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950B5F7-55E0-4D41-96AA-3C7E7AD6659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6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1ED41A1-5C14-4CDA-978D-926EC3F2C61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03F5E3-473B-4586-A409-B71F31D87F2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D2DE60-2FFC-438F-A2A9-CA3C5E47B8B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C4CF9A4-0A23-4AD5-9CAA-291D5C0B26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8D058C2-0E2C-4A30-B938-3DCDEE11ABC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1E2F06-58F6-4B15-A809-B4F2CD0318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2174338-149A-46DD-9038-B3E9E844F6E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4B4550-7B34-4967-A5C2-BD3E480585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86235EA-2457-451D-857D-BF5CD5155F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F612AC-3C47-46C6-89D9-88E4571F347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35443-CEB6-40D5-BF01-5D9FCF42AF3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85CC6-545C-47B6-9287-7C4C0F4A23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029926A-5C9E-4D6E-AD49-473DFE93EF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54F3EF-B617-4D80-BB08-B74D842DC4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d-ID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d-ID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d-ID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d-ID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12A027B-4710-493C-9E40-8946ADADBB0D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3/16/2020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82D73B4-2C9F-44E9-93F4-7BD9E00B1B2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F150251-CA59-4089-B827-04ACC831098D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3/16/2020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D9F8E0-7557-4E51-BC84-EC348B92123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760" cy="731160"/>
          </a:xfrm>
          <a:prstGeom prst="rect">
            <a:avLst/>
          </a:prstGeom>
          <a:solidFill>
            <a:srgbClr val="C2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26800" y="1990080"/>
            <a:ext cx="8762760" cy="13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 Demi"/>
              </a:rPr>
              <a:t>Rencana Rancangan Teknis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 Demi"/>
              </a:rPr>
              <a:t>SKM FCS FA 2020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11"/>
          <p:cNvPicPr/>
          <p:nvPr/>
        </p:nvPicPr>
        <p:blipFill>
          <a:blip r:embed="rId3"/>
          <a:stretch/>
        </p:blipFill>
        <p:spPr>
          <a:xfrm>
            <a:off x="124200" y="118080"/>
            <a:ext cx="1225800" cy="1226520"/>
          </a:xfrm>
          <a:prstGeom prst="rect">
            <a:avLst/>
          </a:prstGeom>
          <a:ln>
            <a:noFill/>
          </a:ln>
        </p:spPr>
      </p:pic>
      <p:pic>
        <p:nvPicPr>
          <p:cNvPr id="90" name="Picture 20"/>
          <p:cNvPicPr/>
          <p:nvPr/>
        </p:nvPicPr>
        <p:blipFill>
          <a:blip r:embed="rId4"/>
          <a:srcRect l="3128" t="19999" r="3031" b="78888"/>
          <a:stretch/>
        </p:blipFill>
        <p:spPr>
          <a:xfrm>
            <a:off x="0" y="3953160"/>
            <a:ext cx="12191760" cy="126360"/>
          </a:xfrm>
          <a:prstGeom prst="rect">
            <a:avLst/>
          </a:prstGeom>
          <a:ln>
            <a:noFill/>
          </a:ln>
        </p:spPr>
      </p:pic>
      <p:pic>
        <p:nvPicPr>
          <p:cNvPr id="91" name="Picture 21"/>
          <p:cNvPicPr/>
          <p:nvPr/>
        </p:nvPicPr>
        <p:blipFill>
          <a:blip r:embed="rId5"/>
          <a:stretch/>
        </p:blipFill>
        <p:spPr>
          <a:xfrm>
            <a:off x="0" y="4079520"/>
            <a:ext cx="12191760" cy="27781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505440" y="5504040"/>
            <a:ext cx="464040" cy="4780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1118520" y="5504040"/>
            <a:ext cx="464040" cy="4780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505440" y="6112440"/>
            <a:ext cx="464040" cy="4780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1118520" y="6112440"/>
            <a:ext cx="464040" cy="4780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505440" y="4856760"/>
            <a:ext cx="464040" cy="478080"/>
          </a:xfrm>
          <a:prstGeom prst="roundRect">
            <a:avLst>
              <a:gd name="adj" fmla="val 16667"/>
            </a:avLst>
          </a:prstGeom>
          <a:solidFill>
            <a:srgbClr val="E84D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5345640" y="5992920"/>
            <a:ext cx="6850440" cy="618480"/>
          </a:xfrm>
          <a:custGeom>
            <a:avLst/>
            <a:gdLst/>
            <a:ahLst/>
            <a:cxnLst/>
            <a:rect l="l" t="t" r="r" b="b"/>
            <a:pathLst>
              <a:path w="6850966" h="618978">
                <a:moveTo>
                  <a:pt x="6836899" y="0"/>
                </a:moveTo>
                <a:lnTo>
                  <a:pt x="0" y="0"/>
                </a:lnTo>
                <a:lnTo>
                  <a:pt x="534572" y="618978"/>
                </a:lnTo>
                <a:lnTo>
                  <a:pt x="6850966" y="604911"/>
                </a:lnTo>
                <a:lnTo>
                  <a:pt x="6836899" y="0"/>
                </a:lnTo>
                <a:close/>
              </a:path>
            </a:pathLst>
          </a:custGeom>
          <a:solidFill>
            <a:srgbClr val="C21B2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267120" y="267120"/>
            <a:ext cx="119242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Arsitektur dan Pengembangan Software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1351440"/>
            <a:ext cx="6887880" cy="50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komunikasi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OSD-FCS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OSD Data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Posisi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Latitude,Longitude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: GPS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Kecepatan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arah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gerak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GPS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Inersia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Halu,pitch,roll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: Gyro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Kecepatan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arah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angin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Wind Sensor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Suhu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tekanan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udara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Weather System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Kecepatan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arus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laut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Speedlog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ARPA Radar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Protocol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NMEA format (OSD-Interface OSD)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RS422 (OSD-Interface OSD)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Interface-HMI/Gun Interface)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04595"/>
            <a:ext cx="40290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4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4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267120" y="267120"/>
            <a:ext cx="119242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Arsitektur dan Pengembangan Software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0" y="1351440"/>
            <a:ext cx="6887880" cy="514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 dan data komunikasi Gun-FCS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Control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Posisi laras (baringan &amp; elevasi)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 (hydro,servo,dll)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Firing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Feedback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Posisi laras (baringan &amp; elevasi)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 (hydro,servo,dll)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Protocol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ASCII format (Embeded CPU-OS CPU)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Syncro &amp; Digital status (Embeded CPU-Gun System)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Redis (OS CPU-HMI)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Picture 3"/>
          <p:cNvPicPr/>
          <p:nvPr/>
        </p:nvPicPr>
        <p:blipFill>
          <a:blip r:embed="rId3"/>
          <a:stretch/>
        </p:blipFill>
        <p:spPr>
          <a:xfrm>
            <a:off x="6426720" y="2255760"/>
            <a:ext cx="5695560" cy="276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48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48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67120" y="267120"/>
            <a:ext cx="119242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Arsitektur dan Pengembangan Software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0" y="1351440"/>
            <a:ext cx="688788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Desain (Redis)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 data terdistribusi (sementara)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2895600"/>
            <a:ext cx="47053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5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53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267120" y="267120"/>
            <a:ext cx="118274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Arsitektur dan Pengembangan Software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440640" y="1476000"/>
            <a:ext cx="11473920" cy="3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– Modul Aplikasi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aplikasi OSD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Melakukan parsing data input dan menyimpan hasilnya di database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aplikasi Radar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Melakukan parsing data input dan menyimpan hasilnya di database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aplikasi HMI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Sebagai aplikasi antarmuka dengan operator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aplikasi Gun Interface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Sebagai penghubung antara OS based CPU dengan Embedeb based CPU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58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58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267120" y="267120"/>
            <a:ext cx="118274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Arsitektur dan Pengembangan Software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40640" y="1476000"/>
            <a:ext cx="11473920" cy="33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– Modul Aplikasi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aplikasi Radar-Gun Correction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Sebagai penghitung data paralaks antara sasaran radar dengan meriam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aplikasi trajectory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Sebagai penghitung data posisi merim untuk penembakan terhadap sasaran radar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aplikasi Fire Triangle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Menghitung TTLF dan titik potong gerakan sasaran dengan gun coverage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62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62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664200"/>
            <a:ext cx="5936040" cy="646920"/>
          </a:xfrm>
          <a:custGeom>
            <a:avLst/>
            <a:gdLst/>
            <a:ahLst/>
            <a:cxnLst/>
            <a:rect l="l" t="t" r="r" b="b"/>
            <a:pathLst>
              <a:path w="5936566" h="647114">
                <a:moveTo>
                  <a:pt x="0" y="0"/>
                </a:moveTo>
                <a:lnTo>
                  <a:pt x="5345723" y="28136"/>
                </a:lnTo>
                <a:lnTo>
                  <a:pt x="5936566" y="647114"/>
                </a:lnTo>
                <a:lnTo>
                  <a:pt x="0" y="6471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661320" y="1771920"/>
            <a:ext cx="5654880" cy="39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komposisi sistem hardware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komposisi sistem software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komunikasi antar sistem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arsitektur dan pengembangan software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26136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itional Arabic"/>
              </a:rPr>
              <a:t>Outline </a:t>
            </a:r>
            <a:endParaRPr lang="id-ID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340960" y="6013080"/>
            <a:ext cx="6850440" cy="618480"/>
          </a:xfrm>
          <a:custGeom>
            <a:avLst/>
            <a:gdLst/>
            <a:ahLst/>
            <a:cxnLst/>
            <a:rect l="l" t="t" r="r" b="b"/>
            <a:pathLst>
              <a:path w="6850966" h="618978">
                <a:moveTo>
                  <a:pt x="6836899" y="0"/>
                </a:moveTo>
                <a:lnTo>
                  <a:pt x="0" y="0"/>
                </a:lnTo>
                <a:lnTo>
                  <a:pt x="534572" y="618978"/>
                </a:lnTo>
                <a:lnTo>
                  <a:pt x="6850966" y="604911"/>
                </a:lnTo>
                <a:lnTo>
                  <a:pt x="6836899" y="0"/>
                </a:lnTo>
                <a:close/>
              </a:path>
            </a:pathLst>
          </a:custGeom>
          <a:solidFill>
            <a:srgbClr val="C21B2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67120" y="267120"/>
            <a:ext cx="68324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Komposisi Sistem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440640" y="1642320"/>
            <a:ext cx="5654880" cy="45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HMI Subsystem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Fungsi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Antar muka antara pengguna dan sistem SKM FCS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Komposisi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PSU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connector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Komputer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lvl="3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lvl="3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Keyboard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0" lvl="3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Mouse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Firing Key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4"/>
          <p:cNvPicPr/>
          <p:nvPr/>
        </p:nvPicPr>
        <p:blipFill>
          <a:blip r:embed="rId3"/>
          <a:stretch/>
        </p:blipFill>
        <p:spPr>
          <a:xfrm>
            <a:off x="7429680" y="1642320"/>
            <a:ext cx="2943000" cy="466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03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03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67120" y="267120"/>
            <a:ext cx="68324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Komposisi Sistem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440640" y="1642320"/>
            <a:ext cx="5654880" cy="45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Gun Interface Subsystem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Fungsi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 processing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antarmuka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dengan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seluruh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peralatan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yang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terhubung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SKM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Komposisi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OSD Interface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Gun Interface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443018"/>
            <a:ext cx="2081212" cy="293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08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08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267120" y="267120"/>
            <a:ext cx="68324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Komposisi Sistem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402120" y="1684080"/>
            <a:ext cx="721728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 OSD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Fungsi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Menerima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 sensor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navigasi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kapal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terutama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(GPS, Weather System,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Speedlog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Vertical 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Gyro, Radar)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Sumber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utama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sasaran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permukaan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Penghubung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antara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sensor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navigasi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kapal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dengan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SKM FCS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Komposisi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PSU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connection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 connection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684080"/>
            <a:ext cx="42291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962400"/>
            <a:ext cx="5524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667000"/>
            <a:ext cx="35052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18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18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267120" y="267120"/>
            <a:ext cx="68324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Komposisi Sistem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402120" y="1684080"/>
            <a:ext cx="721728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 Meriam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Fungsi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Penghubung antara sistem meriam dengan SKM FCS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Kontrol meriam secara remote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Monitoring status dan kondisi meriam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Komposisi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PSU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connection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 connection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Analog (Syncro) sistem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Picture 3"/>
          <p:cNvPicPr/>
          <p:nvPr/>
        </p:nvPicPr>
        <p:blipFill>
          <a:blip r:embed="rId3"/>
          <a:stretch/>
        </p:blipFill>
        <p:spPr>
          <a:xfrm>
            <a:off x="8335080" y="1778760"/>
            <a:ext cx="2200680" cy="813960"/>
          </a:xfrm>
          <a:prstGeom prst="rect">
            <a:avLst/>
          </a:prstGeom>
          <a:ln>
            <a:noFill/>
          </a:ln>
        </p:spPr>
      </p:pic>
      <p:pic>
        <p:nvPicPr>
          <p:cNvPr id="128" name="Picture 4"/>
          <p:cNvPicPr/>
          <p:nvPr/>
        </p:nvPicPr>
        <p:blipFill>
          <a:blip r:embed="rId4"/>
          <a:stretch/>
        </p:blipFill>
        <p:spPr>
          <a:xfrm>
            <a:off x="9338400" y="3000240"/>
            <a:ext cx="1197720" cy="1400040"/>
          </a:xfrm>
          <a:prstGeom prst="rect">
            <a:avLst/>
          </a:prstGeom>
          <a:ln>
            <a:noFill/>
          </a:ln>
        </p:spPr>
      </p:pic>
      <p:pic>
        <p:nvPicPr>
          <p:cNvPr id="129" name="Picture 5"/>
          <p:cNvPicPr/>
          <p:nvPr/>
        </p:nvPicPr>
        <p:blipFill>
          <a:blip r:embed="rId5"/>
          <a:stretch/>
        </p:blipFill>
        <p:spPr>
          <a:xfrm>
            <a:off x="9435600" y="4859640"/>
            <a:ext cx="1080720" cy="165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24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24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267120" y="267120"/>
            <a:ext cx="76017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Komunikasi Sistem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447800"/>
            <a:ext cx="60483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31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31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267120" y="267120"/>
            <a:ext cx="11647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Arsitektur dan Pengembangan Software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440640" y="1476000"/>
            <a:ext cx="11127240" cy="49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Paradigma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Pengembangan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Software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Driven Software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Komunikasi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berbasis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Berbasis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modular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Pengembangan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Software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operasi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Centos 7 (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berbasis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GNOME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untuk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HMI)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SDK/IDE :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Qt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5.5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keatas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: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keatas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 card driver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monitoring (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suhu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penggunaan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memory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35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35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1760" cy="1209600"/>
          </a:xfrm>
          <a:prstGeom prst="rect">
            <a:avLst/>
          </a:prstGeom>
          <a:gradFill>
            <a:gsLst>
              <a:gs pos="0">
                <a:srgbClr val="710000"/>
              </a:gs>
              <a:gs pos="50000">
                <a:srgbClr val="A10000"/>
              </a:gs>
              <a:gs pos="100000">
                <a:srgbClr val="BF000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267120" y="267120"/>
            <a:ext cx="11647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Rancangan Arsitektur dan Pengembangan Software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440640" y="1476000"/>
            <a:ext cx="11127240" cy="324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Pengembangan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Software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Qt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Creator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 monitor software (ex.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cutecom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 desktop software (ex.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Nomachine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VNC viewer)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serial port software (ex.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socat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-cli,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manager</a:t>
            </a: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Telnet/</a:t>
            </a:r>
            <a:r>
              <a:rPr lang="en-US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netcap</a:t>
            </a:r>
            <a:endParaRPr lang="en-US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NMEA Simulator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2000" fill="hold"/>
                                        <p:tgtEl>
                                          <p:spTgt spid="139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9" dur="2000"/>
                                        <p:tgtEl>
                                          <p:spTgt spid="139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14728</TotalTime>
  <Words>518</Words>
  <Application>Microsoft Office PowerPoint</Application>
  <PresentationFormat>Custom</PresentationFormat>
  <Paragraphs>132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dc:description/>
  <cp:lastModifiedBy>miftah</cp:lastModifiedBy>
  <cp:revision>382</cp:revision>
  <dcterms:created xsi:type="dcterms:W3CDTF">2015-01-17T15:23:18Z</dcterms:created>
  <dcterms:modified xsi:type="dcterms:W3CDTF">2020-03-16T04:29:19Z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