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7a373e2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7a373e2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d61493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d61493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d614937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d614937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7a373e2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7a373e2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7a364c4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7a364c4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7a373e2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7a373e2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motivation for studying this attack stems primarily from the global adoption of Wi-Fi technology, and thus the severe consequences that could be faced with successful MitM attacks. More specifically to the attack covered in the reference paper, it introduces a technique to establish a MitM position without needing to deploy a rogue AP, unlike previous known techniques. This leads to a stealthier technique that only utilizes a single to </a:t>
            </a:r>
            <a:r>
              <a:rPr lang="en"/>
              <a:t>maybe 20 ICMP redirect messages being sent to a victim in order to establish the MitM position. Lastly, with WPA3 being supported by more and more devices, an attack infrastructure that requires a rogue AP becomes even more difficult with mandatory protected management frames protecting against deauthentication attacks. This attack technique, however, leverages the cross-layer interactions of ICMP and WPA meaning that this will not prevent our attack from being successful.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7a373e2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7a373e2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18.10 (Cosmic Cuttlefish) w/ Linux Kernel 4.18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d403b6ad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d403b6ad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d403b6ad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d403b6ad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403b6ad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403b6ad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d403b6ad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d403b6ad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7a364c4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7a364c4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d403b6ad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d403b6ad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8702" y="1799425"/>
            <a:ext cx="61653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Stealthy Wi-Fi MitM Attack</a:t>
            </a:r>
            <a:endParaRPr sz="4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3471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Miftahul Huq, Jacob Fricano, Songyuan Bo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Mitigation:</a:t>
            </a:r>
            <a:endParaRPr sz="320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262025"/>
            <a:ext cx="719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attacker spoofs the valid AP in all ways but one…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Valid ICMP Redirect -&gt;</a:t>
            </a:r>
            <a:r>
              <a:rPr lang="en" sz="2000"/>
              <a:t> Source = AP MAC address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Forged ICMP Redirect -&gt;</a:t>
            </a:r>
            <a:r>
              <a:rPr lang="en" sz="2000"/>
              <a:t> Source = Attacker MAC address</a:t>
            </a:r>
            <a:endParaRPr sz="200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087" y="2772800"/>
            <a:ext cx="3197725" cy="20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4494450" y="4793700"/>
            <a:ext cx="6450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Implementation of Countermeasure</a:t>
            </a:r>
            <a:endParaRPr sz="32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79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Check source MAC address in Frame.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Take IP in actual ICMP redirect, and lookup MAC address.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If these don’t match -&gt; reject the redirect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Continuing Work</a:t>
            </a:r>
            <a:endParaRPr sz="3200"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Replicate attack with WPA3 enabled router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 and demonstrate countermeasure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*Time permitting: Actually modify DNS query to demonstrate DNS poisoning the victim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References:</a:t>
            </a:r>
            <a:endParaRPr sz="3200"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[1] Xuewei Feng, Qi Li, Kun Sun, Yuxiang Yang, and Ke Xu, “Man-in-the-Middle Attacks without Rogue AP: When WPAs Meet ICMP Redirects” In Proc. 2023 IEEE Symposium on Security and Privacy (S&amp;P), San Francisco, CA, USA, May 2023.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Any Questions?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Motivation:</a:t>
            </a:r>
            <a:endParaRPr sz="38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Wi-Fi Technology </a:t>
            </a:r>
            <a:r>
              <a:rPr lang="en" sz="2200"/>
              <a:t>widely</a:t>
            </a:r>
            <a:r>
              <a:rPr lang="en" sz="2200"/>
              <a:t> implemented globally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Prior techniques require deployment of rogue AP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WPA3 has mandatory Protected Management Frames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413" y="0"/>
            <a:ext cx="69791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787" y="0"/>
            <a:ext cx="7130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0" y="0"/>
            <a:ext cx="7509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50" y="0"/>
            <a:ext cx="68818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Demo Time!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Potential Impacts</a:t>
            </a:r>
            <a:endParaRPr sz="3200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Traffics </a:t>
            </a:r>
            <a:r>
              <a:rPr lang="en" sz="2000"/>
              <a:t>without</a:t>
            </a:r>
            <a:r>
              <a:rPr lang="en" sz="2000"/>
              <a:t> higher layer encryption is vulnerable!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DNS Packets are usually in plaintext!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Poison the DNS Server address 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8.8.8.8 -&gt; Attacker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Modify DNS reply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www.chase.com - &gt; Attacker’ IP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