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ftahulIman/Aplikasi-Kalkulator-Sederhan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295400"/>
          </a:xfrm>
        </p:spPr>
        <p:txBody>
          <a:bodyPr/>
          <a:lstStyle/>
          <a:p>
            <a:r>
              <a:rPr lang="id-ID" sz="4400" dirty="0" smtClean="0"/>
              <a:t>Pemrograman Berbasis Objek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1752600"/>
          </a:xfrm>
        </p:spPr>
        <p:txBody>
          <a:bodyPr>
            <a:normAutofit/>
          </a:bodyPr>
          <a:lstStyle/>
          <a:p>
            <a:r>
              <a:rPr lang="id-ID" dirty="0" smtClean="0"/>
              <a:t>Program Kalkulator Sederhana</a:t>
            </a:r>
          </a:p>
          <a:p>
            <a:r>
              <a:rPr lang="id-ID" sz="1600" b="1" i="1" u="sng" dirty="0">
                <a:effectLst/>
                <a:hlinkClick r:id="rId2"/>
              </a:rPr>
              <a:t>https://</a:t>
            </a:r>
            <a:r>
              <a:rPr lang="id-ID" sz="1600" b="1" i="1" u="sng" dirty="0" smtClean="0">
                <a:effectLst/>
                <a:hlinkClick r:id="rId2"/>
              </a:rPr>
              <a:t>github.com/MiftahulIman/Aplikasi-Kalkulator-Sederhana</a:t>
            </a:r>
            <a:endParaRPr lang="en-US" sz="16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733800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Nama		: Miftahul Iman</a:t>
            </a:r>
            <a:br>
              <a:rPr lang="id-ID" sz="2400" dirty="0" smtClean="0"/>
            </a:br>
            <a:r>
              <a:rPr lang="id-ID" sz="2400" dirty="0" smtClean="0"/>
              <a:t>NIM		: 2100018367</a:t>
            </a:r>
            <a:br>
              <a:rPr lang="id-ID" sz="2400" dirty="0" smtClean="0"/>
            </a:br>
            <a:r>
              <a:rPr lang="id-ID" sz="2400" dirty="0" smtClean="0"/>
              <a:t>Kelas		: 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04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Sebuah aplikasi kalkulator yang saya buat, berupa sebuah kalkulator sederhana yang akan menghitung dua buah nilai yang di inputkan oleh user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Deskripsi Aplikasi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Menghitung dua buah nilai yang diinputkan user</a:t>
            </a:r>
          </a:p>
          <a:p>
            <a:r>
              <a:rPr lang="id-ID" dirty="0" smtClean="0"/>
              <a:t>User dapat menentukan operasi apa yang akan dilakukan kepada dua bilangan tersebut</a:t>
            </a:r>
          </a:p>
          <a:p>
            <a:r>
              <a:rPr lang="id-ID" dirty="0" smtClean="0"/>
              <a:t>Apabila user menyebutkan angka diluar dari kelima operasi, maka user akan mendapat sebuah peringatan untuk menginputkan angka yang benar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Fitur Aplikasi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Pertama, user akan menginputkan satu nilai pertama</a:t>
            </a:r>
          </a:p>
          <a:p>
            <a:r>
              <a:rPr lang="id-ID" dirty="0" smtClean="0"/>
              <a:t>Kemudian user menginputkan nilai kedua yang akan di operasikan dengan nilai pertama</a:t>
            </a:r>
          </a:p>
          <a:p>
            <a:r>
              <a:rPr lang="id-ID" dirty="0" smtClean="0"/>
              <a:t>Lalu user akan menentukan operasi mana yang akan dilakukan(Penjumlahan,Pengurangan,Perkalian,  Pembagian,Modulus)</a:t>
            </a:r>
          </a:p>
          <a:p>
            <a:r>
              <a:rPr lang="id-ID" dirty="0" smtClean="0"/>
              <a:t>Jika angka yang diinputkan tidak sesuai maka program akan berhenti dengan adanya sebuah peringatan kepada user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Alur Kerja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Class</a:t>
            </a:r>
            <a:endParaRPr lang="en-US" dirty="0"/>
          </a:p>
        </p:txBody>
      </p:sp>
      <p:pic>
        <p:nvPicPr>
          <p:cNvPr id="1026" name="Picture 2" descr="C:\Users\imani\Downloads\saik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62200"/>
            <a:ext cx="375370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0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Screenshot Coding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6"/>
          <a:stretch/>
        </p:blipFill>
        <p:spPr bwMode="auto">
          <a:xfrm>
            <a:off x="685800" y="2134269"/>
            <a:ext cx="3629024" cy="2741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8"/>
          <a:stretch/>
        </p:blipFill>
        <p:spPr bwMode="auto">
          <a:xfrm>
            <a:off x="4305299" y="3317767"/>
            <a:ext cx="4143375" cy="311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 Output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58983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 GitHub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934458" cy="389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8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17</TotalTime>
  <Words>133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Hardcover</vt:lpstr>
      <vt:lpstr>Pemrograman Berbasis Objek</vt:lpstr>
      <vt:lpstr>Deskripsi Aplikasi</vt:lpstr>
      <vt:lpstr>Fitur Aplikasi</vt:lpstr>
      <vt:lpstr>Alur Kerja</vt:lpstr>
      <vt:lpstr>Diagram Class</vt:lpstr>
      <vt:lpstr>Screenshot Coding</vt:lpstr>
      <vt:lpstr>Tampilan Output</vt:lpstr>
      <vt:lpstr>Tampilan GitHub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Berbasis Objek</dc:title>
  <dc:creator>iman</dc:creator>
  <cp:lastModifiedBy>ismail - [2010]</cp:lastModifiedBy>
  <cp:revision>3</cp:revision>
  <dcterms:created xsi:type="dcterms:W3CDTF">2006-08-16T00:00:00Z</dcterms:created>
  <dcterms:modified xsi:type="dcterms:W3CDTF">2023-01-03T14:56:04Z</dcterms:modified>
</cp:coreProperties>
</file>