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40" r:id="rId1"/>
  </p:sldMasterIdLst>
  <p:notesMasterIdLst>
    <p:notesMasterId r:id="rId34"/>
  </p:notesMasterIdLst>
  <p:handoutMasterIdLst>
    <p:handoutMasterId r:id="rId35"/>
  </p:handoutMasterIdLst>
  <p:sldIdLst>
    <p:sldId id="256" r:id="rId2"/>
    <p:sldId id="259" r:id="rId3"/>
    <p:sldId id="271" r:id="rId4"/>
    <p:sldId id="273" r:id="rId5"/>
    <p:sldId id="284" r:id="rId6"/>
    <p:sldId id="283" r:id="rId7"/>
    <p:sldId id="285" r:id="rId8"/>
    <p:sldId id="289" r:id="rId9"/>
    <p:sldId id="274" r:id="rId10"/>
    <p:sldId id="272" r:id="rId11"/>
    <p:sldId id="282" r:id="rId12"/>
    <p:sldId id="281" r:id="rId13"/>
    <p:sldId id="287" r:id="rId14"/>
    <p:sldId id="290" r:id="rId15"/>
    <p:sldId id="291" r:id="rId16"/>
    <p:sldId id="292" r:id="rId17"/>
    <p:sldId id="275" r:id="rId18"/>
    <p:sldId id="293" r:id="rId19"/>
    <p:sldId id="295" r:id="rId20"/>
    <p:sldId id="297" r:id="rId21"/>
    <p:sldId id="298" r:id="rId22"/>
    <p:sldId id="300" r:id="rId23"/>
    <p:sldId id="276" r:id="rId24"/>
    <p:sldId id="301" r:id="rId25"/>
    <p:sldId id="303" r:id="rId26"/>
    <p:sldId id="307" r:id="rId27"/>
    <p:sldId id="310" r:id="rId28"/>
    <p:sldId id="304" r:id="rId29"/>
    <p:sldId id="311" r:id="rId30"/>
    <p:sldId id="308" r:id="rId31"/>
    <p:sldId id="309" r:id="rId32"/>
    <p:sldId id="305"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162" autoAdjust="0"/>
    <p:restoredTop sz="94660"/>
  </p:normalViewPr>
  <p:slideViewPr>
    <p:cSldViewPr snapToGrid="0">
      <p:cViewPr varScale="1">
        <p:scale>
          <a:sx n="72" d="100"/>
          <a:sy n="72" d="100"/>
        </p:scale>
        <p:origin x="732" y="78"/>
      </p:cViewPr>
      <p:guideLst/>
    </p:cSldViewPr>
  </p:slideViewPr>
  <p:notesTextViewPr>
    <p:cViewPr>
      <p:scale>
        <a:sx n="1" d="1"/>
        <a:sy n="1" d="1"/>
      </p:scale>
      <p:origin x="0" y="0"/>
    </p:cViewPr>
  </p:notesTextViewPr>
  <p:sorterViewPr>
    <p:cViewPr>
      <p:scale>
        <a:sx n="100" d="100"/>
        <a:sy n="100" d="100"/>
      </p:scale>
      <p:origin x="0" y="-8064"/>
    </p:cViewPr>
  </p:sorterViewPr>
  <p:notesViewPr>
    <p:cSldViewPr snapToGrid="0">
      <p:cViewPr varScale="1">
        <p:scale>
          <a:sx n="55" d="100"/>
          <a:sy n="55" d="100"/>
        </p:scale>
        <p:origin x="2880" y="9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E9F3C91-8493-4DD7-9073-1231A8F0C39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7FDA2E82-8185-47D7-A80E-78C08D52DAA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D576761-0AAC-41DE-B23B-02484E6CCDFC}" type="datetimeFigureOut">
              <a:rPr lang="en-US" smtClean="0"/>
              <a:t>8/2/2023</a:t>
            </a:fld>
            <a:endParaRPr lang="en-US"/>
          </a:p>
        </p:txBody>
      </p:sp>
      <p:sp>
        <p:nvSpPr>
          <p:cNvPr id="4" name="Footer Placeholder 3">
            <a:extLst>
              <a:ext uri="{FF2B5EF4-FFF2-40B4-BE49-F238E27FC236}">
                <a16:creationId xmlns:a16="http://schemas.microsoft.com/office/drawing/2014/main" id="{9B541B2A-A68E-435C-8092-B9D11F80E7D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F47F3ACF-5F94-4261-BD2F-8C338BE7E7B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279B8C9-CF0C-46D7-9A49-54CA75227147}" type="slidenum">
              <a:rPr lang="en-US" smtClean="0"/>
              <a:t>‹#›</a:t>
            </a:fld>
            <a:endParaRPr lang="en-US"/>
          </a:p>
        </p:txBody>
      </p:sp>
    </p:spTree>
    <p:extLst>
      <p:ext uri="{BB962C8B-B14F-4D97-AF65-F5344CB8AC3E}">
        <p14:creationId xmlns:p14="http://schemas.microsoft.com/office/powerpoint/2010/main" val="17752217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D443F81-D16A-4251-98CC-7791A411DF2F}" type="datetimeFigureOut">
              <a:rPr lang="en-US" smtClean="0"/>
              <a:t>7/31/2023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39F5CD6-99DF-40C2-B50D-265159F3289D}" type="slidenum">
              <a:rPr lang="en-US" smtClean="0"/>
              <a:t>‹#›</a:t>
            </a:fld>
            <a:endParaRPr lang="en-US"/>
          </a:p>
        </p:txBody>
      </p:sp>
    </p:spTree>
    <p:extLst>
      <p:ext uri="{BB962C8B-B14F-4D97-AF65-F5344CB8AC3E}">
        <p14:creationId xmlns:p14="http://schemas.microsoft.com/office/powerpoint/2010/main" val="2383276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a:solidFill>
            <a:schemeClr val="accent5"/>
          </a:solidFill>
        </p:spPr>
        <p:txBody>
          <a:bodyPr>
            <a:normAutofit/>
          </a:bodyPr>
          <a:lstStyle>
            <a:lvl1pPr marL="0" indent="0" algn="l">
              <a:buNone/>
              <a:defRPr sz="2000" cap="all"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5" name="Footer Placeholder 4"/>
          <p:cNvSpPr>
            <a:spLocks noGrp="1"/>
          </p:cNvSpPr>
          <p:nvPr>
            <p:ph type="ftr" sz="quarter" idx="11"/>
          </p:nvPr>
        </p:nvSpPr>
        <p:spPr>
          <a:xfrm>
            <a:off x="1876424" y="5410201"/>
            <a:ext cx="5124886" cy="365125"/>
          </a:xfrm>
        </p:spPr>
        <p:txBody>
          <a:bodyPr/>
          <a:lstStyle/>
          <a:p>
            <a:r>
              <a:rPr lang="en-US" dirty="0"/>
              <a:t>www.capacitybay.com</a:t>
            </a:r>
          </a:p>
        </p:txBody>
      </p:sp>
      <p:sp>
        <p:nvSpPr>
          <p:cNvPr id="6" name="Slide Number Placeholder 5"/>
          <p:cNvSpPr>
            <a:spLocks noGrp="1"/>
          </p:cNvSpPr>
          <p:nvPr>
            <p:ph type="sldNum" sz="quarter" idx="12"/>
          </p:nvPr>
        </p:nvSpPr>
        <p:spPr>
          <a:xfrm>
            <a:off x="9896911" y="5410199"/>
            <a:ext cx="771089" cy="365125"/>
          </a:xfrm>
        </p:spPr>
        <p:txBody>
          <a:bodyPr/>
          <a:lstStyle/>
          <a:p>
            <a:fld id="{3E314742-E492-49FE-B411-557011724046}" type="slidenum">
              <a:rPr lang="en-US" smtClean="0"/>
              <a:t>‹#›</a:t>
            </a:fld>
            <a:endParaRPr lang="en-US"/>
          </a:p>
        </p:txBody>
      </p:sp>
      <p:pic>
        <p:nvPicPr>
          <p:cNvPr id="67" name="Picture 66">
            <a:extLst>
              <a:ext uri="{FF2B5EF4-FFF2-40B4-BE49-F238E27FC236}">
                <a16:creationId xmlns:a16="http://schemas.microsoft.com/office/drawing/2014/main" id="{7FD11A7F-7CAC-466D-A699-E9EB4D303A90}"/>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553782" y="284245"/>
            <a:ext cx="876134" cy="876134"/>
          </a:xfrm>
          <a:prstGeom prst="rect">
            <a:avLst/>
          </a:prstGeom>
        </p:spPr>
      </p:pic>
    </p:spTree>
    <p:extLst>
      <p:ext uri="{BB962C8B-B14F-4D97-AF65-F5344CB8AC3E}">
        <p14:creationId xmlns:p14="http://schemas.microsoft.com/office/powerpoint/2010/main" val="40280790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a:solidFill>
            <a:schemeClr val="accent5"/>
          </a:solidFill>
        </p:spPr>
        <p:txBody>
          <a:bodyPr>
            <a:normAutofit/>
          </a:bodyPr>
          <a:lstStyle>
            <a:lvl1pPr marL="0" inden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www.capacitybay.com</a:t>
            </a:r>
          </a:p>
        </p:txBody>
      </p:sp>
      <p:sp>
        <p:nvSpPr>
          <p:cNvPr id="7" name="Slide Number Placeholder 6"/>
          <p:cNvSpPr>
            <a:spLocks noGrp="1"/>
          </p:cNvSpPr>
          <p:nvPr>
            <p:ph type="sldNum" sz="quarter" idx="12"/>
          </p:nvPr>
        </p:nvSpPr>
        <p:spPr/>
        <p:txBody>
          <a:bodyPr/>
          <a:lstStyle/>
          <a:p>
            <a:fld id="{3E314742-E492-49FE-B411-557011724046}" type="slidenum">
              <a:rPr lang="en-US" smtClean="0"/>
              <a:t>‹#›</a:t>
            </a:fld>
            <a:endParaRPr lang="en-US"/>
          </a:p>
        </p:txBody>
      </p:sp>
    </p:spTree>
    <p:extLst>
      <p:ext uri="{BB962C8B-B14F-4D97-AF65-F5344CB8AC3E}">
        <p14:creationId xmlns:p14="http://schemas.microsoft.com/office/powerpoint/2010/main" val="7785522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a:solidFill>
            <a:schemeClr val="accent5"/>
          </a:solidFill>
        </p:spPr>
        <p:txBody>
          <a:bodyPr anchor="ctr">
            <a:normAutofit/>
          </a:bodyPr>
          <a:lstStyle>
            <a:lvl1pPr marL="0" indent="0">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www.capacitybay.com</a:t>
            </a:r>
          </a:p>
        </p:txBody>
      </p:sp>
      <p:sp>
        <p:nvSpPr>
          <p:cNvPr id="7" name="Slide Number Placeholder 6"/>
          <p:cNvSpPr>
            <a:spLocks noGrp="1"/>
          </p:cNvSpPr>
          <p:nvPr>
            <p:ph type="sldNum" sz="quarter" idx="12"/>
          </p:nvPr>
        </p:nvSpPr>
        <p:spPr/>
        <p:txBody>
          <a:bodyPr/>
          <a:lstStyle/>
          <a:p>
            <a:fld id="{3E314742-E492-49FE-B411-557011724046}" type="slidenum">
              <a:rPr lang="en-US" smtClean="0"/>
              <a:t>‹#›</a:t>
            </a:fld>
            <a:endParaRPr lang="en-US"/>
          </a:p>
        </p:txBody>
      </p:sp>
    </p:spTree>
    <p:extLst>
      <p:ext uri="{BB962C8B-B14F-4D97-AF65-F5344CB8AC3E}">
        <p14:creationId xmlns:p14="http://schemas.microsoft.com/office/powerpoint/2010/main" val="42949349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a:solidFill>
            <a:schemeClr val="accent5"/>
          </a:solidFill>
        </p:spPr>
        <p:txBody>
          <a:bodyPr anchor="ctr">
            <a:normAutofit/>
          </a:bodyPr>
          <a:lstStyle>
            <a:lvl1pPr marL="0" indent="0">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www.capacitybay.com</a:t>
            </a:r>
          </a:p>
        </p:txBody>
      </p:sp>
      <p:sp>
        <p:nvSpPr>
          <p:cNvPr id="7" name="Slide Number Placeholder 6"/>
          <p:cNvSpPr>
            <a:spLocks noGrp="1"/>
          </p:cNvSpPr>
          <p:nvPr>
            <p:ph type="sldNum" sz="quarter" idx="12"/>
          </p:nvPr>
        </p:nvSpPr>
        <p:spPr/>
        <p:txBody>
          <a:bodyPr/>
          <a:lstStyle/>
          <a:p>
            <a:fld id="{3E314742-E492-49FE-B411-557011724046}"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5365693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a:solidFill>
            <a:schemeClr val="accent5"/>
          </a:solidFill>
        </p:spPr>
        <p:txBody>
          <a:bodyPr anchor="t">
            <a:normAutofit/>
          </a:bodyPr>
          <a:lstStyle>
            <a:lvl1pPr marL="0" indent="0">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www.capacitybay.com</a:t>
            </a:r>
          </a:p>
        </p:txBody>
      </p:sp>
      <p:sp>
        <p:nvSpPr>
          <p:cNvPr id="7" name="Slide Number Placeholder 6"/>
          <p:cNvSpPr>
            <a:spLocks noGrp="1"/>
          </p:cNvSpPr>
          <p:nvPr>
            <p:ph type="sldNum" sz="quarter" idx="12"/>
          </p:nvPr>
        </p:nvSpPr>
        <p:spPr/>
        <p:txBody>
          <a:bodyPr/>
          <a:lstStyle/>
          <a:p>
            <a:fld id="{3E314742-E492-49FE-B411-557011724046}" type="slidenum">
              <a:rPr lang="en-US" smtClean="0"/>
              <a:t>‹#›</a:t>
            </a:fld>
            <a:endParaRPr lang="en-US"/>
          </a:p>
        </p:txBody>
      </p:sp>
    </p:spTree>
    <p:extLst>
      <p:ext uri="{BB962C8B-B14F-4D97-AF65-F5344CB8AC3E}">
        <p14:creationId xmlns:p14="http://schemas.microsoft.com/office/powerpoint/2010/main" val="35130159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a:solidFill>
            <a:schemeClr val="accent5"/>
          </a:solidFill>
        </p:spPr>
        <p:txBody>
          <a:bodyPr anchor="t">
            <a:normAutofit/>
          </a:bodyPr>
          <a:lstStyle>
            <a:lvl1pPr marL="0" indent="0">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a:solidFill>
            <a:schemeClr val="accent5"/>
          </a:solidFill>
        </p:spPr>
        <p:txBody>
          <a:bodyPr anchor="t">
            <a:normAutofit/>
          </a:bodyPr>
          <a:lstStyle>
            <a:lvl1pPr marL="0" indent="0">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a:solidFill>
            <a:schemeClr val="accent5"/>
          </a:solidFill>
        </p:spPr>
        <p:txBody>
          <a:bodyPr anchor="t">
            <a:normAutofit/>
          </a:bodyPr>
          <a:lstStyle>
            <a:lvl1pPr marL="0" indent="0">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Footer Placeholder 3"/>
          <p:cNvSpPr>
            <a:spLocks noGrp="1"/>
          </p:cNvSpPr>
          <p:nvPr>
            <p:ph type="ftr" sz="quarter" idx="11"/>
          </p:nvPr>
        </p:nvSpPr>
        <p:spPr/>
        <p:txBody>
          <a:bodyPr/>
          <a:lstStyle/>
          <a:p>
            <a:r>
              <a:rPr lang="en-US" dirty="0"/>
              <a:t>www.capacitybay.com</a:t>
            </a:r>
          </a:p>
        </p:txBody>
      </p:sp>
      <p:sp>
        <p:nvSpPr>
          <p:cNvPr id="5" name="Slide Number Placeholder 4"/>
          <p:cNvSpPr>
            <a:spLocks noGrp="1"/>
          </p:cNvSpPr>
          <p:nvPr>
            <p:ph type="sldNum" sz="quarter" idx="12"/>
          </p:nvPr>
        </p:nvSpPr>
        <p:spPr/>
        <p:txBody>
          <a:bodyPr/>
          <a:lstStyle/>
          <a:p>
            <a:fld id="{3E314742-E492-49FE-B411-557011724046}" type="slidenum">
              <a:rPr lang="en-US" smtClean="0"/>
              <a:t>‹#›</a:t>
            </a:fld>
            <a:endParaRPr lang="en-US"/>
          </a:p>
        </p:txBody>
      </p:sp>
    </p:spTree>
    <p:extLst>
      <p:ext uri="{BB962C8B-B14F-4D97-AF65-F5344CB8AC3E}">
        <p14:creationId xmlns:p14="http://schemas.microsoft.com/office/powerpoint/2010/main" val="27276324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a:solidFill>
            <a:schemeClr val="accent5"/>
          </a:solidFill>
        </p:spPr>
        <p:txBody>
          <a:bodyPr anchor="t">
            <a:normAutofit/>
          </a:bodyPr>
          <a:lstStyle>
            <a:lvl1pPr marL="0" indent="0">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a:solidFill>
            <a:schemeClr val="accent5"/>
          </a:solidFill>
        </p:spPr>
        <p:txBody>
          <a:bodyPr anchor="t">
            <a:normAutofit/>
          </a:bodyPr>
          <a:lstStyle>
            <a:lvl1pPr marL="0" indent="0">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a:solidFill>
            <a:schemeClr val="accent5"/>
          </a:solidFill>
        </p:spPr>
        <p:txBody>
          <a:bodyPr anchor="t">
            <a:normAutofit/>
          </a:bodyPr>
          <a:lstStyle>
            <a:lvl1pPr marL="0" indent="0">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Footer Placeholder 3"/>
          <p:cNvSpPr>
            <a:spLocks noGrp="1"/>
          </p:cNvSpPr>
          <p:nvPr>
            <p:ph type="ftr" sz="quarter" idx="11"/>
          </p:nvPr>
        </p:nvSpPr>
        <p:spPr/>
        <p:txBody>
          <a:bodyPr/>
          <a:lstStyle/>
          <a:p>
            <a:r>
              <a:rPr lang="en-US" dirty="0"/>
              <a:t>www.capacitybay.com</a:t>
            </a:r>
          </a:p>
        </p:txBody>
      </p:sp>
      <p:sp>
        <p:nvSpPr>
          <p:cNvPr id="5" name="Slide Number Placeholder 4"/>
          <p:cNvSpPr>
            <a:spLocks noGrp="1"/>
          </p:cNvSpPr>
          <p:nvPr>
            <p:ph type="sldNum" sz="quarter" idx="12"/>
          </p:nvPr>
        </p:nvSpPr>
        <p:spPr/>
        <p:txBody>
          <a:bodyPr/>
          <a:lstStyle/>
          <a:p>
            <a:fld id="{3E314742-E492-49FE-B411-557011724046}" type="slidenum">
              <a:rPr lang="en-US" smtClean="0"/>
              <a:t>‹#›</a:t>
            </a:fld>
            <a:endParaRPr lang="en-US"/>
          </a:p>
        </p:txBody>
      </p:sp>
    </p:spTree>
    <p:extLst>
      <p:ext uri="{BB962C8B-B14F-4D97-AF65-F5344CB8AC3E}">
        <p14:creationId xmlns:p14="http://schemas.microsoft.com/office/powerpoint/2010/main" val="11401736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solidFill>
            <a:schemeClr val="accent5"/>
          </a:solidFill>
        </p:spPr>
        <p:txBody>
          <a:bodyPr vert="eaVert" anchor="t"/>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r>
              <a:rPr lang="en-US" dirty="0"/>
              <a:t>www.capacitybay.com</a:t>
            </a:r>
          </a:p>
        </p:txBody>
      </p:sp>
      <p:sp>
        <p:nvSpPr>
          <p:cNvPr id="6" name="Slide Number Placeholder 5"/>
          <p:cNvSpPr>
            <a:spLocks noGrp="1"/>
          </p:cNvSpPr>
          <p:nvPr>
            <p:ph type="sldNum" sz="quarter" idx="12"/>
          </p:nvPr>
        </p:nvSpPr>
        <p:spPr/>
        <p:txBody>
          <a:bodyPr/>
          <a:lstStyle/>
          <a:p>
            <a:fld id="{3E314742-E492-49FE-B411-557011724046}" type="slidenum">
              <a:rPr lang="en-US" smtClean="0"/>
              <a:t>‹#›</a:t>
            </a:fld>
            <a:endParaRPr lang="en-US"/>
          </a:p>
        </p:txBody>
      </p:sp>
    </p:spTree>
    <p:extLst>
      <p:ext uri="{BB962C8B-B14F-4D97-AF65-F5344CB8AC3E}">
        <p14:creationId xmlns:p14="http://schemas.microsoft.com/office/powerpoint/2010/main" val="12299129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a:solidFill>
            <a:schemeClr val="accent5"/>
          </a:solidFill>
        </p:spPr>
        <p:txBody>
          <a:bodyPr vert="eaVert"/>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r>
              <a:rPr lang="en-US" dirty="0"/>
              <a:t>www.capacitybay.com</a:t>
            </a:r>
          </a:p>
        </p:txBody>
      </p:sp>
      <p:sp>
        <p:nvSpPr>
          <p:cNvPr id="6" name="Slide Number Placeholder 5"/>
          <p:cNvSpPr>
            <a:spLocks noGrp="1"/>
          </p:cNvSpPr>
          <p:nvPr>
            <p:ph type="sldNum" sz="quarter" idx="12"/>
          </p:nvPr>
        </p:nvSpPr>
        <p:spPr/>
        <p:txBody>
          <a:bodyPr/>
          <a:lstStyle/>
          <a:p>
            <a:fld id="{3E314742-E492-49FE-B411-557011724046}" type="slidenum">
              <a:rPr lang="en-US" smtClean="0"/>
              <a:t>‹#›</a:t>
            </a:fld>
            <a:endParaRPr lang="en-US"/>
          </a:p>
        </p:txBody>
      </p:sp>
    </p:spTree>
    <p:extLst>
      <p:ext uri="{BB962C8B-B14F-4D97-AF65-F5344CB8AC3E}">
        <p14:creationId xmlns:p14="http://schemas.microsoft.com/office/powerpoint/2010/main" val="37384546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solidFill>
            <a:schemeClr val="accent5"/>
          </a:solidFill>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r>
              <a:rPr lang="en-US" dirty="0"/>
              <a:t>www.capacitybay.com</a:t>
            </a:r>
          </a:p>
        </p:txBody>
      </p:sp>
      <p:sp>
        <p:nvSpPr>
          <p:cNvPr id="6" name="Slide Number Placeholder 5"/>
          <p:cNvSpPr>
            <a:spLocks noGrp="1"/>
          </p:cNvSpPr>
          <p:nvPr>
            <p:ph type="sldNum" sz="quarter" idx="12"/>
          </p:nvPr>
        </p:nvSpPr>
        <p:spPr/>
        <p:txBody>
          <a:bodyPr/>
          <a:lstStyle/>
          <a:p>
            <a:fld id="{3E314742-E492-49FE-B411-557011724046}" type="slidenum">
              <a:rPr lang="en-US" smtClean="0"/>
              <a:t>‹#›</a:t>
            </a:fld>
            <a:endParaRPr lang="en-US"/>
          </a:p>
        </p:txBody>
      </p:sp>
    </p:spTree>
    <p:extLst>
      <p:ext uri="{BB962C8B-B14F-4D97-AF65-F5344CB8AC3E}">
        <p14:creationId xmlns:p14="http://schemas.microsoft.com/office/powerpoint/2010/main" val="11810841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a:solidFill>
            <a:schemeClr val="accent5"/>
          </a:solidFill>
        </p:spPr>
        <p:txBody>
          <a:bodyPr>
            <a:normAutofit/>
          </a:bodyPr>
          <a:lstStyle>
            <a:lvl1pPr marL="0" indent="0">
              <a:buNone/>
              <a:defRPr sz="1800" cap="all" baseline="0">
                <a:solidFill>
                  <a:schemeClr val="bg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r>
              <a:rPr lang="en-US" dirty="0"/>
              <a:t>www.capacitybay.com</a:t>
            </a:r>
          </a:p>
        </p:txBody>
      </p:sp>
      <p:sp>
        <p:nvSpPr>
          <p:cNvPr id="6" name="Slide Number Placeholder 5"/>
          <p:cNvSpPr>
            <a:spLocks noGrp="1"/>
          </p:cNvSpPr>
          <p:nvPr>
            <p:ph type="sldNum" sz="quarter" idx="12"/>
          </p:nvPr>
        </p:nvSpPr>
        <p:spPr/>
        <p:txBody>
          <a:bodyPr/>
          <a:lstStyle/>
          <a:p>
            <a:fld id="{3E314742-E492-49FE-B411-557011724046}" type="slidenum">
              <a:rPr lang="en-US" smtClean="0"/>
              <a:t>‹#›</a:t>
            </a:fld>
            <a:endParaRPr lang="en-US"/>
          </a:p>
        </p:txBody>
      </p:sp>
    </p:spTree>
    <p:extLst>
      <p:ext uri="{BB962C8B-B14F-4D97-AF65-F5344CB8AC3E}">
        <p14:creationId xmlns:p14="http://schemas.microsoft.com/office/powerpoint/2010/main" val="39466868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a:solidFill>
            <a:schemeClr val="accent5"/>
          </a:solidFill>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a:solidFill>
            <a:schemeClr val="accent5"/>
          </a:solidFill>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lstStyle/>
          <a:p>
            <a:r>
              <a:rPr lang="en-US" dirty="0"/>
              <a:t>www.capacitybay.com</a:t>
            </a:r>
          </a:p>
        </p:txBody>
      </p:sp>
      <p:sp>
        <p:nvSpPr>
          <p:cNvPr id="7" name="Slide Number Placeholder 6"/>
          <p:cNvSpPr>
            <a:spLocks noGrp="1"/>
          </p:cNvSpPr>
          <p:nvPr>
            <p:ph type="sldNum" sz="quarter" idx="12"/>
          </p:nvPr>
        </p:nvSpPr>
        <p:spPr/>
        <p:txBody>
          <a:bodyPr/>
          <a:lstStyle/>
          <a:p>
            <a:fld id="{3E314742-E492-49FE-B411-557011724046}" type="slidenum">
              <a:rPr lang="en-US" smtClean="0"/>
              <a:t>‹#›</a:t>
            </a:fld>
            <a:endParaRPr lang="en-US"/>
          </a:p>
        </p:txBody>
      </p:sp>
    </p:spTree>
    <p:extLst>
      <p:ext uri="{BB962C8B-B14F-4D97-AF65-F5344CB8AC3E}">
        <p14:creationId xmlns:p14="http://schemas.microsoft.com/office/powerpoint/2010/main" val="14726419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a:solidFill>
            <a:schemeClr val="accent5"/>
          </a:solidFill>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a:solidFill>
            <a:schemeClr val="accent5"/>
          </a:solidFill>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p:cNvSpPr>
            <a:spLocks noGrp="1"/>
          </p:cNvSpPr>
          <p:nvPr>
            <p:ph type="ftr" sz="quarter" idx="11"/>
          </p:nvPr>
        </p:nvSpPr>
        <p:spPr/>
        <p:txBody>
          <a:bodyPr/>
          <a:lstStyle/>
          <a:p>
            <a:r>
              <a:rPr lang="en-US" dirty="0"/>
              <a:t>www.capacitybay.com</a:t>
            </a:r>
          </a:p>
        </p:txBody>
      </p:sp>
      <p:sp>
        <p:nvSpPr>
          <p:cNvPr id="9" name="Slide Number Placeholder 8"/>
          <p:cNvSpPr>
            <a:spLocks noGrp="1"/>
          </p:cNvSpPr>
          <p:nvPr>
            <p:ph type="sldNum" sz="quarter" idx="12"/>
          </p:nvPr>
        </p:nvSpPr>
        <p:spPr/>
        <p:txBody>
          <a:bodyPr/>
          <a:lstStyle/>
          <a:p>
            <a:fld id="{3E314742-E492-49FE-B411-557011724046}" type="slidenum">
              <a:rPr lang="en-US" smtClean="0"/>
              <a:t>‹#›</a:t>
            </a:fld>
            <a:endParaRPr lang="en-US"/>
          </a:p>
        </p:txBody>
      </p:sp>
    </p:spTree>
    <p:extLst>
      <p:ext uri="{BB962C8B-B14F-4D97-AF65-F5344CB8AC3E}">
        <p14:creationId xmlns:p14="http://schemas.microsoft.com/office/powerpoint/2010/main" val="8376695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Footer Placeholder 3"/>
          <p:cNvSpPr>
            <a:spLocks noGrp="1"/>
          </p:cNvSpPr>
          <p:nvPr>
            <p:ph type="ftr" sz="quarter" idx="11"/>
          </p:nvPr>
        </p:nvSpPr>
        <p:spPr/>
        <p:txBody>
          <a:bodyPr/>
          <a:lstStyle/>
          <a:p>
            <a:r>
              <a:rPr lang="en-US" dirty="0"/>
              <a:t>www.capacitybay.com</a:t>
            </a:r>
          </a:p>
        </p:txBody>
      </p:sp>
      <p:sp>
        <p:nvSpPr>
          <p:cNvPr id="5" name="Slide Number Placeholder 4"/>
          <p:cNvSpPr>
            <a:spLocks noGrp="1"/>
          </p:cNvSpPr>
          <p:nvPr>
            <p:ph type="sldNum" sz="quarter" idx="12"/>
          </p:nvPr>
        </p:nvSpPr>
        <p:spPr/>
        <p:txBody>
          <a:bodyPr/>
          <a:lstStyle/>
          <a:p>
            <a:fld id="{3E314742-E492-49FE-B411-557011724046}" type="slidenum">
              <a:rPr lang="en-US" smtClean="0"/>
              <a:t>‹#›</a:t>
            </a:fld>
            <a:endParaRPr lang="en-US"/>
          </a:p>
        </p:txBody>
      </p:sp>
    </p:spTree>
    <p:extLst>
      <p:ext uri="{BB962C8B-B14F-4D97-AF65-F5344CB8AC3E}">
        <p14:creationId xmlns:p14="http://schemas.microsoft.com/office/powerpoint/2010/main" val="36713667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www.capacitybay.com</a:t>
            </a:r>
          </a:p>
        </p:txBody>
      </p:sp>
      <p:sp>
        <p:nvSpPr>
          <p:cNvPr id="4" name="Slide Number Placeholder 3"/>
          <p:cNvSpPr>
            <a:spLocks noGrp="1"/>
          </p:cNvSpPr>
          <p:nvPr>
            <p:ph type="sldNum" sz="quarter" idx="12"/>
          </p:nvPr>
        </p:nvSpPr>
        <p:spPr/>
        <p:txBody>
          <a:bodyPr/>
          <a:lstStyle/>
          <a:p>
            <a:fld id="{3E314742-E492-49FE-B411-557011724046}" type="slidenum">
              <a:rPr lang="en-US" smtClean="0"/>
              <a:t>‹#›</a:t>
            </a:fld>
            <a:endParaRPr lang="en-US"/>
          </a:p>
        </p:txBody>
      </p:sp>
    </p:spTree>
    <p:extLst>
      <p:ext uri="{BB962C8B-B14F-4D97-AF65-F5344CB8AC3E}">
        <p14:creationId xmlns:p14="http://schemas.microsoft.com/office/powerpoint/2010/main" val="26299345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a:solidFill>
            <a:schemeClr val="accent5"/>
          </a:solidFill>
        </p:spPr>
        <p:txBody>
          <a:bodyPr anchor="ct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a:solidFill>
            <a:schemeClr val="accent5"/>
          </a:solidFill>
        </p:spPr>
        <p:txBody>
          <a:bodyPr/>
          <a:lstStyle>
            <a:lvl1pPr marL="0" inden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www.capacitybay.com</a:t>
            </a:r>
          </a:p>
        </p:txBody>
      </p:sp>
      <p:sp>
        <p:nvSpPr>
          <p:cNvPr id="7" name="Slide Number Placeholder 6"/>
          <p:cNvSpPr>
            <a:spLocks noGrp="1"/>
          </p:cNvSpPr>
          <p:nvPr>
            <p:ph type="sldNum" sz="quarter" idx="12"/>
          </p:nvPr>
        </p:nvSpPr>
        <p:spPr/>
        <p:txBody>
          <a:bodyPr/>
          <a:lstStyle/>
          <a:p>
            <a:fld id="{3E314742-E492-49FE-B411-557011724046}" type="slidenum">
              <a:rPr lang="en-US" smtClean="0"/>
              <a:t>‹#›</a:t>
            </a:fld>
            <a:endParaRPr lang="en-US"/>
          </a:p>
        </p:txBody>
      </p:sp>
    </p:spTree>
    <p:extLst>
      <p:ext uri="{BB962C8B-B14F-4D97-AF65-F5344CB8AC3E}">
        <p14:creationId xmlns:p14="http://schemas.microsoft.com/office/powerpoint/2010/main" val="8749414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a:solidFill>
            <a:schemeClr val="accent5"/>
          </a:solidFill>
        </p:spPr>
        <p:txBody>
          <a:bodyPr/>
          <a:lstStyle>
            <a:lvl1pPr marL="0" inden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www.capacitybay.com</a:t>
            </a:r>
          </a:p>
        </p:txBody>
      </p:sp>
      <p:sp>
        <p:nvSpPr>
          <p:cNvPr id="7" name="Slide Number Placeholder 6"/>
          <p:cNvSpPr>
            <a:spLocks noGrp="1"/>
          </p:cNvSpPr>
          <p:nvPr>
            <p:ph type="sldNum" sz="quarter" idx="12"/>
          </p:nvPr>
        </p:nvSpPr>
        <p:spPr/>
        <p:txBody>
          <a:bodyPr/>
          <a:lstStyle/>
          <a:p>
            <a:fld id="{3E314742-E492-49FE-B411-557011724046}" type="slidenum">
              <a:rPr lang="en-US" smtClean="0"/>
              <a:t>‹#›</a:t>
            </a:fld>
            <a:endParaRPr lang="en-US"/>
          </a:p>
        </p:txBody>
      </p:sp>
    </p:spTree>
    <p:extLst>
      <p:ext uri="{BB962C8B-B14F-4D97-AF65-F5344CB8AC3E}">
        <p14:creationId xmlns:p14="http://schemas.microsoft.com/office/powerpoint/2010/main" val="32953911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a:solidFill>
            <a:schemeClr val="accent5"/>
          </a:solidFill>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9716859" y="6455501"/>
            <a:ext cx="2474276" cy="365125"/>
          </a:xfrm>
          <a:prstGeom prst="rect">
            <a:avLst/>
          </a:prstGeom>
        </p:spPr>
        <p:txBody>
          <a:bodyPr vert="horz" lIns="91440" tIns="45720" rIns="91440" bIns="45720" rtlCol="0" anchor="ctr"/>
          <a:lstStyle>
            <a:lvl1pPr algn="l">
              <a:defRPr sz="1050" cap="all" baseline="0">
                <a:solidFill>
                  <a:schemeClr val="tx2"/>
                </a:solidFill>
              </a:defRPr>
            </a:lvl1pPr>
          </a:lstStyle>
          <a:p>
            <a:r>
              <a:rPr lang="en-US" dirty="0"/>
              <a:t>www.capacitybay.com</a:t>
            </a:r>
          </a:p>
        </p:txBody>
      </p:sp>
      <p:sp>
        <p:nvSpPr>
          <p:cNvPr id="6" name="Slide Number Placeholder 5"/>
          <p:cNvSpPr>
            <a:spLocks noGrp="1"/>
          </p:cNvSpPr>
          <p:nvPr>
            <p:ph type="sldNum" sz="quarter" idx="4"/>
          </p:nvPr>
        </p:nvSpPr>
        <p:spPr>
          <a:xfrm>
            <a:off x="634615" y="6455501"/>
            <a:ext cx="771089" cy="365125"/>
          </a:xfrm>
          <a:prstGeom prst="rect">
            <a:avLst/>
          </a:prstGeom>
        </p:spPr>
        <p:txBody>
          <a:bodyPr vert="horz" lIns="91440" tIns="45720" rIns="91440" bIns="45720" rtlCol="0" anchor="ctr"/>
          <a:lstStyle>
            <a:lvl1pPr algn="r">
              <a:defRPr sz="1050">
                <a:solidFill>
                  <a:schemeClr val="tx2"/>
                </a:solidFill>
              </a:defRPr>
            </a:lvl1pPr>
          </a:lstStyle>
          <a:p>
            <a:fld id="{3E314742-E492-49FE-B411-557011724046}" type="slidenum">
              <a:rPr lang="en-US" smtClean="0"/>
              <a:pPr/>
              <a:t>‹#›</a:t>
            </a:fld>
            <a:endParaRPr lang="en-US" dirty="0"/>
          </a:p>
        </p:txBody>
      </p:sp>
      <p:pic>
        <p:nvPicPr>
          <p:cNvPr id="49" name="Picture 48">
            <a:extLst>
              <a:ext uri="{FF2B5EF4-FFF2-40B4-BE49-F238E27FC236}">
                <a16:creationId xmlns:a16="http://schemas.microsoft.com/office/drawing/2014/main" id="{28E38369-3ED8-41FD-AE87-A5290ABC44BD}"/>
              </a:ext>
            </a:extLst>
          </p:cNvPr>
          <p:cNvPicPr>
            <a:picLocks noChangeAspect="1"/>
          </p:cNvPicPr>
          <p:nvPr userDrawn="1"/>
        </p:nvPicPr>
        <p:blipFill>
          <a:blip r:embed="rId20">
            <a:extLst>
              <a:ext uri="{28A0092B-C50C-407E-A947-70E740481C1C}">
                <a14:useLocalDpi xmlns:a14="http://schemas.microsoft.com/office/drawing/2010/main" val="0"/>
              </a:ext>
            </a:extLst>
          </a:blip>
          <a:stretch>
            <a:fillRect/>
          </a:stretch>
        </p:blipFill>
        <p:spPr>
          <a:xfrm>
            <a:off x="329701" y="236289"/>
            <a:ext cx="876134" cy="876134"/>
          </a:xfrm>
          <a:prstGeom prst="rect">
            <a:avLst/>
          </a:prstGeom>
        </p:spPr>
      </p:pic>
      <p:pic>
        <p:nvPicPr>
          <p:cNvPr id="53" name="Picture 52">
            <a:extLst>
              <a:ext uri="{FF2B5EF4-FFF2-40B4-BE49-F238E27FC236}">
                <a16:creationId xmlns:a16="http://schemas.microsoft.com/office/drawing/2014/main" id="{9C0CF195-9238-4F7B-AE98-309150FA9586}"/>
              </a:ext>
            </a:extLst>
          </p:cNvPr>
          <p:cNvPicPr>
            <a:picLocks noChangeAspect="1"/>
          </p:cNvPicPr>
          <p:nvPr userDrawn="1"/>
        </p:nvPicPr>
        <p:blipFill>
          <a:blip r:embed="rId21">
            <a:extLst>
              <a:ext uri="{28A0092B-C50C-407E-A947-70E740481C1C}">
                <a14:useLocalDpi xmlns:a14="http://schemas.microsoft.com/office/drawing/2010/main" val="0"/>
              </a:ext>
            </a:extLst>
          </a:blip>
          <a:stretch>
            <a:fillRect/>
          </a:stretch>
        </p:blipFill>
        <p:spPr>
          <a:xfrm>
            <a:off x="4053663" y="1389711"/>
            <a:ext cx="4084674" cy="4078577"/>
          </a:xfrm>
          <a:prstGeom prst="rect">
            <a:avLst/>
          </a:prstGeom>
        </p:spPr>
      </p:pic>
    </p:spTree>
    <p:extLst>
      <p:ext uri="{BB962C8B-B14F-4D97-AF65-F5344CB8AC3E}">
        <p14:creationId xmlns:p14="http://schemas.microsoft.com/office/powerpoint/2010/main" val="668613945"/>
      </p:ext>
    </p:extLst>
  </p:cSld>
  <p:clrMap bg1="lt1" tx1="dk1" bg2="lt2" tx2="dk2" accent1="accent1" accent2="accent2" accent3="accent3" accent4="accent4" accent5="accent5" accent6="accent6" hlink="hlink" folHlink="folHlink"/>
  <p:sldLayoutIdLst>
    <p:sldLayoutId id="2147484141" r:id="rId1"/>
    <p:sldLayoutId id="2147484142" r:id="rId2"/>
    <p:sldLayoutId id="2147484143" r:id="rId3"/>
    <p:sldLayoutId id="2147484144" r:id="rId4"/>
    <p:sldLayoutId id="2147484145" r:id="rId5"/>
    <p:sldLayoutId id="2147484146" r:id="rId6"/>
    <p:sldLayoutId id="2147484147" r:id="rId7"/>
    <p:sldLayoutId id="2147484148" r:id="rId8"/>
    <p:sldLayoutId id="2147484149" r:id="rId9"/>
    <p:sldLayoutId id="2147484150" r:id="rId10"/>
    <p:sldLayoutId id="2147484151" r:id="rId11"/>
    <p:sldLayoutId id="2147484152" r:id="rId12"/>
    <p:sldLayoutId id="2147484153" r:id="rId13"/>
    <p:sldLayoutId id="2147484154" r:id="rId14"/>
    <p:sldLayoutId id="2147484155" r:id="rId15"/>
    <p:sldLayoutId id="2147484156" r:id="rId16"/>
    <p:sldLayoutId id="2147484157" r:id="rId17"/>
  </p:sldLayoutIdLst>
  <p:hf hdr="0" dt="0"/>
  <p:txStyles>
    <p:titleStyle>
      <a:lvl1pPr algn="l" defTabSz="914400" rtl="0" eaLnBrk="1" latinLnBrk="0" hangingPunct="1">
        <a:lnSpc>
          <a:spcPct val="90000"/>
        </a:lnSpc>
        <a:spcBef>
          <a:spcPct val="0"/>
        </a:spcBef>
        <a:buNone/>
        <a:defRPr sz="3600" kern="1200" cap="all" baseline="0">
          <a:solidFill>
            <a:schemeClr val="tx1"/>
          </a:solidFill>
          <a:effectLst>
            <a:outerShdw blurRad="177800" dist="38100" dir="2700000" algn="tl">
              <a:srgbClr val="000000">
                <a:alpha val="24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bg1"/>
          </a:solidFill>
          <a:effectLst>
            <a:outerShdw blurRad="152400" dist="38100" dir="2700000" algn="tl">
              <a:srgbClr val="000000">
                <a:alpha val="36000"/>
              </a:srgbClr>
            </a:outerShdw>
          </a:effectLst>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bg1"/>
          </a:solidFill>
          <a:effectLst>
            <a:outerShdw blurRad="152400" dist="38100" dir="2700000" algn="tl">
              <a:srgbClr val="000000">
                <a:alpha val="36000"/>
              </a:srgbClr>
            </a:outerShdw>
          </a:effectLst>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bg1"/>
          </a:solidFill>
          <a:effectLst>
            <a:outerShdw blurRad="152400" dist="38100" dir="2700000" algn="tl">
              <a:srgbClr val="000000">
                <a:alpha val="36000"/>
              </a:srgbClr>
            </a:outerShdw>
          </a:effectLst>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bg1"/>
          </a:solidFill>
          <a:effectLst>
            <a:outerShdw blurRad="152400" dist="38100" dir="2700000" algn="tl">
              <a:srgbClr val="000000">
                <a:alpha val="36000"/>
              </a:srgbClr>
            </a:outerShdw>
          </a:effectLst>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bg1"/>
          </a:solidFill>
          <a:effectLst>
            <a:outerShdw blurRad="152400" dist="38100" dir="2700000" algn="tl">
              <a:srgbClr val="000000">
                <a:alpha val="36000"/>
              </a:srgbClr>
            </a:outerShdw>
          </a:effectLst>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32.pn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2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3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7F0911-5F53-461A-90B8-AB2C40F37299}"/>
              </a:ext>
            </a:extLst>
          </p:cNvPr>
          <p:cNvSpPr>
            <a:spLocks noGrp="1"/>
          </p:cNvSpPr>
          <p:nvPr>
            <p:ph type="ctrTitle"/>
          </p:nvPr>
        </p:nvSpPr>
        <p:spPr>
          <a:xfrm>
            <a:off x="1705970" y="1856096"/>
            <a:ext cx="5977720" cy="3684895"/>
          </a:xfrm>
        </p:spPr>
        <p:txBody>
          <a:bodyPr anchor="ctr">
            <a:noAutofit/>
          </a:bodyPr>
          <a:lstStyle/>
          <a:p>
            <a:r>
              <a:rPr lang="en-US" sz="6600" dirty="0">
                <a:latin typeface="Source Code Pro Black" panose="020B0809030403020204" pitchFamily="49" charset="0"/>
              </a:rPr>
              <a:t>CapacityBay </a:t>
            </a:r>
            <a:br>
              <a:rPr lang="en-US" sz="6600" dirty="0">
                <a:latin typeface="Source Code Pro Black" panose="020B0809030403020204" pitchFamily="49" charset="0"/>
              </a:rPr>
            </a:br>
            <a:r>
              <a:rPr lang="en-US" sz="6600" dirty="0">
                <a:latin typeface="Source Code Pro Black" panose="020B0809030403020204" pitchFamily="49" charset="0"/>
              </a:rPr>
              <a:t>C++ </a:t>
            </a:r>
            <a:br>
              <a:rPr lang="en-US" sz="6600" dirty="0">
                <a:latin typeface="Source Code Pro Black" panose="020B0809030403020204" pitchFamily="49" charset="0"/>
              </a:rPr>
            </a:br>
            <a:r>
              <a:rPr lang="en-US" sz="6600" dirty="0">
                <a:solidFill>
                  <a:schemeClr val="tx2">
                    <a:lumMod val="60000"/>
                    <a:lumOff val="40000"/>
                  </a:schemeClr>
                </a:solidFill>
                <a:latin typeface="Source Code Pro Black" panose="020B0809030403020204" pitchFamily="49" charset="0"/>
              </a:rPr>
              <a:t>COURSE</a:t>
            </a:r>
            <a:br>
              <a:rPr lang="en-US" sz="6600" dirty="0">
                <a:solidFill>
                  <a:schemeClr val="tx2">
                    <a:lumMod val="60000"/>
                    <a:lumOff val="40000"/>
                  </a:schemeClr>
                </a:solidFill>
                <a:latin typeface="Source Code Pro Black" panose="020B0809030403020204" pitchFamily="49" charset="0"/>
              </a:rPr>
            </a:br>
            <a:r>
              <a:rPr lang="en-US" sz="2000" dirty="0">
                <a:solidFill>
                  <a:schemeClr val="tx2"/>
                </a:solidFill>
                <a:latin typeface="Source Code Pro Black" panose="020B0809030403020204" pitchFamily="49" charset="0"/>
              </a:rPr>
              <a:t>DANIEL EMEKA - ILOZOR</a:t>
            </a:r>
          </a:p>
        </p:txBody>
      </p:sp>
      <p:sp>
        <p:nvSpPr>
          <p:cNvPr id="4" name="Footer Placeholder 3">
            <a:extLst>
              <a:ext uri="{FF2B5EF4-FFF2-40B4-BE49-F238E27FC236}">
                <a16:creationId xmlns:a16="http://schemas.microsoft.com/office/drawing/2014/main" id="{97207F79-1942-4F3D-9FEF-196DBB58E037}"/>
              </a:ext>
            </a:extLst>
          </p:cNvPr>
          <p:cNvSpPr>
            <a:spLocks noGrp="1"/>
          </p:cNvSpPr>
          <p:nvPr>
            <p:ph type="ftr" sz="quarter" idx="11"/>
          </p:nvPr>
        </p:nvSpPr>
        <p:spPr>
          <a:xfrm>
            <a:off x="1705970" y="5410199"/>
            <a:ext cx="5124886" cy="365125"/>
          </a:xfrm>
        </p:spPr>
        <p:txBody>
          <a:bodyPr/>
          <a:lstStyle/>
          <a:p>
            <a:r>
              <a:rPr lang="en-US" dirty="0"/>
              <a:t>www.capacitybay.com</a:t>
            </a:r>
          </a:p>
        </p:txBody>
      </p:sp>
      <p:sp>
        <p:nvSpPr>
          <p:cNvPr id="5" name="Slide Number Placeholder 4">
            <a:extLst>
              <a:ext uri="{FF2B5EF4-FFF2-40B4-BE49-F238E27FC236}">
                <a16:creationId xmlns:a16="http://schemas.microsoft.com/office/drawing/2014/main" id="{34B4F7DC-B253-40D2-BAF7-C97038044687}"/>
              </a:ext>
            </a:extLst>
          </p:cNvPr>
          <p:cNvSpPr>
            <a:spLocks noGrp="1"/>
          </p:cNvSpPr>
          <p:nvPr>
            <p:ph type="sldNum" sz="quarter" idx="12"/>
          </p:nvPr>
        </p:nvSpPr>
        <p:spPr/>
        <p:txBody>
          <a:bodyPr/>
          <a:lstStyle/>
          <a:p>
            <a:fld id="{3E314742-E492-49FE-B411-557011724046}" type="slidenum">
              <a:rPr lang="en-US" smtClean="0"/>
              <a:t>1</a:t>
            </a:fld>
            <a:endParaRPr lang="en-US"/>
          </a:p>
        </p:txBody>
      </p:sp>
      <p:pic>
        <p:nvPicPr>
          <p:cNvPr id="6" name="Picture 5">
            <a:extLst>
              <a:ext uri="{FF2B5EF4-FFF2-40B4-BE49-F238E27FC236}">
                <a16:creationId xmlns:a16="http://schemas.microsoft.com/office/drawing/2014/main" id="{0264E809-70DD-415E-A039-98FCCF57558F}"/>
              </a:ext>
            </a:extLst>
          </p:cNvPr>
          <p:cNvPicPr>
            <a:picLocks noChangeAspect="1"/>
          </p:cNvPicPr>
          <p:nvPr/>
        </p:nvPicPr>
        <p:blipFill>
          <a:blip r:embed="rId2">
            <a:duotone>
              <a:prstClr val="black"/>
              <a:schemeClr val="accent5">
                <a:tint val="45000"/>
                <a:satMod val="400000"/>
              </a:schemeClr>
            </a:duotone>
          </a:blip>
          <a:stretch>
            <a:fillRect/>
          </a:stretch>
        </p:blipFill>
        <p:spPr>
          <a:xfrm>
            <a:off x="7792887" y="2284852"/>
            <a:ext cx="2401997" cy="2696581"/>
          </a:xfrm>
          <a:prstGeom prst="rect">
            <a:avLst/>
          </a:prstGeom>
        </p:spPr>
      </p:pic>
    </p:spTree>
    <p:extLst>
      <p:ext uri="{BB962C8B-B14F-4D97-AF65-F5344CB8AC3E}">
        <p14:creationId xmlns:p14="http://schemas.microsoft.com/office/powerpoint/2010/main" val="40518118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6C581-9BC7-490A-86BC-1FC49CB9E6D7}"/>
              </a:ext>
            </a:extLst>
          </p:cNvPr>
          <p:cNvSpPr>
            <a:spLocks noGrp="1"/>
          </p:cNvSpPr>
          <p:nvPr>
            <p:ph type="title"/>
          </p:nvPr>
        </p:nvSpPr>
        <p:spPr/>
        <p:txBody>
          <a:bodyPr/>
          <a:lstStyle/>
          <a:p>
            <a:r>
              <a:rPr lang="en-US"/>
              <a:t>KEYWORDS IN </a:t>
            </a:r>
            <a:r>
              <a:rPr lang="en-US">
                <a:solidFill>
                  <a:schemeClr val="tx2">
                    <a:lumMod val="60000"/>
                    <a:lumOff val="40000"/>
                  </a:schemeClr>
                </a:solidFill>
              </a:rPr>
              <a:t>C++</a:t>
            </a:r>
            <a:endParaRPr lang="en-US" dirty="0">
              <a:solidFill>
                <a:schemeClr val="tx2">
                  <a:lumMod val="60000"/>
                  <a:lumOff val="40000"/>
                </a:schemeClr>
              </a:solidFill>
            </a:endParaRPr>
          </a:p>
        </p:txBody>
      </p:sp>
      <p:sp>
        <p:nvSpPr>
          <p:cNvPr id="3" name="Content Placeholder 2">
            <a:extLst>
              <a:ext uri="{FF2B5EF4-FFF2-40B4-BE49-F238E27FC236}">
                <a16:creationId xmlns:a16="http://schemas.microsoft.com/office/drawing/2014/main" id="{BC66247E-6D4F-43DC-AC6B-2116CA6D04E0}"/>
              </a:ext>
            </a:extLst>
          </p:cNvPr>
          <p:cNvSpPr>
            <a:spLocks noGrp="1"/>
          </p:cNvSpPr>
          <p:nvPr>
            <p:ph idx="1"/>
          </p:nvPr>
        </p:nvSpPr>
        <p:spPr>
          <a:noFill/>
        </p:spPr>
        <p:txBody>
          <a:bodyPr>
            <a:normAutofit/>
          </a:bodyPr>
          <a:lstStyle/>
          <a:p>
            <a:r>
              <a:rPr lang="en-US" dirty="0">
                <a:solidFill>
                  <a:schemeClr val="tx2"/>
                </a:solidFill>
              </a:rPr>
              <a:t>Every language has certain keywords that give certain commands.</a:t>
            </a:r>
            <a:r>
              <a:rPr lang="en-US" dirty="0">
                <a:solidFill>
                  <a:schemeClr val="tx2"/>
                </a:solidFill>
                <a:effectLst/>
              </a:rPr>
              <a:t> </a:t>
            </a:r>
            <a:r>
              <a:rPr lang="en-US" dirty="0">
                <a:solidFill>
                  <a:schemeClr val="tx2"/>
                </a:solidFill>
              </a:rPr>
              <a:t>Keywords in C++ are reserved words with special meanings and functionalities. They are part of the language itself and cannot be used for any other purpose. These keywords have specific roles and play a crucial role in C++ programming. </a:t>
            </a:r>
          </a:p>
        </p:txBody>
      </p:sp>
      <p:sp>
        <p:nvSpPr>
          <p:cNvPr id="4" name="Footer Placeholder 3">
            <a:extLst>
              <a:ext uri="{FF2B5EF4-FFF2-40B4-BE49-F238E27FC236}">
                <a16:creationId xmlns:a16="http://schemas.microsoft.com/office/drawing/2014/main" id="{BC1D362A-F15D-4597-A981-D953358F4EFA}"/>
              </a:ext>
            </a:extLst>
          </p:cNvPr>
          <p:cNvSpPr>
            <a:spLocks noGrp="1"/>
          </p:cNvSpPr>
          <p:nvPr>
            <p:ph type="ftr" sz="quarter" idx="11"/>
          </p:nvPr>
        </p:nvSpPr>
        <p:spPr/>
        <p:txBody>
          <a:bodyPr/>
          <a:lstStyle/>
          <a:p>
            <a:r>
              <a:rPr lang="en-US"/>
              <a:t>www.capacitybay.com</a:t>
            </a:r>
            <a:endParaRPr lang="en-US" dirty="0"/>
          </a:p>
        </p:txBody>
      </p:sp>
      <p:sp>
        <p:nvSpPr>
          <p:cNvPr id="5" name="Slide Number Placeholder 4">
            <a:extLst>
              <a:ext uri="{FF2B5EF4-FFF2-40B4-BE49-F238E27FC236}">
                <a16:creationId xmlns:a16="http://schemas.microsoft.com/office/drawing/2014/main" id="{5E23635C-30DB-471E-B408-1D4B82CC5111}"/>
              </a:ext>
            </a:extLst>
          </p:cNvPr>
          <p:cNvSpPr>
            <a:spLocks noGrp="1"/>
          </p:cNvSpPr>
          <p:nvPr>
            <p:ph type="sldNum" sz="quarter" idx="12"/>
          </p:nvPr>
        </p:nvSpPr>
        <p:spPr/>
        <p:txBody>
          <a:bodyPr/>
          <a:lstStyle/>
          <a:p>
            <a:fld id="{3E314742-E492-49FE-B411-557011724046}" type="slidenum">
              <a:rPr lang="en-US" smtClean="0"/>
              <a:t>10</a:t>
            </a:fld>
            <a:endParaRPr lang="en-US"/>
          </a:p>
        </p:txBody>
      </p:sp>
    </p:spTree>
    <p:extLst>
      <p:ext uri="{BB962C8B-B14F-4D97-AF65-F5344CB8AC3E}">
        <p14:creationId xmlns:p14="http://schemas.microsoft.com/office/powerpoint/2010/main" val="16032253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6C581-9BC7-490A-86BC-1FC49CB9E6D7}"/>
              </a:ext>
            </a:extLst>
          </p:cNvPr>
          <p:cNvSpPr>
            <a:spLocks noGrp="1"/>
          </p:cNvSpPr>
          <p:nvPr>
            <p:ph type="title"/>
          </p:nvPr>
        </p:nvSpPr>
        <p:spPr/>
        <p:txBody>
          <a:bodyPr/>
          <a:lstStyle/>
          <a:p>
            <a:r>
              <a:rPr lang="en-US" dirty="0"/>
              <a:t>KEYWORDS IN </a:t>
            </a:r>
            <a:r>
              <a:rPr lang="en-US" dirty="0">
                <a:solidFill>
                  <a:schemeClr val="tx2">
                    <a:lumMod val="60000"/>
                    <a:lumOff val="40000"/>
                  </a:schemeClr>
                </a:solidFill>
              </a:rPr>
              <a:t>C++</a:t>
            </a:r>
          </a:p>
        </p:txBody>
      </p:sp>
      <p:pic>
        <p:nvPicPr>
          <p:cNvPr id="6" name="Content Placeholder 5">
            <a:extLst>
              <a:ext uri="{FF2B5EF4-FFF2-40B4-BE49-F238E27FC236}">
                <a16:creationId xmlns:a16="http://schemas.microsoft.com/office/drawing/2014/main" id="{239DB4B9-F61D-4F0A-AE34-EA13AB19E6BB}"/>
              </a:ext>
            </a:extLst>
          </p:cNvPr>
          <p:cNvPicPr>
            <a:picLocks noGrp="1" noChangeAspect="1"/>
          </p:cNvPicPr>
          <p:nvPr>
            <p:ph idx="1"/>
          </p:nvPr>
        </p:nvPicPr>
        <p:blipFill>
          <a:blip r:embed="rId2"/>
          <a:stretch>
            <a:fillRect/>
          </a:stretch>
        </p:blipFill>
        <p:spPr>
          <a:xfrm>
            <a:off x="634615" y="3896142"/>
            <a:ext cx="11430862" cy="2667790"/>
          </a:xfrm>
          <a:prstGeom prst="rect">
            <a:avLst/>
          </a:prstGeom>
        </p:spPr>
      </p:pic>
      <p:sp>
        <p:nvSpPr>
          <p:cNvPr id="4" name="Footer Placeholder 3">
            <a:extLst>
              <a:ext uri="{FF2B5EF4-FFF2-40B4-BE49-F238E27FC236}">
                <a16:creationId xmlns:a16="http://schemas.microsoft.com/office/drawing/2014/main" id="{BC1D362A-F15D-4597-A981-D953358F4EFA}"/>
              </a:ext>
            </a:extLst>
          </p:cNvPr>
          <p:cNvSpPr>
            <a:spLocks noGrp="1"/>
          </p:cNvSpPr>
          <p:nvPr>
            <p:ph type="ftr" sz="quarter" idx="11"/>
          </p:nvPr>
        </p:nvSpPr>
        <p:spPr/>
        <p:txBody>
          <a:bodyPr/>
          <a:lstStyle/>
          <a:p>
            <a:r>
              <a:rPr lang="en-US"/>
              <a:t>www.capacitybay.com</a:t>
            </a:r>
            <a:endParaRPr lang="en-US" dirty="0"/>
          </a:p>
        </p:txBody>
      </p:sp>
      <p:sp>
        <p:nvSpPr>
          <p:cNvPr id="5" name="Slide Number Placeholder 4">
            <a:extLst>
              <a:ext uri="{FF2B5EF4-FFF2-40B4-BE49-F238E27FC236}">
                <a16:creationId xmlns:a16="http://schemas.microsoft.com/office/drawing/2014/main" id="{5E23635C-30DB-471E-B408-1D4B82CC5111}"/>
              </a:ext>
            </a:extLst>
          </p:cNvPr>
          <p:cNvSpPr>
            <a:spLocks noGrp="1"/>
          </p:cNvSpPr>
          <p:nvPr>
            <p:ph type="sldNum" sz="quarter" idx="12"/>
          </p:nvPr>
        </p:nvSpPr>
        <p:spPr/>
        <p:txBody>
          <a:bodyPr/>
          <a:lstStyle/>
          <a:p>
            <a:fld id="{3E314742-E492-49FE-B411-557011724046}" type="slidenum">
              <a:rPr lang="en-US" smtClean="0"/>
              <a:t>11</a:t>
            </a:fld>
            <a:endParaRPr lang="en-US"/>
          </a:p>
        </p:txBody>
      </p:sp>
      <p:sp>
        <p:nvSpPr>
          <p:cNvPr id="7" name="Content Placeholder 2">
            <a:extLst>
              <a:ext uri="{FF2B5EF4-FFF2-40B4-BE49-F238E27FC236}">
                <a16:creationId xmlns:a16="http://schemas.microsoft.com/office/drawing/2014/main" id="{91DB92B7-825E-462A-9751-B30445E02B82}"/>
              </a:ext>
            </a:extLst>
          </p:cNvPr>
          <p:cNvSpPr txBox="1">
            <a:spLocks/>
          </p:cNvSpPr>
          <p:nvPr/>
        </p:nvSpPr>
        <p:spPr>
          <a:xfrm>
            <a:off x="634615" y="1524000"/>
            <a:ext cx="11430862" cy="2252869"/>
          </a:xfrm>
          <a:prstGeom prst="rect">
            <a:avLst/>
          </a:prstGeom>
          <a:solidFill>
            <a:schemeClr val="tx2">
              <a:lumMod val="75000"/>
            </a:schemeClr>
          </a:solidFill>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bg1"/>
                </a:solidFill>
                <a:effectLst>
                  <a:outerShdw blurRad="152400" dist="38100" dir="2700000" algn="tl">
                    <a:srgbClr val="000000">
                      <a:alpha val="36000"/>
                    </a:srgbClr>
                  </a:outerShdw>
                </a:effectLst>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bg1"/>
                </a:solidFill>
                <a:effectLst>
                  <a:outerShdw blurRad="152400" dist="38100" dir="2700000" algn="tl">
                    <a:srgbClr val="000000">
                      <a:alpha val="36000"/>
                    </a:srgbClr>
                  </a:outerShdw>
                </a:effectLst>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bg1"/>
                </a:solidFill>
                <a:effectLst>
                  <a:outerShdw blurRad="152400" dist="38100" dir="2700000" algn="tl">
                    <a:srgbClr val="000000">
                      <a:alpha val="36000"/>
                    </a:srgbClr>
                  </a:outerShdw>
                </a:effectLst>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bg1"/>
                </a:solidFill>
                <a:effectLst>
                  <a:outerShdw blurRad="152400" dist="38100" dir="2700000" algn="tl">
                    <a:srgbClr val="000000">
                      <a:alpha val="36000"/>
                    </a:srgbClr>
                  </a:outerShdw>
                </a:effectLst>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bg1"/>
                </a:solidFill>
                <a:effectLst>
                  <a:outerShdw blurRad="152400" dist="38100" dir="2700000" algn="tl">
                    <a:srgbClr val="000000">
                      <a:alpha val="36000"/>
                    </a:srgbClr>
                  </a:outerShdw>
                </a:effectLst>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en-US" dirty="0"/>
              <a:t>C++ Keywords are colored(as shown below) to identify they are reserved keywords for C++</a:t>
            </a:r>
          </a:p>
          <a:p>
            <a:r>
              <a:rPr lang="en-US" dirty="0"/>
              <a:t>The words that aren’t colored are actually not reserved for C++ and are instead used as alternatives to something else(e.g. a C++ symbol).</a:t>
            </a:r>
          </a:p>
          <a:p>
            <a:endParaRPr lang="en-US" dirty="0"/>
          </a:p>
        </p:txBody>
      </p:sp>
    </p:spTree>
    <p:extLst>
      <p:ext uri="{BB962C8B-B14F-4D97-AF65-F5344CB8AC3E}">
        <p14:creationId xmlns:p14="http://schemas.microsoft.com/office/powerpoint/2010/main" val="18213730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6C581-9BC7-490A-86BC-1FC49CB9E6D7}"/>
              </a:ext>
            </a:extLst>
          </p:cNvPr>
          <p:cNvSpPr>
            <a:spLocks noGrp="1"/>
          </p:cNvSpPr>
          <p:nvPr>
            <p:ph type="title"/>
          </p:nvPr>
        </p:nvSpPr>
        <p:spPr/>
        <p:txBody>
          <a:bodyPr/>
          <a:lstStyle/>
          <a:p>
            <a:r>
              <a:rPr lang="en-US" dirty="0"/>
              <a:t>DATA </a:t>
            </a:r>
            <a:r>
              <a:rPr lang="en-US" dirty="0">
                <a:solidFill>
                  <a:schemeClr val="tx2">
                    <a:lumMod val="60000"/>
                    <a:lumOff val="40000"/>
                  </a:schemeClr>
                </a:solidFill>
              </a:rPr>
              <a:t>TYPES</a:t>
            </a:r>
          </a:p>
        </p:txBody>
      </p:sp>
      <p:sp>
        <p:nvSpPr>
          <p:cNvPr id="3" name="Content Placeholder 2">
            <a:extLst>
              <a:ext uri="{FF2B5EF4-FFF2-40B4-BE49-F238E27FC236}">
                <a16:creationId xmlns:a16="http://schemas.microsoft.com/office/drawing/2014/main" id="{BC66247E-6D4F-43DC-AC6B-2116CA6D04E0}"/>
              </a:ext>
            </a:extLst>
          </p:cNvPr>
          <p:cNvSpPr>
            <a:spLocks noGrp="1"/>
          </p:cNvSpPr>
          <p:nvPr>
            <p:ph idx="1"/>
          </p:nvPr>
        </p:nvSpPr>
        <p:spPr>
          <a:xfrm>
            <a:off x="1141412" y="1577008"/>
            <a:ext cx="9905999" cy="4784035"/>
          </a:xfrm>
          <a:solidFill>
            <a:schemeClr val="tx2">
              <a:lumMod val="75000"/>
            </a:schemeClr>
          </a:solidFill>
        </p:spPr>
        <p:txBody>
          <a:bodyPr>
            <a:normAutofit fontScale="92500"/>
          </a:bodyPr>
          <a:lstStyle/>
          <a:p>
            <a:pPr marL="0" indent="0">
              <a:buNone/>
            </a:pPr>
            <a:r>
              <a:rPr lang="en-US" dirty="0"/>
              <a:t>Data</a:t>
            </a:r>
            <a:r>
              <a:rPr lang="en-US" dirty="0">
                <a:effectLst/>
              </a:rPr>
              <a:t>types define the type of data a variable can hold.</a:t>
            </a:r>
          </a:p>
          <a:p>
            <a:pPr marL="0" indent="0">
              <a:buNone/>
            </a:pPr>
            <a:endParaRPr lang="en-US" dirty="0">
              <a:effectLst/>
            </a:endParaRPr>
          </a:p>
          <a:p>
            <a:pPr marL="0" indent="0">
              <a:buNone/>
            </a:pPr>
            <a:r>
              <a:rPr lang="en-US" dirty="0">
                <a:effectLst/>
              </a:rPr>
              <a:t>Just like different containers store different things, data types help store specific types of information.</a:t>
            </a:r>
          </a:p>
          <a:p>
            <a:pPr marL="0" indent="0">
              <a:buNone/>
            </a:pPr>
            <a:endParaRPr lang="en-US" dirty="0">
              <a:effectLst/>
            </a:endParaRPr>
          </a:p>
          <a:p>
            <a:pPr marL="0" indent="0">
              <a:buNone/>
            </a:pPr>
            <a:r>
              <a:rPr lang="en-US" dirty="0">
                <a:effectLst/>
              </a:rPr>
              <a:t>There are numerous data types available in C++, but the most common ones you are sure to encounter are:</a:t>
            </a:r>
          </a:p>
          <a:p>
            <a:pPr marL="0" indent="0">
              <a:buNone/>
            </a:pPr>
            <a:endParaRPr lang="en-US" dirty="0">
              <a:effectLst/>
            </a:endParaRPr>
          </a:p>
          <a:p>
            <a:pPr marL="0" indent="0">
              <a:buNone/>
            </a:pPr>
            <a:r>
              <a:rPr lang="en-US" dirty="0">
                <a:effectLst/>
              </a:rPr>
              <a:t>int, float, double, char, bool …</a:t>
            </a:r>
          </a:p>
          <a:p>
            <a:endParaRPr lang="en-US" dirty="0">
              <a:effectLst/>
            </a:endParaRPr>
          </a:p>
        </p:txBody>
      </p:sp>
      <p:sp>
        <p:nvSpPr>
          <p:cNvPr id="4" name="Footer Placeholder 3">
            <a:extLst>
              <a:ext uri="{FF2B5EF4-FFF2-40B4-BE49-F238E27FC236}">
                <a16:creationId xmlns:a16="http://schemas.microsoft.com/office/drawing/2014/main" id="{BC1D362A-F15D-4597-A981-D953358F4EFA}"/>
              </a:ext>
            </a:extLst>
          </p:cNvPr>
          <p:cNvSpPr>
            <a:spLocks noGrp="1"/>
          </p:cNvSpPr>
          <p:nvPr>
            <p:ph type="ftr" sz="quarter" idx="11"/>
          </p:nvPr>
        </p:nvSpPr>
        <p:spPr/>
        <p:txBody>
          <a:bodyPr/>
          <a:lstStyle/>
          <a:p>
            <a:r>
              <a:rPr lang="en-US"/>
              <a:t>www.capacitybay.com</a:t>
            </a:r>
            <a:endParaRPr lang="en-US" dirty="0"/>
          </a:p>
        </p:txBody>
      </p:sp>
      <p:sp>
        <p:nvSpPr>
          <p:cNvPr id="5" name="Slide Number Placeholder 4">
            <a:extLst>
              <a:ext uri="{FF2B5EF4-FFF2-40B4-BE49-F238E27FC236}">
                <a16:creationId xmlns:a16="http://schemas.microsoft.com/office/drawing/2014/main" id="{5E23635C-30DB-471E-B408-1D4B82CC5111}"/>
              </a:ext>
            </a:extLst>
          </p:cNvPr>
          <p:cNvSpPr>
            <a:spLocks noGrp="1"/>
          </p:cNvSpPr>
          <p:nvPr>
            <p:ph type="sldNum" sz="quarter" idx="12"/>
          </p:nvPr>
        </p:nvSpPr>
        <p:spPr/>
        <p:txBody>
          <a:bodyPr/>
          <a:lstStyle/>
          <a:p>
            <a:fld id="{3E314742-E492-49FE-B411-557011724046}" type="slidenum">
              <a:rPr lang="en-US" smtClean="0"/>
              <a:t>12</a:t>
            </a:fld>
            <a:endParaRPr lang="en-US"/>
          </a:p>
        </p:txBody>
      </p:sp>
    </p:spTree>
    <p:extLst>
      <p:ext uri="{BB962C8B-B14F-4D97-AF65-F5344CB8AC3E}">
        <p14:creationId xmlns:p14="http://schemas.microsoft.com/office/powerpoint/2010/main" val="19435171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6C581-9BC7-490A-86BC-1FC49CB9E6D7}"/>
              </a:ext>
            </a:extLst>
          </p:cNvPr>
          <p:cNvSpPr>
            <a:spLocks noGrp="1"/>
          </p:cNvSpPr>
          <p:nvPr>
            <p:ph type="title"/>
          </p:nvPr>
        </p:nvSpPr>
        <p:spPr/>
        <p:txBody>
          <a:bodyPr/>
          <a:lstStyle/>
          <a:p>
            <a:r>
              <a:rPr lang="en-US" dirty="0"/>
              <a:t>DATA </a:t>
            </a:r>
            <a:r>
              <a:rPr lang="en-US" dirty="0">
                <a:solidFill>
                  <a:schemeClr val="tx2">
                    <a:lumMod val="60000"/>
                    <a:lumOff val="40000"/>
                  </a:schemeClr>
                </a:solidFill>
              </a:rPr>
              <a:t>SIZES</a:t>
            </a:r>
          </a:p>
        </p:txBody>
      </p:sp>
      <p:sp>
        <p:nvSpPr>
          <p:cNvPr id="3" name="Content Placeholder 2">
            <a:extLst>
              <a:ext uri="{FF2B5EF4-FFF2-40B4-BE49-F238E27FC236}">
                <a16:creationId xmlns:a16="http://schemas.microsoft.com/office/drawing/2014/main" id="{BC66247E-6D4F-43DC-AC6B-2116CA6D04E0}"/>
              </a:ext>
            </a:extLst>
          </p:cNvPr>
          <p:cNvSpPr>
            <a:spLocks noGrp="1"/>
          </p:cNvSpPr>
          <p:nvPr>
            <p:ph idx="1"/>
          </p:nvPr>
        </p:nvSpPr>
        <p:spPr>
          <a:solidFill>
            <a:schemeClr val="tx2">
              <a:lumMod val="75000"/>
            </a:schemeClr>
          </a:solidFill>
        </p:spPr>
        <p:txBody>
          <a:bodyPr>
            <a:normAutofit fontScale="92500"/>
          </a:bodyPr>
          <a:lstStyle/>
          <a:p>
            <a:r>
              <a:rPr lang="en-US" dirty="0">
                <a:effectLst/>
              </a:rPr>
              <a:t>Data types are stored in computer memory. Each datatype has a specific size used to store one variable of that type. It is crucial to use the most memory efficient data type in order to not waste memory as computer memory is not infinite. Applications run better on lower memory usage, and if not done properly, the program you made might require too much memory than the system can allocate resulting in a crash.</a:t>
            </a:r>
          </a:p>
        </p:txBody>
      </p:sp>
      <p:sp>
        <p:nvSpPr>
          <p:cNvPr id="4" name="Footer Placeholder 3">
            <a:extLst>
              <a:ext uri="{FF2B5EF4-FFF2-40B4-BE49-F238E27FC236}">
                <a16:creationId xmlns:a16="http://schemas.microsoft.com/office/drawing/2014/main" id="{BC1D362A-F15D-4597-A981-D953358F4EFA}"/>
              </a:ext>
            </a:extLst>
          </p:cNvPr>
          <p:cNvSpPr>
            <a:spLocks noGrp="1"/>
          </p:cNvSpPr>
          <p:nvPr>
            <p:ph type="ftr" sz="quarter" idx="11"/>
          </p:nvPr>
        </p:nvSpPr>
        <p:spPr/>
        <p:txBody>
          <a:bodyPr/>
          <a:lstStyle/>
          <a:p>
            <a:r>
              <a:rPr lang="en-US"/>
              <a:t>www.capacitybay.com</a:t>
            </a:r>
            <a:endParaRPr lang="en-US" dirty="0"/>
          </a:p>
        </p:txBody>
      </p:sp>
      <p:sp>
        <p:nvSpPr>
          <p:cNvPr id="5" name="Slide Number Placeholder 4">
            <a:extLst>
              <a:ext uri="{FF2B5EF4-FFF2-40B4-BE49-F238E27FC236}">
                <a16:creationId xmlns:a16="http://schemas.microsoft.com/office/drawing/2014/main" id="{5E23635C-30DB-471E-B408-1D4B82CC5111}"/>
              </a:ext>
            </a:extLst>
          </p:cNvPr>
          <p:cNvSpPr>
            <a:spLocks noGrp="1"/>
          </p:cNvSpPr>
          <p:nvPr>
            <p:ph type="sldNum" sz="quarter" idx="12"/>
          </p:nvPr>
        </p:nvSpPr>
        <p:spPr/>
        <p:txBody>
          <a:bodyPr/>
          <a:lstStyle/>
          <a:p>
            <a:fld id="{3E314742-E492-49FE-B411-557011724046}" type="slidenum">
              <a:rPr lang="en-US" smtClean="0"/>
              <a:t>13</a:t>
            </a:fld>
            <a:endParaRPr lang="en-US"/>
          </a:p>
        </p:txBody>
      </p:sp>
    </p:spTree>
    <p:extLst>
      <p:ext uri="{BB962C8B-B14F-4D97-AF65-F5344CB8AC3E}">
        <p14:creationId xmlns:p14="http://schemas.microsoft.com/office/powerpoint/2010/main" val="39097982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6C581-9BC7-490A-86BC-1FC49CB9E6D7}"/>
              </a:ext>
            </a:extLst>
          </p:cNvPr>
          <p:cNvSpPr>
            <a:spLocks noGrp="1"/>
          </p:cNvSpPr>
          <p:nvPr>
            <p:ph type="title"/>
          </p:nvPr>
        </p:nvSpPr>
        <p:spPr>
          <a:xfrm>
            <a:off x="4559611" y="730747"/>
            <a:ext cx="3072778" cy="483032"/>
          </a:xfrm>
        </p:spPr>
        <p:txBody>
          <a:bodyPr>
            <a:normAutofit fontScale="90000"/>
          </a:bodyPr>
          <a:lstStyle/>
          <a:p>
            <a:r>
              <a:rPr lang="en-US" dirty="0"/>
              <a:t>DATA </a:t>
            </a:r>
            <a:r>
              <a:rPr lang="en-US" dirty="0">
                <a:solidFill>
                  <a:schemeClr val="tx2">
                    <a:lumMod val="60000"/>
                    <a:lumOff val="40000"/>
                  </a:schemeClr>
                </a:solidFill>
              </a:rPr>
              <a:t>TYPES</a:t>
            </a:r>
          </a:p>
        </p:txBody>
      </p:sp>
      <p:sp>
        <p:nvSpPr>
          <p:cNvPr id="4" name="Footer Placeholder 3">
            <a:extLst>
              <a:ext uri="{FF2B5EF4-FFF2-40B4-BE49-F238E27FC236}">
                <a16:creationId xmlns:a16="http://schemas.microsoft.com/office/drawing/2014/main" id="{BC1D362A-F15D-4597-A981-D953358F4EFA}"/>
              </a:ext>
            </a:extLst>
          </p:cNvPr>
          <p:cNvSpPr>
            <a:spLocks noGrp="1"/>
          </p:cNvSpPr>
          <p:nvPr>
            <p:ph type="ftr" sz="quarter" idx="11"/>
          </p:nvPr>
        </p:nvSpPr>
        <p:spPr/>
        <p:txBody>
          <a:bodyPr/>
          <a:lstStyle/>
          <a:p>
            <a:r>
              <a:rPr lang="en-US"/>
              <a:t>www.capacitybay.com</a:t>
            </a:r>
            <a:endParaRPr lang="en-US" dirty="0"/>
          </a:p>
        </p:txBody>
      </p:sp>
      <p:sp>
        <p:nvSpPr>
          <p:cNvPr id="5" name="Slide Number Placeholder 4">
            <a:extLst>
              <a:ext uri="{FF2B5EF4-FFF2-40B4-BE49-F238E27FC236}">
                <a16:creationId xmlns:a16="http://schemas.microsoft.com/office/drawing/2014/main" id="{5E23635C-30DB-471E-B408-1D4B82CC5111}"/>
              </a:ext>
            </a:extLst>
          </p:cNvPr>
          <p:cNvSpPr>
            <a:spLocks noGrp="1"/>
          </p:cNvSpPr>
          <p:nvPr>
            <p:ph type="sldNum" sz="quarter" idx="12"/>
          </p:nvPr>
        </p:nvSpPr>
        <p:spPr/>
        <p:txBody>
          <a:bodyPr/>
          <a:lstStyle/>
          <a:p>
            <a:fld id="{3E314742-E492-49FE-B411-557011724046}" type="slidenum">
              <a:rPr lang="en-US" smtClean="0"/>
              <a:pPr/>
              <a:t>14</a:t>
            </a:fld>
            <a:endParaRPr lang="en-US"/>
          </a:p>
        </p:txBody>
      </p:sp>
      <p:pic>
        <p:nvPicPr>
          <p:cNvPr id="20" name="Picture 19">
            <a:extLst>
              <a:ext uri="{FF2B5EF4-FFF2-40B4-BE49-F238E27FC236}">
                <a16:creationId xmlns:a16="http://schemas.microsoft.com/office/drawing/2014/main" id="{734272F2-B8AF-4F51-9CFC-4BF0F416880D}"/>
              </a:ext>
            </a:extLst>
          </p:cNvPr>
          <p:cNvPicPr>
            <a:picLocks noChangeAspect="1"/>
          </p:cNvPicPr>
          <p:nvPr/>
        </p:nvPicPr>
        <p:blipFill>
          <a:blip r:embed="rId2">
            <a:duotone>
              <a:prstClr val="black"/>
              <a:schemeClr val="accent5">
                <a:tint val="45000"/>
                <a:satMod val="400000"/>
              </a:schemeClr>
            </a:duotone>
          </a:blip>
          <a:stretch>
            <a:fillRect/>
          </a:stretch>
        </p:blipFill>
        <p:spPr>
          <a:xfrm>
            <a:off x="1951589" y="1194751"/>
            <a:ext cx="8288821" cy="5260750"/>
          </a:xfrm>
          <a:prstGeom prst="rect">
            <a:avLst/>
          </a:prstGeom>
        </p:spPr>
      </p:pic>
    </p:spTree>
    <p:extLst>
      <p:ext uri="{BB962C8B-B14F-4D97-AF65-F5344CB8AC3E}">
        <p14:creationId xmlns:p14="http://schemas.microsoft.com/office/powerpoint/2010/main" val="18824937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6C581-9BC7-490A-86BC-1FC49CB9E6D7}"/>
              </a:ext>
            </a:extLst>
          </p:cNvPr>
          <p:cNvSpPr>
            <a:spLocks noGrp="1"/>
          </p:cNvSpPr>
          <p:nvPr>
            <p:ph type="title"/>
          </p:nvPr>
        </p:nvSpPr>
        <p:spPr>
          <a:xfrm>
            <a:off x="4022035" y="676033"/>
            <a:ext cx="4147929" cy="483032"/>
          </a:xfrm>
        </p:spPr>
        <p:txBody>
          <a:bodyPr>
            <a:normAutofit fontScale="90000"/>
          </a:bodyPr>
          <a:lstStyle/>
          <a:p>
            <a:r>
              <a:rPr lang="en-US" dirty="0"/>
              <a:t>DATA </a:t>
            </a:r>
            <a:r>
              <a:rPr lang="en-US" dirty="0">
                <a:solidFill>
                  <a:schemeClr val="tx2">
                    <a:lumMod val="60000"/>
                    <a:lumOff val="40000"/>
                  </a:schemeClr>
                </a:solidFill>
              </a:rPr>
              <a:t>TYPES(LONG)</a:t>
            </a:r>
          </a:p>
        </p:txBody>
      </p:sp>
      <p:sp>
        <p:nvSpPr>
          <p:cNvPr id="4" name="Footer Placeholder 3">
            <a:extLst>
              <a:ext uri="{FF2B5EF4-FFF2-40B4-BE49-F238E27FC236}">
                <a16:creationId xmlns:a16="http://schemas.microsoft.com/office/drawing/2014/main" id="{BC1D362A-F15D-4597-A981-D953358F4EFA}"/>
              </a:ext>
            </a:extLst>
          </p:cNvPr>
          <p:cNvSpPr>
            <a:spLocks noGrp="1"/>
          </p:cNvSpPr>
          <p:nvPr>
            <p:ph type="ftr" sz="quarter" idx="11"/>
          </p:nvPr>
        </p:nvSpPr>
        <p:spPr/>
        <p:txBody>
          <a:bodyPr/>
          <a:lstStyle/>
          <a:p>
            <a:r>
              <a:rPr lang="en-US"/>
              <a:t>www.capacitybay.com</a:t>
            </a:r>
            <a:endParaRPr lang="en-US" dirty="0"/>
          </a:p>
        </p:txBody>
      </p:sp>
      <p:sp>
        <p:nvSpPr>
          <p:cNvPr id="5" name="Slide Number Placeholder 4">
            <a:extLst>
              <a:ext uri="{FF2B5EF4-FFF2-40B4-BE49-F238E27FC236}">
                <a16:creationId xmlns:a16="http://schemas.microsoft.com/office/drawing/2014/main" id="{5E23635C-30DB-471E-B408-1D4B82CC5111}"/>
              </a:ext>
            </a:extLst>
          </p:cNvPr>
          <p:cNvSpPr>
            <a:spLocks noGrp="1"/>
          </p:cNvSpPr>
          <p:nvPr>
            <p:ph type="sldNum" sz="quarter" idx="12"/>
          </p:nvPr>
        </p:nvSpPr>
        <p:spPr/>
        <p:txBody>
          <a:bodyPr/>
          <a:lstStyle/>
          <a:p>
            <a:fld id="{3E314742-E492-49FE-B411-557011724046}" type="slidenum">
              <a:rPr lang="en-US" smtClean="0"/>
              <a:pPr/>
              <a:t>15</a:t>
            </a:fld>
            <a:endParaRPr lang="en-US"/>
          </a:p>
        </p:txBody>
      </p:sp>
      <p:pic>
        <p:nvPicPr>
          <p:cNvPr id="3" name="Picture 2">
            <a:extLst>
              <a:ext uri="{FF2B5EF4-FFF2-40B4-BE49-F238E27FC236}">
                <a16:creationId xmlns:a16="http://schemas.microsoft.com/office/drawing/2014/main" id="{E82224BE-86D1-4ADF-A023-1C6D9320BFFD}"/>
              </a:ext>
            </a:extLst>
          </p:cNvPr>
          <p:cNvPicPr>
            <a:picLocks noChangeAspect="1"/>
          </p:cNvPicPr>
          <p:nvPr/>
        </p:nvPicPr>
        <p:blipFill>
          <a:blip r:embed="rId2">
            <a:duotone>
              <a:prstClr val="black"/>
              <a:schemeClr val="accent5">
                <a:tint val="45000"/>
                <a:satMod val="400000"/>
              </a:schemeClr>
            </a:duotone>
          </a:blip>
          <a:stretch>
            <a:fillRect/>
          </a:stretch>
        </p:blipFill>
        <p:spPr>
          <a:xfrm>
            <a:off x="1955108" y="1159065"/>
            <a:ext cx="8633379" cy="5277763"/>
          </a:xfrm>
          <a:prstGeom prst="rect">
            <a:avLst/>
          </a:prstGeom>
        </p:spPr>
      </p:pic>
    </p:spTree>
    <p:extLst>
      <p:ext uri="{BB962C8B-B14F-4D97-AF65-F5344CB8AC3E}">
        <p14:creationId xmlns:p14="http://schemas.microsoft.com/office/powerpoint/2010/main" val="40302559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6C581-9BC7-490A-86BC-1FC49CB9E6D7}"/>
              </a:ext>
            </a:extLst>
          </p:cNvPr>
          <p:cNvSpPr>
            <a:spLocks noGrp="1"/>
          </p:cNvSpPr>
          <p:nvPr>
            <p:ph type="title"/>
          </p:nvPr>
        </p:nvSpPr>
        <p:spPr>
          <a:xfrm>
            <a:off x="3548269" y="676033"/>
            <a:ext cx="5095461" cy="483032"/>
          </a:xfrm>
        </p:spPr>
        <p:txBody>
          <a:bodyPr>
            <a:normAutofit fontScale="90000"/>
          </a:bodyPr>
          <a:lstStyle/>
          <a:p>
            <a:r>
              <a:rPr lang="en-US" dirty="0"/>
              <a:t>DATA </a:t>
            </a:r>
            <a:r>
              <a:rPr lang="en-US" dirty="0">
                <a:solidFill>
                  <a:schemeClr val="tx2">
                    <a:lumMod val="60000"/>
                    <a:lumOff val="40000"/>
                  </a:schemeClr>
                </a:solidFill>
              </a:rPr>
              <a:t>TYPES(UNSIGNED)</a:t>
            </a:r>
          </a:p>
        </p:txBody>
      </p:sp>
      <p:sp>
        <p:nvSpPr>
          <p:cNvPr id="4" name="Footer Placeholder 3">
            <a:extLst>
              <a:ext uri="{FF2B5EF4-FFF2-40B4-BE49-F238E27FC236}">
                <a16:creationId xmlns:a16="http://schemas.microsoft.com/office/drawing/2014/main" id="{BC1D362A-F15D-4597-A981-D953358F4EFA}"/>
              </a:ext>
            </a:extLst>
          </p:cNvPr>
          <p:cNvSpPr>
            <a:spLocks noGrp="1"/>
          </p:cNvSpPr>
          <p:nvPr>
            <p:ph type="ftr" sz="quarter" idx="11"/>
          </p:nvPr>
        </p:nvSpPr>
        <p:spPr/>
        <p:txBody>
          <a:bodyPr/>
          <a:lstStyle/>
          <a:p>
            <a:r>
              <a:rPr lang="en-US"/>
              <a:t>www.capacitybay.com</a:t>
            </a:r>
            <a:endParaRPr lang="en-US" dirty="0"/>
          </a:p>
        </p:txBody>
      </p:sp>
      <p:sp>
        <p:nvSpPr>
          <p:cNvPr id="5" name="Slide Number Placeholder 4">
            <a:extLst>
              <a:ext uri="{FF2B5EF4-FFF2-40B4-BE49-F238E27FC236}">
                <a16:creationId xmlns:a16="http://schemas.microsoft.com/office/drawing/2014/main" id="{5E23635C-30DB-471E-B408-1D4B82CC5111}"/>
              </a:ext>
            </a:extLst>
          </p:cNvPr>
          <p:cNvSpPr>
            <a:spLocks noGrp="1"/>
          </p:cNvSpPr>
          <p:nvPr>
            <p:ph type="sldNum" sz="quarter" idx="12"/>
          </p:nvPr>
        </p:nvSpPr>
        <p:spPr/>
        <p:txBody>
          <a:bodyPr/>
          <a:lstStyle/>
          <a:p>
            <a:fld id="{3E314742-E492-49FE-B411-557011724046}" type="slidenum">
              <a:rPr lang="en-US" smtClean="0"/>
              <a:pPr/>
              <a:t>16</a:t>
            </a:fld>
            <a:endParaRPr lang="en-US"/>
          </a:p>
        </p:txBody>
      </p:sp>
      <p:pic>
        <p:nvPicPr>
          <p:cNvPr id="7" name="Picture 6">
            <a:extLst>
              <a:ext uri="{FF2B5EF4-FFF2-40B4-BE49-F238E27FC236}">
                <a16:creationId xmlns:a16="http://schemas.microsoft.com/office/drawing/2014/main" id="{B5AE2C76-D621-457D-B98B-DE3B9CDE7E52}"/>
              </a:ext>
            </a:extLst>
          </p:cNvPr>
          <p:cNvPicPr>
            <a:picLocks noChangeAspect="1"/>
          </p:cNvPicPr>
          <p:nvPr/>
        </p:nvPicPr>
        <p:blipFill>
          <a:blip r:embed="rId2">
            <a:duotone>
              <a:prstClr val="black"/>
              <a:schemeClr val="accent5">
                <a:tint val="45000"/>
                <a:satMod val="400000"/>
              </a:schemeClr>
            </a:duotone>
          </a:blip>
          <a:stretch>
            <a:fillRect/>
          </a:stretch>
        </p:blipFill>
        <p:spPr>
          <a:xfrm>
            <a:off x="980168" y="1159065"/>
            <a:ext cx="10529478" cy="4896507"/>
          </a:xfrm>
          <a:prstGeom prst="rect">
            <a:avLst/>
          </a:prstGeom>
        </p:spPr>
      </p:pic>
    </p:spTree>
    <p:extLst>
      <p:ext uri="{BB962C8B-B14F-4D97-AF65-F5344CB8AC3E}">
        <p14:creationId xmlns:p14="http://schemas.microsoft.com/office/powerpoint/2010/main" val="34733476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7F0911-5F53-461A-90B8-AB2C40F37299}"/>
              </a:ext>
            </a:extLst>
          </p:cNvPr>
          <p:cNvSpPr>
            <a:spLocks noGrp="1"/>
          </p:cNvSpPr>
          <p:nvPr>
            <p:ph type="ctrTitle"/>
          </p:nvPr>
        </p:nvSpPr>
        <p:spPr>
          <a:xfrm>
            <a:off x="1876424" y="2734200"/>
            <a:ext cx="5822549" cy="1797884"/>
          </a:xfrm>
        </p:spPr>
        <p:txBody>
          <a:bodyPr>
            <a:noAutofit/>
          </a:bodyPr>
          <a:lstStyle/>
          <a:p>
            <a:r>
              <a:rPr lang="en-US" sz="6000" dirty="0">
                <a:latin typeface="Source Code Pro Black" panose="020B0809030403020204" pitchFamily="49" charset="0"/>
              </a:rPr>
              <a:t>03</a:t>
            </a:r>
            <a:br>
              <a:rPr lang="en-US" sz="6000" dirty="0">
                <a:latin typeface="Source Code Pro Black" panose="020B0809030403020204" pitchFamily="49" charset="0"/>
              </a:rPr>
            </a:br>
            <a:r>
              <a:rPr lang="en-US" sz="6000" dirty="0">
                <a:latin typeface="Source Code Pro Black" panose="020B0809030403020204" pitchFamily="49" charset="0"/>
              </a:rPr>
              <a:t>INPUT IN </a:t>
            </a:r>
            <a:r>
              <a:rPr lang="en-US" sz="6000" dirty="0">
                <a:solidFill>
                  <a:schemeClr val="tx2">
                    <a:lumMod val="60000"/>
                    <a:lumOff val="40000"/>
                  </a:schemeClr>
                </a:solidFill>
                <a:latin typeface="Source Code Pro Black" panose="020B0809030403020204" pitchFamily="49" charset="0"/>
              </a:rPr>
              <a:t>C++</a:t>
            </a:r>
          </a:p>
        </p:txBody>
      </p:sp>
      <p:sp>
        <p:nvSpPr>
          <p:cNvPr id="4" name="Footer Placeholder 3">
            <a:extLst>
              <a:ext uri="{FF2B5EF4-FFF2-40B4-BE49-F238E27FC236}">
                <a16:creationId xmlns:a16="http://schemas.microsoft.com/office/drawing/2014/main" id="{97207F79-1942-4F3D-9FEF-196DBB58E037}"/>
              </a:ext>
            </a:extLst>
          </p:cNvPr>
          <p:cNvSpPr>
            <a:spLocks noGrp="1"/>
          </p:cNvSpPr>
          <p:nvPr>
            <p:ph type="ftr" sz="quarter" idx="11"/>
          </p:nvPr>
        </p:nvSpPr>
        <p:spPr/>
        <p:txBody>
          <a:bodyPr/>
          <a:lstStyle/>
          <a:p>
            <a:r>
              <a:rPr lang="en-US" dirty="0"/>
              <a:t>www.capacitybay.com</a:t>
            </a:r>
          </a:p>
        </p:txBody>
      </p:sp>
      <p:sp>
        <p:nvSpPr>
          <p:cNvPr id="5" name="Slide Number Placeholder 4">
            <a:extLst>
              <a:ext uri="{FF2B5EF4-FFF2-40B4-BE49-F238E27FC236}">
                <a16:creationId xmlns:a16="http://schemas.microsoft.com/office/drawing/2014/main" id="{34B4F7DC-B253-40D2-BAF7-C97038044687}"/>
              </a:ext>
            </a:extLst>
          </p:cNvPr>
          <p:cNvSpPr>
            <a:spLocks noGrp="1"/>
          </p:cNvSpPr>
          <p:nvPr>
            <p:ph type="sldNum" sz="quarter" idx="12"/>
          </p:nvPr>
        </p:nvSpPr>
        <p:spPr/>
        <p:txBody>
          <a:bodyPr/>
          <a:lstStyle/>
          <a:p>
            <a:fld id="{3E314742-E492-49FE-B411-557011724046}" type="slidenum">
              <a:rPr lang="en-US" smtClean="0"/>
              <a:t>17</a:t>
            </a:fld>
            <a:endParaRPr lang="en-US"/>
          </a:p>
        </p:txBody>
      </p:sp>
      <p:pic>
        <p:nvPicPr>
          <p:cNvPr id="6" name="Picture 5">
            <a:extLst>
              <a:ext uri="{FF2B5EF4-FFF2-40B4-BE49-F238E27FC236}">
                <a16:creationId xmlns:a16="http://schemas.microsoft.com/office/drawing/2014/main" id="{0264E809-70DD-415E-A039-98FCCF57558F}"/>
              </a:ext>
            </a:extLst>
          </p:cNvPr>
          <p:cNvPicPr>
            <a:picLocks noChangeAspect="1"/>
          </p:cNvPicPr>
          <p:nvPr/>
        </p:nvPicPr>
        <p:blipFill>
          <a:blip r:embed="rId2">
            <a:duotone>
              <a:prstClr val="black"/>
              <a:schemeClr val="accent5">
                <a:tint val="45000"/>
                <a:satMod val="400000"/>
              </a:schemeClr>
            </a:duotone>
          </a:blip>
          <a:stretch>
            <a:fillRect/>
          </a:stretch>
        </p:blipFill>
        <p:spPr>
          <a:xfrm>
            <a:off x="7792885" y="2284852"/>
            <a:ext cx="2401997" cy="2696581"/>
          </a:xfrm>
          <a:prstGeom prst="rect">
            <a:avLst/>
          </a:prstGeom>
        </p:spPr>
      </p:pic>
    </p:spTree>
    <p:extLst>
      <p:ext uri="{BB962C8B-B14F-4D97-AF65-F5344CB8AC3E}">
        <p14:creationId xmlns:p14="http://schemas.microsoft.com/office/powerpoint/2010/main" val="25442337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6C581-9BC7-490A-86BC-1FC49CB9E6D7}"/>
              </a:ext>
            </a:extLst>
          </p:cNvPr>
          <p:cNvSpPr>
            <a:spLocks noGrp="1"/>
          </p:cNvSpPr>
          <p:nvPr>
            <p:ph type="title"/>
          </p:nvPr>
        </p:nvSpPr>
        <p:spPr/>
        <p:txBody>
          <a:bodyPr/>
          <a:lstStyle/>
          <a:p>
            <a:r>
              <a:rPr lang="en-US" dirty="0"/>
              <a:t>Printing Variables to CONSOLE</a:t>
            </a:r>
            <a:endParaRPr lang="en-US" dirty="0">
              <a:solidFill>
                <a:schemeClr val="tx2">
                  <a:lumMod val="60000"/>
                  <a:lumOff val="40000"/>
                </a:schemeClr>
              </a:solidFill>
            </a:endParaRPr>
          </a:p>
        </p:txBody>
      </p:sp>
      <p:sp>
        <p:nvSpPr>
          <p:cNvPr id="3" name="Content Placeholder 2">
            <a:extLst>
              <a:ext uri="{FF2B5EF4-FFF2-40B4-BE49-F238E27FC236}">
                <a16:creationId xmlns:a16="http://schemas.microsoft.com/office/drawing/2014/main" id="{BC66247E-6D4F-43DC-AC6B-2116CA6D04E0}"/>
              </a:ext>
            </a:extLst>
          </p:cNvPr>
          <p:cNvSpPr>
            <a:spLocks noGrp="1"/>
          </p:cNvSpPr>
          <p:nvPr>
            <p:ph idx="1"/>
          </p:nvPr>
        </p:nvSpPr>
        <p:spPr>
          <a:xfrm>
            <a:off x="1020159" y="1683026"/>
            <a:ext cx="9711394" cy="4820478"/>
          </a:xfrm>
          <a:noFill/>
        </p:spPr>
        <p:txBody>
          <a:bodyPr>
            <a:noAutofit/>
          </a:bodyPr>
          <a:lstStyle/>
          <a:p>
            <a:pPr marL="0" indent="0">
              <a:buNone/>
            </a:pPr>
            <a:r>
              <a:rPr lang="en-US" sz="1800" dirty="0" err="1">
                <a:solidFill>
                  <a:schemeClr val="tx2"/>
                </a:solidFill>
                <a:effectLst/>
              </a:rPr>
              <a:t>Cout</a:t>
            </a:r>
            <a:r>
              <a:rPr lang="en-US" sz="1800" dirty="0">
                <a:solidFill>
                  <a:schemeClr val="tx2"/>
                </a:solidFill>
                <a:effectLst/>
              </a:rPr>
              <a:t> is also used for printing variables</a:t>
            </a:r>
          </a:p>
          <a:p>
            <a:pPr marL="0" indent="0">
              <a:buNone/>
            </a:pPr>
            <a:r>
              <a:rPr lang="en-US" sz="1800" dirty="0" err="1">
                <a:solidFill>
                  <a:schemeClr val="tx2"/>
                </a:solidFill>
                <a:effectLst/>
              </a:rPr>
              <a:t>Cout</a:t>
            </a:r>
            <a:r>
              <a:rPr lang="en-US" sz="1800" dirty="0">
                <a:solidFill>
                  <a:schemeClr val="tx2"/>
                </a:solidFill>
                <a:effectLst/>
              </a:rPr>
              <a:t> &lt;&lt; </a:t>
            </a:r>
            <a:r>
              <a:rPr lang="en-US" sz="1800" dirty="0" err="1">
                <a:solidFill>
                  <a:schemeClr val="tx2"/>
                </a:solidFill>
                <a:effectLst/>
              </a:rPr>
              <a:t>variable_name</a:t>
            </a:r>
            <a:r>
              <a:rPr lang="en-US" sz="1800" dirty="0">
                <a:solidFill>
                  <a:schemeClr val="tx2"/>
                </a:solidFill>
                <a:effectLst/>
              </a:rPr>
              <a:t>;</a:t>
            </a:r>
          </a:p>
          <a:p>
            <a:pPr marL="0" indent="0">
              <a:buNone/>
            </a:pPr>
            <a:endParaRPr lang="en-US" sz="1800" dirty="0">
              <a:solidFill>
                <a:schemeClr val="tx2"/>
              </a:solidFill>
              <a:effectLst/>
            </a:endParaRPr>
          </a:p>
        </p:txBody>
      </p:sp>
      <p:sp>
        <p:nvSpPr>
          <p:cNvPr id="4" name="Footer Placeholder 3">
            <a:extLst>
              <a:ext uri="{FF2B5EF4-FFF2-40B4-BE49-F238E27FC236}">
                <a16:creationId xmlns:a16="http://schemas.microsoft.com/office/drawing/2014/main" id="{BC1D362A-F15D-4597-A981-D953358F4EFA}"/>
              </a:ext>
            </a:extLst>
          </p:cNvPr>
          <p:cNvSpPr>
            <a:spLocks noGrp="1"/>
          </p:cNvSpPr>
          <p:nvPr>
            <p:ph type="ftr" sz="quarter" idx="11"/>
          </p:nvPr>
        </p:nvSpPr>
        <p:spPr/>
        <p:txBody>
          <a:bodyPr/>
          <a:lstStyle/>
          <a:p>
            <a:r>
              <a:rPr lang="en-US"/>
              <a:t>www.capacitybay.com</a:t>
            </a:r>
            <a:endParaRPr lang="en-US" dirty="0"/>
          </a:p>
        </p:txBody>
      </p:sp>
      <p:sp>
        <p:nvSpPr>
          <p:cNvPr id="5" name="Slide Number Placeholder 4">
            <a:extLst>
              <a:ext uri="{FF2B5EF4-FFF2-40B4-BE49-F238E27FC236}">
                <a16:creationId xmlns:a16="http://schemas.microsoft.com/office/drawing/2014/main" id="{5E23635C-30DB-471E-B408-1D4B82CC5111}"/>
              </a:ext>
            </a:extLst>
          </p:cNvPr>
          <p:cNvSpPr>
            <a:spLocks noGrp="1"/>
          </p:cNvSpPr>
          <p:nvPr>
            <p:ph type="sldNum" sz="quarter" idx="12"/>
          </p:nvPr>
        </p:nvSpPr>
        <p:spPr/>
        <p:txBody>
          <a:bodyPr/>
          <a:lstStyle/>
          <a:p>
            <a:fld id="{3E314742-E492-49FE-B411-557011724046}" type="slidenum">
              <a:rPr lang="en-US" smtClean="0"/>
              <a:t>18</a:t>
            </a:fld>
            <a:endParaRPr lang="en-US"/>
          </a:p>
        </p:txBody>
      </p:sp>
      <p:pic>
        <p:nvPicPr>
          <p:cNvPr id="6" name="Picture 5">
            <a:extLst>
              <a:ext uri="{FF2B5EF4-FFF2-40B4-BE49-F238E27FC236}">
                <a16:creationId xmlns:a16="http://schemas.microsoft.com/office/drawing/2014/main" id="{98104247-152E-48C4-A9CE-F6C3B853CC6F}"/>
              </a:ext>
            </a:extLst>
          </p:cNvPr>
          <p:cNvPicPr>
            <a:picLocks noChangeAspect="1"/>
          </p:cNvPicPr>
          <p:nvPr/>
        </p:nvPicPr>
        <p:blipFill>
          <a:blip r:embed="rId2"/>
          <a:stretch>
            <a:fillRect/>
          </a:stretch>
        </p:blipFill>
        <p:spPr>
          <a:xfrm>
            <a:off x="1141377" y="2581275"/>
            <a:ext cx="4418621" cy="3658207"/>
          </a:xfrm>
          <a:prstGeom prst="rect">
            <a:avLst/>
          </a:prstGeom>
        </p:spPr>
      </p:pic>
      <p:pic>
        <p:nvPicPr>
          <p:cNvPr id="7" name="Picture 6">
            <a:extLst>
              <a:ext uri="{FF2B5EF4-FFF2-40B4-BE49-F238E27FC236}">
                <a16:creationId xmlns:a16="http://schemas.microsoft.com/office/drawing/2014/main" id="{B0E59F17-06D2-482C-AA45-B7CFCBE263F2}"/>
              </a:ext>
            </a:extLst>
          </p:cNvPr>
          <p:cNvPicPr>
            <a:picLocks noChangeAspect="1"/>
          </p:cNvPicPr>
          <p:nvPr/>
        </p:nvPicPr>
        <p:blipFill>
          <a:blip r:embed="rId3"/>
          <a:stretch>
            <a:fillRect/>
          </a:stretch>
        </p:blipFill>
        <p:spPr>
          <a:xfrm>
            <a:off x="5559998" y="2970301"/>
            <a:ext cx="6121096" cy="2672591"/>
          </a:xfrm>
          <a:prstGeom prst="rect">
            <a:avLst/>
          </a:prstGeom>
        </p:spPr>
      </p:pic>
    </p:spTree>
    <p:extLst>
      <p:ext uri="{BB962C8B-B14F-4D97-AF65-F5344CB8AC3E}">
        <p14:creationId xmlns:p14="http://schemas.microsoft.com/office/powerpoint/2010/main" val="37578985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6C581-9BC7-490A-86BC-1FC49CB9E6D7}"/>
              </a:ext>
            </a:extLst>
          </p:cNvPr>
          <p:cNvSpPr>
            <a:spLocks noGrp="1"/>
          </p:cNvSpPr>
          <p:nvPr>
            <p:ph type="title"/>
          </p:nvPr>
        </p:nvSpPr>
        <p:spPr/>
        <p:txBody>
          <a:bodyPr/>
          <a:lstStyle/>
          <a:p>
            <a:r>
              <a:rPr lang="en-US" dirty="0"/>
              <a:t>Reading input from user</a:t>
            </a:r>
            <a:endParaRPr lang="en-US" dirty="0">
              <a:solidFill>
                <a:schemeClr val="tx2">
                  <a:lumMod val="60000"/>
                  <a:lumOff val="40000"/>
                </a:schemeClr>
              </a:solidFill>
            </a:endParaRPr>
          </a:p>
        </p:txBody>
      </p:sp>
      <p:sp>
        <p:nvSpPr>
          <p:cNvPr id="3" name="Content Placeholder 2">
            <a:extLst>
              <a:ext uri="{FF2B5EF4-FFF2-40B4-BE49-F238E27FC236}">
                <a16:creationId xmlns:a16="http://schemas.microsoft.com/office/drawing/2014/main" id="{BC66247E-6D4F-43DC-AC6B-2116CA6D04E0}"/>
              </a:ext>
            </a:extLst>
          </p:cNvPr>
          <p:cNvSpPr>
            <a:spLocks noGrp="1"/>
          </p:cNvSpPr>
          <p:nvPr>
            <p:ph idx="1"/>
          </p:nvPr>
        </p:nvSpPr>
        <p:spPr>
          <a:xfrm>
            <a:off x="1020159" y="1683026"/>
            <a:ext cx="9711394" cy="4820478"/>
          </a:xfrm>
          <a:noFill/>
        </p:spPr>
        <p:txBody>
          <a:bodyPr>
            <a:noAutofit/>
          </a:bodyPr>
          <a:lstStyle/>
          <a:p>
            <a:pPr marL="0" indent="0">
              <a:buNone/>
            </a:pPr>
            <a:r>
              <a:rPr lang="en-US" sz="1800" dirty="0">
                <a:solidFill>
                  <a:schemeClr val="tx2"/>
                </a:solidFill>
                <a:effectLst/>
              </a:rPr>
              <a:t>We use CIN for that!</a:t>
            </a:r>
          </a:p>
          <a:p>
            <a:pPr marL="0" indent="0">
              <a:buNone/>
            </a:pPr>
            <a:endParaRPr lang="en-US" sz="1800" dirty="0">
              <a:solidFill>
                <a:schemeClr val="tx2"/>
              </a:solidFill>
              <a:effectLst/>
            </a:endParaRPr>
          </a:p>
          <a:p>
            <a:pPr marL="0" indent="0">
              <a:buNone/>
            </a:pPr>
            <a:endParaRPr lang="en-US" sz="1800" dirty="0">
              <a:solidFill>
                <a:schemeClr val="tx2"/>
              </a:solidFill>
              <a:effectLst/>
            </a:endParaRPr>
          </a:p>
        </p:txBody>
      </p:sp>
      <p:sp>
        <p:nvSpPr>
          <p:cNvPr id="4" name="Footer Placeholder 3">
            <a:extLst>
              <a:ext uri="{FF2B5EF4-FFF2-40B4-BE49-F238E27FC236}">
                <a16:creationId xmlns:a16="http://schemas.microsoft.com/office/drawing/2014/main" id="{BC1D362A-F15D-4597-A981-D953358F4EFA}"/>
              </a:ext>
            </a:extLst>
          </p:cNvPr>
          <p:cNvSpPr>
            <a:spLocks noGrp="1"/>
          </p:cNvSpPr>
          <p:nvPr>
            <p:ph type="ftr" sz="quarter" idx="11"/>
          </p:nvPr>
        </p:nvSpPr>
        <p:spPr/>
        <p:txBody>
          <a:bodyPr/>
          <a:lstStyle/>
          <a:p>
            <a:r>
              <a:rPr lang="en-US"/>
              <a:t>www.capacitybay.com</a:t>
            </a:r>
            <a:endParaRPr lang="en-US" dirty="0"/>
          </a:p>
        </p:txBody>
      </p:sp>
      <p:sp>
        <p:nvSpPr>
          <p:cNvPr id="5" name="Slide Number Placeholder 4">
            <a:extLst>
              <a:ext uri="{FF2B5EF4-FFF2-40B4-BE49-F238E27FC236}">
                <a16:creationId xmlns:a16="http://schemas.microsoft.com/office/drawing/2014/main" id="{5E23635C-30DB-471E-B408-1D4B82CC5111}"/>
              </a:ext>
            </a:extLst>
          </p:cNvPr>
          <p:cNvSpPr>
            <a:spLocks noGrp="1"/>
          </p:cNvSpPr>
          <p:nvPr>
            <p:ph type="sldNum" sz="quarter" idx="12"/>
          </p:nvPr>
        </p:nvSpPr>
        <p:spPr/>
        <p:txBody>
          <a:bodyPr/>
          <a:lstStyle/>
          <a:p>
            <a:fld id="{3E314742-E492-49FE-B411-557011724046}" type="slidenum">
              <a:rPr lang="en-US" smtClean="0"/>
              <a:t>19</a:t>
            </a:fld>
            <a:endParaRPr lang="en-US"/>
          </a:p>
        </p:txBody>
      </p:sp>
      <p:pic>
        <p:nvPicPr>
          <p:cNvPr id="8" name="Picture 7">
            <a:extLst>
              <a:ext uri="{FF2B5EF4-FFF2-40B4-BE49-F238E27FC236}">
                <a16:creationId xmlns:a16="http://schemas.microsoft.com/office/drawing/2014/main" id="{E947B4DE-B904-450F-95FF-E760D5B5781C}"/>
              </a:ext>
            </a:extLst>
          </p:cNvPr>
          <p:cNvPicPr>
            <a:picLocks noChangeAspect="1"/>
          </p:cNvPicPr>
          <p:nvPr/>
        </p:nvPicPr>
        <p:blipFill>
          <a:blip r:embed="rId2">
            <a:duotone>
              <a:prstClr val="black"/>
              <a:schemeClr val="accent5">
                <a:tint val="45000"/>
                <a:satMod val="400000"/>
              </a:schemeClr>
            </a:duotone>
          </a:blip>
          <a:stretch>
            <a:fillRect/>
          </a:stretch>
        </p:blipFill>
        <p:spPr>
          <a:xfrm>
            <a:off x="1020159" y="3841046"/>
            <a:ext cx="9173580" cy="2398436"/>
          </a:xfrm>
          <a:prstGeom prst="rect">
            <a:avLst/>
          </a:prstGeom>
        </p:spPr>
      </p:pic>
      <p:pic>
        <p:nvPicPr>
          <p:cNvPr id="9" name="Picture 8">
            <a:extLst>
              <a:ext uri="{FF2B5EF4-FFF2-40B4-BE49-F238E27FC236}">
                <a16:creationId xmlns:a16="http://schemas.microsoft.com/office/drawing/2014/main" id="{7394C2F2-FA60-4979-AB59-7678C0EF55DF}"/>
              </a:ext>
            </a:extLst>
          </p:cNvPr>
          <p:cNvPicPr>
            <a:picLocks noChangeAspect="1"/>
          </p:cNvPicPr>
          <p:nvPr/>
        </p:nvPicPr>
        <p:blipFill>
          <a:blip r:embed="rId3"/>
          <a:stretch>
            <a:fillRect/>
          </a:stretch>
        </p:blipFill>
        <p:spPr>
          <a:xfrm>
            <a:off x="1020158" y="2047667"/>
            <a:ext cx="4131717" cy="1673875"/>
          </a:xfrm>
          <a:prstGeom prst="rect">
            <a:avLst/>
          </a:prstGeom>
        </p:spPr>
      </p:pic>
      <p:pic>
        <p:nvPicPr>
          <p:cNvPr id="10" name="Picture 9">
            <a:extLst>
              <a:ext uri="{FF2B5EF4-FFF2-40B4-BE49-F238E27FC236}">
                <a16:creationId xmlns:a16="http://schemas.microsoft.com/office/drawing/2014/main" id="{C3170D23-15E1-47D2-A8B8-78087D216465}"/>
              </a:ext>
            </a:extLst>
          </p:cNvPr>
          <p:cNvPicPr>
            <a:picLocks noChangeAspect="1"/>
          </p:cNvPicPr>
          <p:nvPr/>
        </p:nvPicPr>
        <p:blipFill>
          <a:blip r:embed="rId4"/>
          <a:stretch>
            <a:fillRect/>
          </a:stretch>
        </p:blipFill>
        <p:spPr>
          <a:xfrm>
            <a:off x="5151875" y="2197784"/>
            <a:ext cx="5755547" cy="1373639"/>
          </a:xfrm>
          <a:prstGeom prst="rect">
            <a:avLst/>
          </a:prstGeom>
        </p:spPr>
      </p:pic>
    </p:spTree>
    <p:extLst>
      <p:ext uri="{BB962C8B-B14F-4D97-AF65-F5344CB8AC3E}">
        <p14:creationId xmlns:p14="http://schemas.microsoft.com/office/powerpoint/2010/main" val="35768931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7F0911-5F53-461A-90B8-AB2C40F37299}"/>
              </a:ext>
            </a:extLst>
          </p:cNvPr>
          <p:cNvSpPr>
            <a:spLocks noGrp="1"/>
          </p:cNvSpPr>
          <p:nvPr>
            <p:ph type="ctrTitle"/>
          </p:nvPr>
        </p:nvSpPr>
        <p:spPr>
          <a:xfrm>
            <a:off x="1876424" y="1978924"/>
            <a:ext cx="5793618" cy="3166281"/>
          </a:xfrm>
        </p:spPr>
        <p:txBody>
          <a:bodyPr>
            <a:noAutofit/>
          </a:bodyPr>
          <a:lstStyle/>
          <a:p>
            <a:r>
              <a:rPr lang="en-US" sz="7200" dirty="0">
                <a:latin typeface="Source Code Pro Black" panose="020B0809030403020204" pitchFamily="49" charset="0"/>
              </a:rPr>
              <a:t>#3 </a:t>
            </a:r>
            <a:br>
              <a:rPr lang="en-US" sz="7200" dirty="0">
                <a:latin typeface="Source Code Pro Black" panose="020B0809030403020204" pitchFamily="49" charset="0"/>
              </a:rPr>
            </a:br>
            <a:r>
              <a:rPr lang="en-US" sz="7200" dirty="0">
                <a:latin typeface="Source Code Pro Black" panose="020B0809030403020204" pitchFamily="49" charset="0"/>
              </a:rPr>
              <a:t>Variables</a:t>
            </a:r>
            <a:br>
              <a:rPr lang="en-US" sz="7200" dirty="0">
                <a:latin typeface="Source Code Pro Black" panose="020B0809030403020204" pitchFamily="49" charset="0"/>
              </a:rPr>
            </a:br>
            <a:r>
              <a:rPr lang="en-US" sz="7200" dirty="0">
                <a:latin typeface="Source Code Pro Black" panose="020B0809030403020204" pitchFamily="49" charset="0"/>
              </a:rPr>
              <a:t>AND</a:t>
            </a:r>
            <a:br>
              <a:rPr lang="en-US" sz="7200" dirty="0">
                <a:latin typeface="Source Code Pro Black" panose="020B0809030403020204" pitchFamily="49" charset="0"/>
              </a:rPr>
            </a:br>
            <a:r>
              <a:rPr lang="en-US" sz="7200" dirty="0">
                <a:solidFill>
                  <a:schemeClr val="tx2">
                    <a:lumMod val="60000"/>
                    <a:lumOff val="40000"/>
                  </a:schemeClr>
                </a:solidFill>
                <a:latin typeface="Source Code Pro Black" panose="020B0809030403020204" pitchFamily="49" charset="0"/>
              </a:rPr>
              <a:t>INPUT</a:t>
            </a:r>
            <a:endParaRPr lang="en-US" sz="7200" dirty="0">
              <a:solidFill>
                <a:srgbClr val="FF0000"/>
              </a:solidFill>
              <a:latin typeface="Source Code Pro Black" panose="020B0809030403020204" pitchFamily="49" charset="0"/>
            </a:endParaRPr>
          </a:p>
        </p:txBody>
      </p:sp>
      <p:sp>
        <p:nvSpPr>
          <p:cNvPr id="4" name="Footer Placeholder 3">
            <a:extLst>
              <a:ext uri="{FF2B5EF4-FFF2-40B4-BE49-F238E27FC236}">
                <a16:creationId xmlns:a16="http://schemas.microsoft.com/office/drawing/2014/main" id="{97207F79-1942-4F3D-9FEF-196DBB58E037}"/>
              </a:ext>
            </a:extLst>
          </p:cNvPr>
          <p:cNvSpPr>
            <a:spLocks noGrp="1"/>
          </p:cNvSpPr>
          <p:nvPr>
            <p:ph type="ftr" sz="quarter" idx="11"/>
          </p:nvPr>
        </p:nvSpPr>
        <p:spPr/>
        <p:txBody>
          <a:bodyPr/>
          <a:lstStyle/>
          <a:p>
            <a:r>
              <a:rPr lang="en-US" dirty="0"/>
              <a:t>www.capacitybay.com</a:t>
            </a:r>
          </a:p>
        </p:txBody>
      </p:sp>
      <p:sp>
        <p:nvSpPr>
          <p:cNvPr id="5" name="Slide Number Placeholder 4">
            <a:extLst>
              <a:ext uri="{FF2B5EF4-FFF2-40B4-BE49-F238E27FC236}">
                <a16:creationId xmlns:a16="http://schemas.microsoft.com/office/drawing/2014/main" id="{34B4F7DC-B253-40D2-BAF7-C97038044687}"/>
              </a:ext>
            </a:extLst>
          </p:cNvPr>
          <p:cNvSpPr>
            <a:spLocks noGrp="1"/>
          </p:cNvSpPr>
          <p:nvPr>
            <p:ph type="sldNum" sz="quarter" idx="12"/>
          </p:nvPr>
        </p:nvSpPr>
        <p:spPr/>
        <p:txBody>
          <a:bodyPr/>
          <a:lstStyle/>
          <a:p>
            <a:fld id="{3E314742-E492-49FE-B411-557011724046}" type="slidenum">
              <a:rPr lang="en-US" smtClean="0"/>
              <a:t>2</a:t>
            </a:fld>
            <a:endParaRPr lang="en-US"/>
          </a:p>
        </p:txBody>
      </p:sp>
      <p:pic>
        <p:nvPicPr>
          <p:cNvPr id="6" name="Picture 5">
            <a:extLst>
              <a:ext uri="{FF2B5EF4-FFF2-40B4-BE49-F238E27FC236}">
                <a16:creationId xmlns:a16="http://schemas.microsoft.com/office/drawing/2014/main" id="{0264E809-70DD-415E-A039-98FCCF57558F}"/>
              </a:ext>
            </a:extLst>
          </p:cNvPr>
          <p:cNvPicPr>
            <a:picLocks noChangeAspect="1"/>
          </p:cNvPicPr>
          <p:nvPr/>
        </p:nvPicPr>
        <p:blipFill>
          <a:blip r:embed="rId2">
            <a:duotone>
              <a:prstClr val="black"/>
              <a:schemeClr val="accent5">
                <a:tint val="45000"/>
                <a:satMod val="400000"/>
              </a:schemeClr>
            </a:duotone>
          </a:blip>
          <a:stretch>
            <a:fillRect/>
          </a:stretch>
        </p:blipFill>
        <p:spPr>
          <a:xfrm>
            <a:off x="7792885" y="2284852"/>
            <a:ext cx="2401997" cy="2696581"/>
          </a:xfrm>
          <a:prstGeom prst="rect">
            <a:avLst/>
          </a:prstGeom>
        </p:spPr>
      </p:pic>
    </p:spTree>
    <p:extLst>
      <p:ext uri="{BB962C8B-B14F-4D97-AF65-F5344CB8AC3E}">
        <p14:creationId xmlns:p14="http://schemas.microsoft.com/office/powerpoint/2010/main" val="30383081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398E7-78BF-41AE-A05D-89E145D81DEA}"/>
              </a:ext>
            </a:extLst>
          </p:cNvPr>
          <p:cNvSpPr>
            <a:spLocks noGrp="1"/>
          </p:cNvSpPr>
          <p:nvPr>
            <p:ph type="title"/>
          </p:nvPr>
        </p:nvSpPr>
        <p:spPr>
          <a:xfrm>
            <a:off x="1405704" y="370215"/>
            <a:ext cx="9905998" cy="1478570"/>
          </a:xfrm>
        </p:spPr>
        <p:txBody>
          <a:bodyPr/>
          <a:lstStyle/>
          <a:p>
            <a:r>
              <a:rPr lang="en-US" dirty="0"/>
              <a:t>STRINGS</a:t>
            </a:r>
          </a:p>
        </p:txBody>
      </p:sp>
      <p:sp>
        <p:nvSpPr>
          <p:cNvPr id="3" name="Content Placeholder 2">
            <a:extLst>
              <a:ext uri="{FF2B5EF4-FFF2-40B4-BE49-F238E27FC236}">
                <a16:creationId xmlns:a16="http://schemas.microsoft.com/office/drawing/2014/main" id="{EBEF76B3-2732-4169-A53B-8E84C9B298BA}"/>
              </a:ext>
            </a:extLst>
          </p:cNvPr>
          <p:cNvSpPr>
            <a:spLocks noGrp="1"/>
          </p:cNvSpPr>
          <p:nvPr>
            <p:ph idx="1"/>
          </p:nvPr>
        </p:nvSpPr>
        <p:spPr>
          <a:xfrm>
            <a:off x="1213517" y="1437014"/>
            <a:ext cx="5961753" cy="5050771"/>
          </a:xfrm>
          <a:solidFill>
            <a:schemeClr val="tx2">
              <a:lumMod val="75000"/>
            </a:schemeClr>
          </a:solidFill>
        </p:spPr>
        <p:txBody>
          <a:bodyPr>
            <a:normAutofit fontScale="70000" lnSpcReduction="20000"/>
          </a:bodyPr>
          <a:lstStyle/>
          <a:p>
            <a:pPr marL="0" indent="0">
              <a:buNone/>
            </a:pPr>
            <a:r>
              <a:rPr lang="en-US" dirty="0">
                <a:effectLst/>
              </a:rPr>
              <a:t>In programming, a string is a sequence of characters used to represent text. It can contain letters, numbers, symbols, and even spaces. Strings are commonly used to work with textual data, such as names, sentences, address, messages, and more. They are also a datatype for variables.</a:t>
            </a:r>
          </a:p>
          <a:p>
            <a:pPr marL="0" indent="0">
              <a:buNone/>
            </a:pPr>
            <a:r>
              <a:rPr lang="en-US" dirty="0">
                <a:effectLst/>
              </a:rPr>
              <a:t>To use strings, you should include the string header file.</a:t>
            </a:r>
          </a:p>
          <a:p>
            <a:pPr marL="0" indent="0">
              <a:buNone/>
            </a:pPr>
            <a:r>
              <a:rPr lang="en-US" dirty="0">
                <a:effectLst/>
              </a:rPr>
              <a:t>Upon further inspection though, it seems it works without using the string header file??? That’s because string is actually a really common data type used in C++ and it’s automatically included in iostream.</a:t>
            </a:r>
          </a:p>
          <a:p>
            <a:pPr marL="0" indent="0">
              <a:buNone/>
            </a:pPr>
            <a:r>
              <a:rPr lang="en-US" dirty="0">
                <a:effectLst/>
              </a:rPr>
              <a:t>This is one of the conveniences provided by the C++ Standard Library to make programming easier and more efficient.</a:t>
            </a:r>
            <a:endParaRPr lang="en-US" dirty="0"/>
          </a:p>
        </p:txBody>
      </p:sp>
      <p:sp>
        <p:nvSpPr>
          <p:cNvPr id="4" name="Footer Placeholder 3">
            <a:extLst>
              <a:ext uri="{FF2B5EF4-FFF2-40B4-BE49-F238E27FC236}">
                <a16:creationId xmlns:a16="http://schemas.microsoft.com/office/drawing/2014/main" id="{9E0C6780-BC8D-4306-BDC5-26E8B7910A69}"/>
              </a:ext>
            </a:extLst>
          </p:cNvPr>
          <p:cNvSpPr>
            <a:spLocks noGrp="1"/>
          </p:cNvSpPr>
          <p:nvPr>
            <p:ph type="ftr" sz="quarter" idx="11"/>
          </p:nvPr>
        </p:nvSpPr>
        <p:spPr/>
        <p:txBody>
          <a:bodyPr/>
          <a:lstStyle/>
          <a:p>
            <a:r>
              <a:rPr lang="en-US"/>
              <a:t>www.capacitybay.com</a:t>
            </a:r>
            <a:endParaRPr lang="en-US" dirty="0"/>
          </a:p>
        </p:txBody>
      </p:sp>
      <p:sp>
        <p:nvSpPr>
          <p:cNvPr id="5" name="Slide Number Placeholder 4">
            <a:extLst>
              <a:ext uri="{FF2B5EF4-FFF2-40B4-BE49-F238E27FC236}">
                <a16:creationId xmlns:a16="http://schemas.microsoft.com/office/drawing/2014/main" id="{5F53425D-ABC4-43D1-B07D-23779DED9B74}"/>
              </a:ext>
            </a:extLst>
          </p:cNvPr>
          <p:cNvSpPr>
            <a:spLocks noGrp="1"/>
          </p:cNvSpPr>
          <p:nvPr>
            <p:ph type="sldNum" sz="quarter" idx="12"/>
          </p:nvPr>
        </p:nvSpPr>
        <p:spPr/>
        <p:txBody>
          <a:bodyPr/>
          <a:lstStyle/>
          <a:p>
            <a:fld id="{3E314742-E492-49FE-B411-557011724046}" type="slidenum">
              <a:rPr lang="en-US" smtClean="0"/>
              <a:t>20</a:t>
            </a:fld>
            <a:endParaRPr lang="en-US"/>
          </a:p>
        </p:txBody>
      </p:sp>
      <p:pic>
        <p:nvPicPr>
          <p:cNvPr id="6" name="Picture 5">
            <a:extLst>
              <a:ext uri="{FF2B5EF4-FFF2-40B4-BE49-F238E27FC236}">
                <a16:creationId xmlns:a16="http://schemas.microsoft.com/office/drawing/2014/main" id="{2FF3261C-AB6C-4706-A046-53A26C25655A}"/>
              </a:ext>
            </a:extLst>
          </p:cNvPr>
          <p:cNvPicPr>
            <a:picLocks noChangeAspect="1"/>
          </p:cNvPicPr>
          <p:nvPr/>
        </p:nvPicPr>
        <p:blipFill>
          <a:blip r:embed="rId2"/>
          <a:stretch>
            <a:fillRect/>
          </a:stretch>
        </p:blipFill>
        <p:spPr>
          <a:xfrm>
            <a:off x="7175270" y="1590260"/>
            <a:ext cx="4606765" cy="2372140"/>
          </a:xfrm>
          <a:prstGeom prst="rect">
            <a:avLst/>
          </a:prstGeom>
        </p:spPr>
      </p:pic>
    </p:spTree>
    <p:extLst>
      <p:ext uri="{BB962C8B-B14F-4D97-AF65-F5344CB8AC3E}">
        <p14:creationId xmlns:p14="http://schemas.microsoft.com/office/powerpoint/2010/main" val="11613258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6C581-9BC7-490A-86BC-1FC49CB9E6D7}"/>
              </a:ext>
            </a:extLst>
          </p:cNvPr>
          <p:cNvSpPr>
            <a:spLocks noGrp="1"/>
          </p:cNvSpPr>
          <p:nvPr>
            <p:ph type="title"/>
          </p:nvPr>
        </p:nvSpPr>
        <p:spPr/>
        <p:txBody>
          <a:bodyPr/>
          <a:lstStyle/>
          <a:p>
            <a:r>
              <a:rPr lang="en-US" dirty="0"/>
              <a:t>Reading THE USER’s NAME</a:t>
            </a:r>
            <a:endParaRPr lang="en-US" dirty="0">
              <a:solidFill>
                <a:schemeClr val="tx2">
                  <a:lumMod val="60000"/>
                  <a:lumOff val="40000"/>
                </a:schemeClr>
              </a:solidFill>
            </a:endParaRPr>
          </a:p>
        </p:txBody>
      </p:sp>
      <p:sp>
        <p:nvSpPr>
          <p:cNvPr id="4" name="Footer Placeholder 3">
            <a:extLst>
              <a:ext uri="{FF2B5EF4-FFF2-40B4-BE49-F238E27FC236}">
                <a16:creationId xmlns:a16="http://schemas.microsoft.com/office/drawing/2014/main" id="{BC1D362A-F15D-4597-A981-D953358F4EFA}"/>
              </a:ext>
            </a:extLst>
          </p:cNvPr>
          <p:cNvSpPr>
            <a:spLocks noGrp="1"/>
          </p:cNvSpPr>
          <p:nvPr>
            <p:ph type="ftr" sz="quarter" idx="11"/>
          </p:nvPr>
        </p:nvSpPr>
        <p:spPr/>
        <p:txBody>
          <a:bodyPr/>
          <a:lstStyle/>
          <a:p>
            <a:r>
              <a:rPr lang="en-US"/>
              <a:t>www.capacitybay.com</a:t>
            </a:r>
            <a:endParaRPr lang="en-US" dirty="0"/>
          </a:p>
        </p:txBody>
      </p:sp>
      <p:sp>
        <p:nvSpPr>
          <p:cNvPr id="5" name="Slide Number Placeholder 4">
            <a:extLst>
              <a:ext uri="{FF2B5EF4-FFF2-40B4-BE49-F238E27FC236}">
                <a16:creationId xmlns:a16="http://schemas.microsoft.com/office/drawing/2014/main" id="{5E23635C-30DB-471E-B408-1D4B82CC5111}"/>
              </a:ext>
            </a:extLst>
          </p:cNvPr>
          <p:cNvSpPr>
            <a:spLocks noGrp="1"/>
          </p:cNvSpPr>
          <p:nvPr>
            <p:ph type="sldNum" sz="quarter" idx="12"/>
          </p:nvPr>
        </p:nvSpPr>
        <p:spPr/>
        <p:txBody>
          <a:bodyPr/>
          <a:lstStyle/>
          <a:p>
            <a:fld id="{3E314742-E492-49FE-B411-557011724046}" type="slidenum">
              <a:rPr lang="en-US" smtClean="0"/>
              <a:t>21</a:t>
            </a:fld>
            <a:endParaRPr lang="en-US"/>
          </a:p>
        </p:txBody>
      </p:sp>
      <p:pic>
        <p:nvPicPr>
          <p:cNvPr id="11" name="Picture 10">
            <a:extLst>
              <a:ext uri="{FF2B5EF4-FFF2-40B4-BE49-F238E27FC236}">
                <a16:creationId xmlns:a16="http://schemas.microsoft.com/office/drawing/2014/main" id="{E302FE35-474C-48AC-B3B6-317A55B9D168}"/>
              </a:ext>
            </a:extLst>
          </p:cNvPr>
          <p:cNvPicPr>
            <a:picLocks noChangeAspect="1"/>
          </p:cNvPicPr>
          <p:nvPr/>
        </p:nvPicPr>
        <p:blipFill>
          <a:blip r:embed="rId2"/>
          <a:stretch>
            <a:fillRect/>
          </a:stretch>
        </p:blipFill>
        <p:spPr>
          <a:xfrm>
            <a:off x="1141413" y="1750736"/>
            <a:ext cx="5721945" cy="2291177"/>
          </a:xfrm>
          <a:prstGeom prst="rect">
            <a:avLst/>
          </a:prstGeom>
        </p:spPr>
      </p:pic>
      <p:pic>
        <p:nvPicPr>
          <p:cNvPr id="12" name="Picture 11">
            <a:extLst>
              <a:ext uri="{FF2B5EF4-FFF2-40B4-BE49-F238E27FC236}">
                <a16:creationId xmlns:a16="http://schemas.microsoft.com/office/drawing/2014/main" id="{0C076A2B-708D-4C96-B6D9-6C70231F9B50}"/>
              </a:ext>
            </a:extLst>
          </p:cNvPr>
          <p:cNvPicPr>
            <a:picLocks noChangeAspect="1"/>
          </p:cNvPicPr>
          <p:nvPr/>
        </p:nvPicPr>
        <p:blipFill>
          <a:blip r:embed="rId3"/>
          <a:stretch>
            <a:fillRect/>
          </a:stretch>
        </p:blipFill>
        <p:spPr>
          <a:xfrm>
            <a:off x="5248090" y="3825894"/>
            <a:ext cx="6056740" cy="2413588"/>
          </a:xfrm>
          <a:prstGeom prst="rect">
            <a:avLst/>
          </a:prstGeom>
        </p:spPr>
      </p:pic>
    </p:spTree>
    <p:extLst>
      <p:ext uri="{BB962C8B-B14F-4D97-AF65-F5344CB8AC3E}">
        <p14:creationId xmlns:p14="http://schemas.microsoft.com/office/powerpoint/2010/main" val="17175425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AEDC60-9BB0-4013-AFAD-3D66EC16AA30}"/>
              </a:ext>
            </a:extLst>
          </p:cNvPr>
          <p:cNvSpPr>
            <a:spLocks noGrp="1"/>
          </p:cNvSpPr>
          <p:nvPr>
            <p:ph type="title"/>
          </p:nvPr>
        </p:nvSpPr>
        <p:spPr/>
        <p:txBody>
          <a:bodyPr/>
          <a:lstStyle/>
          <a:p>
            <a:r>
              <a:rPr lang="en-US" dirty="0"/>
              <a:t>READING THE ENTIRE LINE IN A STRING</a:t>
            </a:r>
          </a:p>
        </p:txBody>
      </p:sp>
      <p:sp>
        <p:nvSpPr>
          <p:cNvPr id="3" name="Content Placeholder 2">
            <a:extLst>
              <a:ext uri="{FF2B5EF4-FFF2-40B4-BE49-F238E27FC236}">
                <a16:creationId xmlns:a16="http://schemas.microsoft.com/office/drawing/2014/main" id="{4E60AF9D-C6FD-4E38-A195-12860A0F4B76}"/>
              </a:ext>
            </a:extLst>
          </p:cNvPr>
          <p:cNvSpPr>
            <a:spLocks noGrp="1"/>
          </p:cNvSpPr>
          <p:nvPr>
            <p:ph idx="1"/>
          </p:nvPr>
        </p:nvSpPr>
        <p:spPr>
          <a:xfrm>
            <a:off x="1141413" y="1772408"/>
            <a:ext cx="3231804" cy="4191070"/>
          </a:xfrm>
          <a:solidFill>
            <a:schemeClr val="tx2">
              <a:lumMod val="75000"/>
            </a:schemeClr>
          </a:solidFill>
        </p:spPr>
        <p:txBody>
          <a:bodyPr>
            <a:normAutofit/>
          </a:bodyPr>
          <a:lstStyle/>
          <a:p>
            <a:pPr marL="0" indent="0">
              <a:buNone/>
            </a:pPr>
            <a:r>
              <a:rPr lang="en-US" dirty="0"/>
              <a:t>You may have noticed that a string can only read one word at a time with </a:t>
            </a:r>
            <a:r>
              <a:rPr lang="en-US" dirty="0" err="1"/>
              <a:t>cin</a:t>
            </a:r>
            <a:r>
              <a:rPr lang="en-US" dirty="0"/>
              <a:t>. To read an entire line, you need to use the </a:t>
            </a:r>
            <a:r>
              <a:rPr lang="en-US" dirty="0" err="1"/>
              <a:t>getline</a:t>
            </a:r>
            <a:r>
              <a:rPr lang="en-US" dirty="0"/>
              <a:t>().</a:t>
            </a:r>
          </a:p>
        </p:txBody>
      </p:sp>
      <p:sp>
        <p:nvSpPr>
          <p:cNvPr id="4" name="Footer Placeholder 3">
            <a:extLst>
              <a:ext uri="{FF2B5EF4-FFF2-40B4-BE49-F238E27FC236}">
                <a16:creationId xmlns:a16="http://schemas.microsoft.com/office/drawing/2014/main" id="{18ECF6E4-A78E-4CF7-AA87-8CD58799C397}"/>
              </a:ext>
            </a:extLst>
          </p:cNvPr>
          <p:cNvSpPr>
            <a:spLocks noGrp="1"/>
          </p:cNvSpPr>
          <p:nvPr>
            <p:ph type="ftr" sz="quarter" idx="11"/>
          </p:nvPr>
        </p:nvSpPr>
        <p:spPr/>
        <p:txBody>
          <a:bodyPr/>
          <a:lstStyle/>
          <a:p>
            <a:r>
              <a:rPr lang="en-US"/>
              <a:t>www.capacitybay.com</a:t>
            </a:r>
            <a:endParaRPr lang="en-US" dirty="0"/>
          </a:p>
        </p:txBody>
      </p:sp>
      <p:sp>
        <p:nvSpPr>
          <p:cNvPr id="5" name="Slide Number Placeholder 4">
            <a:extLst>
              <a:ext uri="{FF2B5EF4-FFF2-40B4-BE49-F238E27FC236}">
                <a16:creationId xmlns:a16="http://schemas.microsoft.com/office/drawing/2014/main" id="{04884F7B-AA3B-45BD-B82C-7EBBFC8E5A31}"/>
              </a:ext>
            </a:extLst>
          </p:cNvPr>
          <p:cNvSpPr>
            <a:spLocks noGrp="1"/>
          </p:cNvSpPr>
          <p:nvPr>
            <p:ph type="sldNum" sz="quarter" idx="12"/>
          </p:nvPr>
        </p:nvSpPr>
        <p:spPr/>
        <p:txBody>
          <a:bodyPr/>
          <a:lstStyle/>
          <a:p>
            <a:fld id="{3E314742-E492-49FE-B411-557011724046}" type="slidenum">
              <a:rPr lang="en-US" smtClean="0"/>
              <a:t>22</a:t>
            </a:fld>
            <a:endParaRPr lang="en-US"/>
          </a:p>
        </p:txBody>
      </p:sp>
      <p:pic>
        <p:nvPicPr>
          <p:cNvPr id="6" name="Picture 5">
            <a:extLst>
              <a:ext uri="{FF2B5EF4-FFF2-40B4-BE49-F238E27FC236}">
                <a16:creationId xmlns:a16="http://schemas.microsoft.com/office/drawing/2014/main" id="{DCA5C269-7DEB-4400-BA8C-AED90B300AD1}"/>
              </a:ext>
            </a:extLst>
          </p:cNvPr>
          <p:cNvPicPr>
            <a:picLocks noChangeAspect="1"/>
          </p:cNvPicPr>
          <p:nvPr/>
        </p:nvPicPr>
        <p:blipFill>
          <a:blip r:embed="rId2"/>
          <a:stretch>
            <a:fillRect/>
          </a:stretch>
        </p:blipFill>
        <p:spPr>
          <a:xfrm>
            <a:off x="4855199" y="1609477"/>
            <a:ext cx="5178286" cy="2666817"/>
          </a:xfrm>
          <a:prstGeom prst="rect">
            <a:avLst/>
          </a:prstGeom>
        </p:spPr>
      </p:pic>
      <p:pic>
        <p:nvPicPr>
          <p:cNvPr id="7" name="Picture 6">
            <a:extLst>
              <a:ext uri="{FF2B5EF4-FFF2-40B4-BE49-F238E27FC236}">
                <a16:creationId xmlns:a16="http://schemas.microsoft.com/office/drawing/2014/main" id="{06986F9F-458C-4F02-955C-D3FC54DCEEAA}"/>
              </a:ext>
            </a:extLst>
          </p:cNvPr>
          <p:cNvPicPr>
            <a:picLocks noChangeAspect="1"/>
          </p:cNvPicPr>
          <p:nvPr/>
        </p:nvPicPr>
        <p:blipFill>
          <a:blip r:embed="rId3"/>
          <a:stretch>
            <a:fillRect/>
          </a:stretch>
        </p:blipFill>
        <p:spPr>
          <a:xfrm>
            <a:off x="4855199" y="4094079"/>
            <a:ext cx="6706496" cy="2145403"/>
          </a:xfrm>
          <a:prstGeom prst="rect">
            <a:avLst/>
          </a:prstGeom>
        </p:spPr>
      </p:pic>
    </p:spTree>
    <p:extLst>
      <p:ext uri="{BB962C8B-B14F-4D97-AF65-F5344CB8AC3E}">
        <p14:creationId xmlns:p14="http://schemas.microsoft.com/office/powerpoint/2010/main" val="11832257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7F0911-5F53-461A-90B8-AB2C40F37299}"/>
              </a:ext>
            </a:extLst>
          </p:cNvPr>
          <p:cNvSpPr>
            <a:spLocks noGrp="1"/>
          </p:cNvSpPr>
          <p:nvPr>
            <p:ph type="ctrTitle"/>
          </p:nvPr>
        </p:nvSpPr>
        <p:spPr>
          <a:xfrm>
            <a:off x="1997118" y="2001077"/>
            <a:ext cx="5822549" cy="3484493"/>
          </a:xfrm>
        </p:spPr>
        <p:txBody>
          <a:bodyPr>
            <a:noAutofit/>
          </a:bodyPr>
          <a:lstStyle/>
          <a:p>
            <a:r>
              <a:rPr lang="en-US" sz="6000" dirty="0">
                <a:latin typeface="Source Code Pro Black" panose="020B0809030403020204" pitchFamily="49" charset="0"/>
              </a:rPr>
              <a:t>04</a:t>
            </a:r>
            <a:br>
              <a:rPr lang="en-US" sz="6000" dirty="0">
                <a:latin typeface="Source Code Pro Black" panose="020B0809030403020204" pitchFamily="49" charset="0"/>
              </a:rPr>
            </a:br>
            <a:r>
              <a:rPr lang="en-US" sz="6000" dirty="0">
                <a:latin typeface="Source Code Pro Black" panose="020B0809030403020204" pitchFamily="49" charset="0"/>
              </a:rPr>
              <a:t>constant VARIABLES</a:t>
            </a:r>
            <a:br>
              <a:rPr lang="en-US" sz="6000" dirty="0">
                <a:solidFill>
                  <a:schemeClr val="tx2">
                    <a:lumMod val="60000"/>
                    <a:lumOff val="40000"/>
                  </a:schemeClr>
                </a:solidFill>
                <a:latin typeface="Source Code Pro Black" panose="020B0809030403020204" pitchFamily="49" charset="0"/>
              </a:rPr>
            </a:br>
            <a:r>
              <a:rPr lang="en-US" sz="6000" dirty="0">
                <a:latin typeface="Source Code Pro Black" panose="020B0809030403020204" pitchFamily="49" charset="0"/>
              </a:rPr>
              <a:t>and </a:t>
            </a:r>
            <a:r>
              <a:rPr lang="en-US" sz="6000" dirty="0">
                <a:solidFill>
                  <a:schemeClr val="tx2">
                    <a:lumMod val="60000"/>
                    <a:lumOff val="40000"/>
                  </a:schemeClr>
                </a:solidFill>
                <a:latin typeface="Source Code Pro Black" panose="020B0809030403020204" pitchFamily="49" charset="0"/>
              </a:rPr>
              <a:t>SWAPPING</a:t>
            </a:r>
          </a:p>
        </p:txBody>
      </p:sp>
      <p:sp>
        <p:nvSpPr>
          <p:cNvPr id="4" name="Footer Placeholder 3">
            <a:extLst>
              <a:ext uri="{FF2B5EF4-FFF2-40B4-BE49-F238E27FC236}">
                <a16:creationId xmlns:a16="http://schemas.microsoft.com/office/drawing/2014/main" id="{97207F79-1942-4F3D-9FEF-196DBB58E037}"/>
              </a:ext>
            </a:extLst>
          </p:cNvPr>
          <p:cNvSpPr>
            <a:spLocks noGrp="1"/>
          </p:cNvSpPr>
          <p:nvPr>
            <p:ph type="ftr" sz="quarter" idx="11"/>
          </p:nvPr>
        </p:nvSpPr>
        <p:spPr/>
        <p:txBody>
          <a:bodyPr/>
          <a:lstStyle/>
          <a:p>
            <a:r>
              <a:rPr lang="en-US" dirty="0"/>
              <a:t>www.capacitybay.com</a:t>
            </a:r>
          </a:p>
        </p:txBody>
      </p:sp>
      <p:sp>
        <p:nvSpPr>
          <p:cNvPr id="5" name="Slide Number Placeholder 4">
            <a:extLst>
              <a:ext uri="{FF2B5EF4-FFF2-40B4-BE49-F238E27FC236}">
                <a16:creationId xmlns:a16="http://schemas.microsoft.com/office/drawing/2014/main" id="{34B4F7DC-B253-40D2-BAF7-C97038044687}"/>
              </a:ext>
            </a:extLst>
          </p:cNvPr>
          <p:cNvSpPr>
            <a:spLocks noGrp="1"/>
          </p:cNvSpPr>
          <p:nvPr>
            <p:ph type="sldNum" sz="quarter" idx="12"/>
          </p:nvPr>
        </p:nvSpPr>
        <p:spPr/>
        <p:txBody>
          <a:bodyPr/>
          <a:lstStyle/>
          <a:p>
            <a:fld id="{3E314742-E492-49FE-B411-557011724046}" type="slidenum">
              <a:rPr lang="en-US" smtClean="0"/>
              <a:t>23</a:t>
            </a:fld>
            <a:endParaRPr lang="en-US"/>
          </a:p>
        </p:txBody>
      </p:sp>
      <p:pic>
        <p:nvPicPr>
          <p:cNvPr id="6" name="Picture 5">
            <a:extLst>
              <a:ext uri="{FF2B5EF4-FFF2-40B4-BE49-F238E27FC236}">
                <a16:creationId xmlns:a16="http://schemas.microsoft.com/office/drawing/2014/main" id="{0264E809-70DD-415E-A039-98FCCF57558F}"/>
              </a:ext>
            </a:extLst>
          </p:cNvPr>
          <p:cNvPicPr>
            <a:picLocks noChangeAspect="1"/>
          </p:cNvPicPr>
          <p:nvPr/>
        </p:nvPicPr>
        <p:blipFill>
          <a:blip r:embed="rId2">
            <a:duotone>
              <a:prstClr val="black"/>
              <a:schemeClr val="accent5">
                <a:tint val="45000"/>
                <a:satMod val="400000"/>
              </a:schemeClr>
            </a:duotone>
          </a:blip>
          <a:stretch>
            <a:fillRect/>
          </a:stretch>
        </p:blipFill>
        <p:spPr>
          <a:xfrm>
            <a:off x="7792885" y="2284852"/>
            <a:ext cx="2401997" cy="2696581"/>
          </a:xfrm>
          <a:prstGeom prst="rect">
            <a:avLst/>
          </a:prstGeom>
        </p:spPr>
      </p:pic>
    </p:spTree>
    <p:extLst>
      <p:ext uri="{BB962C8B-B14F-4D97-AF65-F5344CB8AC3E}">
        <p14:creationId xmlns:p14="http://schemas.microsoft.com/office/powerpoint/2010/main" val="14225261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A7564C-4617-44E2-BAF7-52AC35B9B462}"/>
              </a:ext>
            </a:extLst>
          </p:cNvPr>
          <p:cNvSpPr>
            <a:spLocks noGrp="1"/>
          </p:cNvSpPr>
          <p:nvPr>
            <p:ph type="title"/>
          </p:nvPr>
        </p:nvSpPr>
        <p:spPr/>
        <p:txBody>
          <a:bodyPr/>
          <a:lstStyle/>
          <a:p>
            <a:r>
              <a:rPr lang="en-US" dirty="0"/>
              <a:t>Constant </a:t>
            </a:r>
            <a:r>
              <a:rPr lang="en-US" dirty="0">
                <a:solidFill>
                  <a:schemeClr val="tx2">
                    <a:lumMod val="60000"/>
                    <a:lumOff val="40000"/>
                  </a:schemeClr>
                </a:solidFill>
              </a:rPr>
              <a:t>variables</a:t>
            </a:r>
          </a:p>
        </p:txBody>
      </p:sp>
      <p:sp>
        <p:nvSpPr>
          <p:cNvPr id="3" name="Content Placeholder 2">
            <a:extLst>
              <a:ext uri="{FF2B5EF4-FFF2-40B4-BE49-F238E27FC236}">
                <a16:creationId xmlns:a16="http://schemas.microsoft.com/office/drawing/2014/main" id="{BF706069-8E35-46A7-B53C-3B58874A68FE}"/>
              </a:ext>
            </a:extLst>
          </p:cNvPr>
          <p:cNvSpPr>
            <a:spLocks noGrp="1"/>
          </p:cNvSpPr>
          <p:nvPr>
            <p:ph idx="1"/>
          </p:nvPr>
        </p:nvSpPr>
        <p:spPr>
          <a:xfrm>
            <a:off x="634615" y="2097087"/>
            <a:ext cx="6717127" cy="4250703"/>
          </a:xfrm>
          <a:solidFill>
            <a:schemeClr val="tx2">
              <a:lumMod val="75000"/>
            </a:schemeClr>
          </a:solidFill>
        </p:spPr>
        <p:txBody>
          <a:bodyPr>
            <a:normAutofit fontScale="70000" lnSpcReduction="20000"/>
          </a:bodyPr>
          <a:lstStyle/>
          <a:p>
            <a:pPr marL="0" indent="0">
              <a:buNone/>
            </a:pPr>
            <a:r>
              <a:rPr lang="en-US" dirty="0">
                <a:effectLst/>
              </a:rPr>
              <a:t>Sometimes you want to create a variable whose value cannot be changed once it is assigned. This is where constant variables come in. </a:t>
            </a:r>
          </a:p>
          <a:p>
            <a:pPr marL="0" indent="0">
              <a:buNone/>
            </a:pPr>
            <a:r>
              <a:rPr lang="en-US" dirty="0">
                <a:effectLst/>
              </a:rPr>
              <a:t>A constant variable is a special type of variable whose value remains the same throughout a program's execution. Once you assign a value to a constant variable, you cannot change it later in the code.</a:t>
            </a:r>
          </a:p>
          <a:p>
            <a:pPr marL="0" indent="0">
              <a:buNone/>
            </a:pPr>
            <a:r>
              <a:rPr lang="en-US" dirty="0">
                <a:effectLst/>
              </a:rPr>
              <a:t>In C++, you can declare a constant variable by using the const keyword before declaring the variable.</a:t>
            </a:r>
          </a:p>
          <a:p>
            <a:pPr marL="0" indent="0">
              <a:buNone/>
            </a:pPr>
            <a:r>
              <a:rPr lang="en-US" dirty="0">
                <a:effectLst/>
              </a:rPr>
              <a:t>In this picture, it is clear PI will never change it’s value, so it’s good to use const in this case.</a:t>
            </a:r>
          </a:p>
        </p:txBody>
      </p:sp>
      <p:sp>
        <p:nvSpPr>
          <p:cNvPr id="4" name="Footer Placeholder 3">
            <a:extLst>
              <a:ext uri="{FF2B5EF4-FFF2-40B4-BE49-F238E27FC236}">
                <a16:creationId xmlns:a16="http://schemas.microsoft.com/office/drawing/2014/main" id="{ECFBAD81-43B3-4D98-BCA1-B6851E75A078}"/>
              </a:ext>
            </a:extLst>
          </p:cNvPr>
          <p:cNvSpPr>
            <a:spLocks noGrp="1"/>
          </p:cNvSpPr>
          <p:nvPr>
            <p:ph type="ftr" sz="quarter" idx="11"/>
          </p:nvPr>
        </p:nvSpPr>
        <p:spPr/>
        <p:txBody>
          <a:bodyPr/>
          <a:lstStyle/>
          <a:p>
            <a:r>
              <a:rPr lang="en-US"/>
              <a:t>www.capacitybay.com</a:t>
            </a:r>
            <a:endParaRPr lang="en-US" dirty="0"/>
          </a:p>
        </p:txBody>
      </p:sp>
      <p:sp>
        <p:nvSpPr>
          <p:cNvPr id="5" name="Slide Number Placeholder 4">
            <a:extLst>
              <a:ext uri="{FF2B5EF4-FFF2-40B4-BE49-F238E27FC236}">
                <a16:creationId xmlns:a16="http://schemas.microsoft.com/office/drawing/2014/main" id="{39E2E4EF-EEBF-49AB-87F8-521FFA041367}"/>
              </a:ext>
            </a:extLst>
          </p:cNvPr>
          <p:cNvSpPr>
            <a:spLocks noGrp="1"/>
          </p:cNvSpPr>
          <p:nvPr>
            <p:ph type="sldNum" sz="quarter" idx="12"/>
          </p:nvPr>
        </p:nvSpPr>
        <p:spPr/>
        <p:txBody>
          <a:bodyPr/>
          <a:lstStyle/>
          <a:p>
            <a:fld id="{3E314742-E492-49FE-B411-557011724046}" type="slidenum">
              <a:rPr lang="en-US" smtClean="0"/>
              <a:t>24</a:t>
            </a:fld>
            <a:endParaRPr lang="en-US"/>
          </a:p>
        </p:txBody>
      </p:sp>
      <p:pic>
        <p:nvPicPr>
          <p:cNvPr id="7" name="Picture 6">
            <a:extLst>
              <a:ext uri="{FF2B5EF4-FFF2-40B4-BE49-F238E27FC236}">
                <a16:creationId xmlns:a16="http://schemas.microsoft.com/office/drawing/2014/main" id="{9D385232-6FFB-4070-BC03-C2D1E617F228}"/>
              </a:ext>
            </a:extLst>
          </p:cNvPr>
          <p:cNvPicPr>
            <a:picLocks noChangeAspect="1"/>
          </p:cNvPicPr>
          <p:nvPr/>
        </p:nvPicPr>
        <p:blipFill>
          <a:blip r:embed="rId2"/>
          <a:stretch>
            <a:fillRect/>
          </a:stretch>
        </p:blipFill>
        <p:spPr>
          <a:xfrm>
            <a:off x="7468813" y="2286000"/>
            <a:ext cx="4496092" cy="2474913"/>
          </a:xfrm>
          <a:prstGeom prst="rect">
            <a:avLst/>
          </a:prstGeom>
        </p:spPr>
      </p:pic>
    </p:spTree>
    <p:extLst>
      <p:ext uri="{BB962C8B-B14F-4D97-AF65-F5344CB8AC3E}">
        <p14:creationId xmlns:p14="http://schemas.microsoft.com/office/powerpoint/2010/main" val="23301158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792E4-0A17-4022-86FE-3D2AE3F69B4F}"/>
              </a:ext>
            </a:extLst>
          </p:cNvPr>
          <p:cNvSpPr>
            <a:spLocks noGrp="1"/>
          </p:cNvSpPr>
          <p:nvPr>
            <p:ph type="title"/>
          </p:nvPr>
        </p:nvSpPr>
        <p:spPr>
          <a:xfrm>
            <a:off x="1020159" y="618519"/>
            <a:ext cx="10361474" cy="1478570"/>
          </a:xfrm>
        </p:spPr>
        <p:txBody>
          <a:bodyPr/>
          <a:lstStyle/>
          <a:p>
            <a:r>
              <a:rPr lang="en-US" dirty="0"/>
              <a:t>Why should I use CONST</a:t>
            </a:r>
            <a:r>
              <a:rPr lang="en-US" dirty="0">
                <a:solidFill>
                  <a:schemeClr val="tx2">
                    <a:lumMod val="60000"/>
                    <a:lumOff val="40000"/>
                  </a:schemeClr>
                </a:solidFill>
              </a:rPr>
              <a:t> when possible?</a:t>
            </a:r>
            <a:endParaRPr lang="en-US" dirty="0"/>
          </a:p>
        </p:txBody>
      </p:sp>
      <p:sp>
        <p:nvSpPr>
          <p:cNvPr id="3" name="Content Placeholder 2">
            <a:extLst>
              <a:ext uri="{FF2B5EF4-FFF2-40B4-BE49-F238E27FC236}">
                <a16:creationId xmlns:a16="http://schemas.microsoft.com/office/drawing/2014/main" id="{B19A26B2-44A4-4578-8381-A64616A29F81}"/>
              </a:ext>
            </a:extLst>
          </p:cNvPr>
          <p:cNvSpPr>
            <a:spLocks noGrp="1"/>
          </p:cNvSpPr>
          <p:nvPr>
            <p:ph idx="1"/>
          </p:nvPr>
        </p:nvSpPr>
        <p:spPr>
          <a:xfrm>
            <a:off x="1141412" y="1802296"/>
            <a:ext cx="9905999" cy="4437185"/>
          </a:xfrm>
          <a:solidFill>
            <a:schemeClr val="tx2">
              <a:lumMod val="75000"/>
            </a:schemeClr>
          </a:solidFill>
        </p:spPr>
        <p:txBody>
          <a:bodyPr>
            <a:normAutofit fontScale="85000" lnSpcReduction="20000"/>
          </a:bodyPr>
          <a:lstStyle/>
          <a:p>
            <a:pPr marL="0" indent="0">
              <a:buNone/>
            </a:pPr>
            <a:r>
              <a:rPr lang="en-US" dirty="0"/>
              <a:t>Safety: Constant variables prevent accidental changes to critical values in your code, ensuring that important data remains constant throughout the program’s execution</a:t>
            </a:r>
          </a:p>
          <a:p>
            <a:pPr marL="0" indent="0">
              <a:buNone/>
            </a:pPr>
            <a:endParaRPr lang="en-US" dirty="0"/>
          </a:p>
          <a:p>
            <a:pPr marL="0" indent="0">
              <a:buNone/>
            </a:pPr>
            <a:r>
              <a:rPr lang="en-US" dirty="0"/>
              <a:t>Readability: Using constant variables makes your code more readable. If someone else encounters the const keyword for a variable in your code, they will know that variable will never change throughout the code.</a:t>
            </a:r>
          </a:p>
          <a:p>
            <a:pPr marL="0" indent="0">
              <a:buNone/>
            </a:pPr>
            <a:endParaRPr lang="en-US" dirty="0"/>
          </a:p>
          <a:p>
            <a:pPr marL="0" indent="0">
              <a:buNone/>
            </a:pPr>
            <a:r>
              <a:rPr lang="en-US" dirty="0"/>
              <a:t>Optimization: The compiler can actually optimize constant variables more effectively, potentially improving the performance of your program.</a:t>
            </a:r>
          </a:p>
        </p:txBody>
      </p:sp>
      <p:sp>
        <p:nvSpPr>
          <p:cNvPr id="4" name="Footer Placeholder 3">
            <a:extLst>
              <a:ext uri="{FF2B5EF4-FFF2-40B4-BE49-F238E27FC236}">
                <a16:creationId xmlns:a16="http://schemas.microsoft.com/office/drawing/2014/main" id="{E1BBEB92-972B-43A9-B8A3-BD05C9DB8A59}"/>
              </a:ext>
            </a:extLst>
          </p:cNvPr>
          <p:cNvSpPr>
            <a:spLocks noGrp="1"/>
          </p:cNvSpPr>
          <p:nvPr>
            <p:ph type="ftr" sz="quarter" idx="11"/>
          </p:nvPr>
        </p:nvSpPr>
        <p:spPr/>
        <p:txBody>
          <a:bodyPr/>
          <a:lstStyle/>
          <a:p>
            <a:r>
              <a:rPr lang="en-US"/>
              <a:t>www.capacitybay.com</a:t>
            </a:r>
            <a:endParaRPr lang="en-US" dirty="0"/>
          </a:p>
        </p:txBody>
      </p:sp>
      <p:sp>
        <p:nvSpPr>
          <p:cNvPr id="5" name="Slide Number Placeholder 4">
            <a:extLst>
              <a:ext uri="{FF2B5EF4-FFF2-40B4-BE49-F238E27FC236}">
                <a16:creationId xmlns:a16="http://schemas.microsoft.com/office/drawing/2014/main" id="{33F561C3-4973-4525-B6A5-A0E91CBF58E6}"/>
              </a:ext>
            </a:extLst>
          </p:cNvPr>
          <p:cNvSpPr>
            <a:spLocks noGrp="1"/>
          </p:cNvSpPr>
          <p:nvPr>
            <p:ph type="sldNum" sz="quarter" idx="12"/>
          </p:nvPr>
        </p:nvSpPr>
        <p:spPr/>
        <p:txBody>
          <a:bodyPr/>
          <a:lstStyle/>
          <a:p>
            <a:fld id="{3E314742-E492-49FE-B411-557011724046}" type="slidenum">
              <a:rPr lang="en-US" smtClean="0"/>
              <a:t>25</a:t>
            </a:fld>
            <a:endParaRPr lang="en-US"/>
          </a:p>
        </p:txBody>
      </p:sp>
    </p:spTree>
    <p:extLst>
      <p:ext uri="{BB962C8B-B14F-4D97-AF65-F5344CB8AC3E}">
        <p14:creationId xmlns:p14="http://schemas.microsoft.com/office/powerpoint/2010/main" val="12329794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792E4-0A17-4022-86FE-3D2AE3F69B4F}"/>
              </a:ext>
            </a:extLst>
          </p:cNvPr>
          <p:cNvSpPr>
            <a:spLocks noGrp="1"/>
          </p:cNvSpPr>
          <p:nvPr>
            <p:ph type="title"/>
          </p:nvPr>
        </p:nvSpPr>
        <p:spPr>
          <a:xfrm>
            <a:off x="834628" y="618519"/>
            <a:ext cx="10734519" cy="1478570"/>
          </a:xfrm>
        </p:spPr>
        <p:txBody>
          <a:bodyPr/>
          <a:lstStyle/>
          <a:p>
            <a:r>
              <a:rPr lang="en-US" dirty="0"/>
              <a:t>Swapping the contents of two </a:t>
            </a:r>
            <a:r>
              <a:rPr lang="en-US" dirty="0">
                <a:solidFill>
                  <a:schemeClr val="tx2">
                    <a:lumMod val="60000"/>
                    <a:lumOff val="40000"/>
                  </a:schemeClr>
                </a:solidFill>
              </a:rPr>
              <a:t>variables</a:t>
            </a:r>
          </a:p>
        </p:txBody>
      </p:sp>
      <p:sp>
        <p:nvSpPr>
          <p:cNvPr id="3" name="Content Placeholder 2">
            <a:extLst>
              <a:ext uri="{FF2B5EF4-FFF2-40B4-BE49-F238E27FC236}">
                <a16:creationId xmlns:a16="http://schemas.microsoft.com/office/drawing/2014/main" id="{B19A26B2-44A4-4578-8381-A64616A29F81}"/>
              </a:ext>
            </a:extLst>
          </p:cNvPr>
          <p:cNvSpPr>
            <a:spLocks noGrp="1"/>
          </p:cNvSpPr>
          <p:nvPr>
            <p:ph idx="1"/>
          </p:nvPr>
        </p:nvSpPr>
        <p:spPr>
          <a:xfrm>
            <a:off x="834628" y="1643268"/>
            <a:ext cx="4943320" cy="4582959"/>
          </a:xfrm>
          <a:solidFill>
            <a:schemeClr val="tx2">
              <a:lumMod val="75000"/>
            </a:schemeClr>
          </a:solidFill>
        </p:spPr>
        <p:txBody>
          <a:bodyPr>
            <a:normAutofit fontScale="70000" lnSpcReduction="20000"/>
          </a:bodyPr>
          <a:lstStyle/>
          <a:p>
            <a:pPr marL="0" indent="0">
              <a:buNone/>
            </a:pPr>
            <a:r>
              <a:rPr lang="en-US" dirty="0"/>
              <a:t>How to swap the contents of two variables?</a:t>
            </a:r>
          </a:p>
          <a:p>
            <a:pPr marL="0" indent="0">
              <a:buNone/>
            </a:pPr>
            <a:r>
              <a:rPr lang="en-US" dirty="0"/>
              <a:t>Firstly, you can only do this for variables of the same type.</a:t>
            </a:r>
          </a:p>
          <a:p>
            <a:pPr marL="0" indent="0">
              <a:buNone/>
            </a:pPr>
            <a:r>
              <a:rPr lang="en-US" dirty="0"/>
              <a:t>To do this, you can try relating this to real life.</a:t>
            </a:r>
          </a:p>
          <a:p>
            <a:pPr marL="0" indent="0">
              <a:buNone/>
            </a:pPr>
            <a:r>
              <a:rPr lang="en-US" dirty="0">
                <a:effectLst/>
              </a:rPr>
              <a:t>Imagine you have two boxes, Box A and Box B(the variables). </a:t>
            </a:r>
          </a:p>
          <a:p>
            <a:pPr marL="0" indent="0">
              <a:buNone/>
            </a:pPr>
            <a:r>
              <a:rPr lang="en-US" dirty="0">
                <a:effectLst/>
              </a:rPr>
              <a:t>Each box can hold one thing. Say the box ‘A’ holds a red ball, and the other a blue ball(the values). </a:t>
            </a:r>
          </a:p>
          <a:p>
            <a:pPr marL="0" indent="0">
              <a:buNone/>
            </a:pPr>
            <a:r>
              <a:rPr lang="en-US" dirty="0">
                <a:effectLst/>
              </a:rPr>
              <a:t>The idea is to exchange the contents of these two boxes.</a:t>
            </a:r>
          </a:p>
        </p:txBody>
      </p:sp>
      <p:sp>
        <p:nvSpPr>
          <p:cNvPr id="4" name="Footer Placeholder 3">
            <a:extLst>
              <a:ext uri="{FF2B5EF4-FFF2-40B4-BE49-F238E27FC236}">
                <a16:creationId xmlns:a16="http://schemas.microsoft.com/office/drawing/2014/main" id="{E1BBEB92-972B-43A9-B8A3-BD05C9DB8A59}"/>
              </a:ext>
            </a:extLst>
          </p:cNvPr>
          <p:cNvSpPr>
            <a:spLocks noGrp="1"/>
          </p:cNvSpPr>
          <p:nvPr>
            <p:ph type="ftr" sz="quarter" idx="11"/>
          </p:nvPr>
        </p:nvSpPr>
        <p:spPr/>
        <p:txBody>
          <a:bodyPr/>
          <a:lstStyle/>
          <a:p>
            <a:r>
              <a:rPr lang="en-US"/>
              <a:t>www.capacitybay.com</a:t>
            </a:r>
            <a:endParaRPr lang="en-US" dirty="0"/>
          </a:p>
        </p:txBody>
      </p:sp>
      <p:sp>
        <p:nvSpPr>
          <p:cNvPr id="5" name="Slide Number Placeholder 4">
            <a:extLst>
              <a:ext uri="{FF2B5EF4-FFF2-40B4-BE49-F238E27FC236}">
                <a16:creationId xmlns:a16="http://schemas.microsoft.com/office/drawing/2014/main" id="{33F561C3-4973-4525-B6A5-A0E91CBF58E6}"/>
              </a:ext>
            </a:extLst>
          </p:cNvPr>
          <p:cNvSpPr>
            <a:spLocks noGrp="1"/>
          </p:cNvSpPr>
          <p:nvPr>
            <p:ph type="sldNum" sz="quarter" idx="12"/>
          </p:nvPr>
        </p:nvSpPr>
        <p:spPr/>
        <p:txBody>
          <a:bodyPr/>
          <a:lstStyle/>
          <a:p>
            <a:fld id="{3E314742-E492-49FE-B411-557011724046}" type="slidenum">
              <a:rPr lang="en-US" smtClean="0"/>
              <a:t>26</a:t>
            </a:fld>
            <a:endParaRPr lang="en-US"/>
          </a:p>
        </p:txBody>
      </p:sp>
      <p:pic>
        <p:nvPicPr>
          <p:cNvPr id="7" name="Picture 6">
            <a:extLst>
              <a:ext uri="{FF2B5EF4-FFF2-40B4-BE49-F238E27FC236}">
                <a16:creationId xmlns:a16="http://schemas.microsoft.com/office/drawing/2014/main" id="{D68C7AA7-123C-41EC-9D24-931C0CA9CA42}"/>
              </a:ext>
            </a:extLst>
          </p:cNvPr>
          <p:cNvPicPr>
            <a:picLocks noChangeAspect="1"/>
          </p:cNvPicPr>
          <p:nvPr/>
        </p:nvPicPr>
        <p:blipFill>
          <a:blip r:embed="rId2"/>
          <a:stretch>
            <a:fillRect/>
          </a:stretch>
        </p:blipFill>
        <p:spPr>
          <a:xfrm>
            <a:off x="5787683" y="2541234"/>
            <a:ext cx="6404317" cy="2219678"/>
          </a:xfrm>
          <a:prstGeom prst="rect">
            <a:avLst/>
          </a:prstGeom>
        </p:spPr>
      </p:pic>
    </p:spTree>
    <p:extLst>
      <p:ext uri="{BB962C8B-B14F-4D97-AF65-F5344CB8AC3E}">
        <p14:creationId xmlns:p14="http://schemas.microsoft.com/office/powerpoint/2010/main" val="2819326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792E4-0A17-4022-86FE-3D2AE3F69B4F}"/>
              </a:ext>
            </a:extLst>
          </p:cNvPr>
          <p:cNvSpPr>
            <a:spLocks noGrp="1"/>
          </p:cNvSpPr>
          <p:nvPr>
            <p:ph type="title"/>
          </p:nvPr>
        </p:nvSpPr>
        <p:spPr>
          <a:xfrm>
            <a:off x="834628" y="618519"/>
            <a:ext cx="10734519" cy="1478570"/>
          </a:xfrm>
        </p:spPr>
        <p:txBody>
          <a:bodyPr/>
          <a:lstStyle/>
          <a:p>
            <a:r>
              <a:rPr lang="en-US" dirty="0"/>
              <a:t>Swapping the contents of two </a:t>
            </a:r>
            <a:r>
              <a:rPr lang="en-US" dirty="0">
                <a:solidFill>
                  <a:schemeClr val="tx2">
                    <a:lumMod val="60000"/>
                    <a:lumOff val="40000"/>
                  </a:schemeClr>
                </a:solidFill>
              </a:rPr>
              <a:t>variables</a:t>
            </a:r>
          </a:p>
        </p:txBody>
      </p:sp>
      <p:sp>
        <p:nvSpPr>
          <p:cNvPr id="4" name="Footer Placeholder 3">
            <a:extLst>
              <a:ext uri="{FF2B5EF4-FFF2-40B4-BE49-F238E27FC236}">
                <a16:creationId xmlns:a16="http://schemas.microsoft.com/office/drawing/2014/main" id="{E1BBEB92-972B-43A9-B8A3-BD05C9DB8A59}"/>
              </a:ext>
            </a:extLst>
          </p:cNvPr>
          <p:cNvSpPr>
            <a:spLocks noGrp="1"/>
          </p:cNvSpPr>
          <p:nvPr>
            <p:ph type="ftr" sz="quarter" idx="11"/>
          </p:nvPr>
        </p:nvSpPr>
        <p:spPr/>
        <p:txBody>
          <a:bodyPr/>
          <a:lstStyle/>
          <a:p>
            <a:r>
              <a:rPr lang="en-US"/>
              <a:t>www.capacitybay.com</a:t>
            </a:r>
            <a:endParaRPr lang="en-US" dirty="0"/>
          </a:p>
        </p:txBody>
      </p:sp>
      <p:sp>
        <p:nvSpPr>
          <p:cNvPr id="5" name="Slide Number Placeholder 4">
            <a:extLst>
              <a:ext uri="{FF2B5EF4-FFF2-40B4-BE49-F238E27FC236}">
                <a16:creationId xmlns:a16="http://schemas.microsoft.com/office/drawing/2014/main" id="{33F561C3-4973-4525-B6A5-A0E91CBF58E6}"/>
              </a:ext>
            </a:extLst>
          </p:cNvPr>
          <p:cNvSpPr>
            <a:spLocks noGrp="1"/>
          </p:cNvSpPr>
          <p:nvPr>
            <p:ph type="sldNum" sz="quarter" idx="12"/>
          </p:nvPr>
        </p:nvSpPr>
        <p:spPr/>
        <p:txBody>
          <a:bodyPr/>
          <a:lstStyle/>
          <a:p>
            <a:fld id="{3E314742-E492-49FE-B411-557011724046}" type="slidenum">
              <a:rPr lang="en-US" smtClean="0"/>
              <a:t>27</a:t>
            </a:fld>
            <a:endParaRPr lang="en-US"/>
          </a:p>
        </p:txBody>
      </p:sp>
      <p:sp>
        <p:nvSpPr>
          <p:cNvPr id="6" name="Content Placeholder 2">
            <a:extLst>
              <a:ext uri="{FF2B5EF4-FFF2-40B4-BE49-F238E27FC236}">
                <a16:creationId xmlns:a16="http://schemas.microsoft.com/office/drawing/2014/main" id="{E2C22886-03E3-4448-B18B-8998FBF9E6CD}"/>
              </a:ext>
            </a:extLst>
          </p:cNvPr>
          <p:cNvSpPr txBox="1">
            <a:spLocks/>
          </p:cNvSpPr>
          <p:nvPr/>
        </p:nvSpPr>
        <p:spPr>
          <a:xfrm>
            <a:off x="834628" y="1762537"/>
            <a:ext cx="4953055" cy="4582959"/>
          </a:xfrm>
          <a:prstGeom prst="rect">
            <a:avLst/>
          </a:prstGeom>
          <a:solidFill>
            <a:schemeClr val="tx2">
              <a:lumMod val="75000"/>
            </a:schemeClr>
          </a:solidFill>
        </p:spPr>
        <p:txBody>
          <a:bodyPr vert="horz" lIns="91440" tIns="45720" rIns="91440" bIns="45720" rtlCol="0">
            <a:normAutofit fontScale="70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bg1"/>
                </a:solidFill>
                <a:effectLst>
                  <a:outerShdw blurRad="152400" dist="38100" dir="2700000" algn="tl">
                    <a:srgbClr val="000000">
                      <a:alpha val="36000"/>
                    </a:srgbClr>
                  </a:outerShdw>
                </a:effectLst>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bg1"/>
                </a:solidFill>
                <a:effectLst>
                  <a:outerShdw blurRad="152400" dist="38100" dir="2700000" algn="tl">
                    <a:srgbClr val="000000">
                      <a:alpha val="36000"/>
                    </a:srgbClr>
                  </a:outerShdw>
                </a:effectLst>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bg1"/>
                </a:solidFill>
                <a:effectLst>
                  <a:outerShdw blurRad="152400" dist="38100" dir="2700000" algn="tl">
                    <a:srgbClr val="000000">
                      <a:alpha val="36000"/>
                    </a:srgbClr>
                  </a:outerShdw>
                </a:effectLst>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bg1"/>
                </a:solidFill>
                <a:effectLst>
                  <a:outerShdw blurRad="152400" dist="38100" dir="2700000" algn="tl">
                    <a:srgbClr val="000000">
                      <a:alpha val="36000"/>
                    </a:srgbClr>
                  </a:outerShdw>
                </a:effectLst>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bg1"/>
                </a:solidFill>
                <a:effectLst>
                  <a:outerShdw blurRad="152400" dist="38100" dir="2700000" algn="tl">
                    <a:srgbClr val="000000">
                      <a:alpha val="36000"/>
                    </a:srgbClr>
                  </a:outerShdw>
                </a:effectLst>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dirty="0"/>
              <a:t>In real life you can just pick both balls and swap immediately… but we can’t directly do that in code… </a:t>
            </a:r>
          </a:p>
          <a:p>
            <a:pPr marL="0" indent="0">
              <a:buNone/>
            </a:pPr>
            <a:endParaRPr lang="en-US" dirty="0"/>
          </a:p>
          <a:p>
            <a:pPr marL="0" indent="0">
              <a:buNone/>
            </a:pPr>
            <a:r>
              <a:rPr lang="en-US" dirty="0"/>
              <a:t>The only skill we have in our current toolbox is assigning variables. </a:t>
            </a:r>
          </a:p>
          <a:p>
            <a:pPr marL="0" indent="0">
              <a:buNone/>
            </a:pPr>
            <a:r>
              <a:rPr lang="en-US" dirty="0"/>
              <a:t>Remember, assigning a variable/value to a variable x is the same as replacing the contents of x with the assigned variable/value WITHOUT changing the contents of the assigned variable/value(right side).</a:t>
            </a:r>
          </a:p>
          <a:p>
            <a:pPr marL="0" indent="0">
              <a:buNone/>
            </a:pPr>
            <a:r>
              <a:rPr lang="en-US" dirty="0"/>
              <a:t>How to use this?</a:t>
            </a:r>
          </a:p>
          <a:p>
            <a:pPr marL="0" indent="0">
              <a:buNone/>
            </a:pPr>
            <a:endParaRPr lang="en-US" dirty="0"/>
          </a:p>
        </p:txBody>
      </p:sp>
      <p:pic>
        <p:nvPicPr>
          <p:cNvPr id="10" name="Picture 9">
            <a:extLst>
              <a:ext uri="{FF2B5EF4-FFF2-40B4-BE49-F238E27FC236}">
                <a16:creationId xmlns:a16="http://schemas.microsoft.com/office/drawing/2014/main" id="{752A0FB8-A2BC-4DA2-93B8-4E528D874368}"/>
              </a:ext>
            </a:extLst>
          </p:cNvPr>
          <p:cNvPicPr>
            <a:picLocks noChangeAspect="1"/>
          </p:cNvPicPr>
          <p:nvPr/>
        </p:nvPicPr>
        <p:blipFill>
          <a:blip r:embed="rId2"/>
          <a:stretch>
            <a:fillRect/>
          </a:stretch>
        </p:blipFill>
        <p:spPr>
          <a:xfrm>
            <a:off x="5787683" y="4019803"/>
            <a:ext cx="6404317" cy="2219678"/>
          </a:xfrm>
          <a:prstGeom prst="rect">
            <a:avLst/>
          </a:prstGeom>
        </p:spPr>
      </p:pic>
      <p:pic>
        <p:nvPicPr>
          <p:cNvPr id="11" name="Picture 10">
            <a:extLst>
              <a:ext uri="{FF2B5EF4-FFF2-40B4-BE49-F238E27FC236}">
                <a16:creationId xmlns:a16="http://schemas.microsoft.com/office/drawing/2014/main" id="{C1576A24-43CC-4CD1-A01D-E219880A4EC4}"/>
              </a:ext>
            </a:extLst>
          </p:cNvPr>
          <p:cNvPicPr>
            <a:picLocks noChangeAspect="1"/>
          </p:cNvPicPr>
          <p:nvPr/>
        </p:nvPicPr>
        <p:blipFill>
          <a:blip r:embed="rId3"/>
          <a:stretch>
            <a:fillRect/>
          </a:stretch>
        </p:blipFill>
        <p:spPr>
          <a:xfrm>
            <a:off x="5786819" y="2131497"/>
            <a:ext cx="6403452" cy="1259978"/>
          </a:xfrm>
          <a:prstGeom prst="rect">
            <a:avLst/>
          </a:prstGeom>
        </p:spPr>
      </p:pic>
    </p:spTree>
    <p:extLst>
      <p:ext uri="{BB962C8B-B14F-4D97-AF65-F5344CB8AC3E}">
        <p14:creationId xmlns:p14="http://schemas.microsoft.com/office/powerpoint/2010/main" val="146459583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792E4-0A17-4022-86FE-3D2AE3F69B4F}"/>
              </a:ext>
            </a:extLst>
          </p:cNvPr>
          <p:cNvSpPr>
            <a:spLocks noGrp="1"/>
          </p:cNvSpPr>
          <p:nvPr>
            <p:ph type="title"/>
          </p:nvPr>
        </p:nvSpPr>
        <p:spPr>
          <a:xfrm>
            <a:off x="834628" y="618519"/>
            <a:ext cx="10734519" cy="1478570"/>
          </a:xfrm>
        </p:spPr>
        <p:txBody>
          <a:bodyPr/>
          <a:lstStyle/>
          <a:p>
            <a:r>
              <a:rPr lang="en-US" dirty="0"/>
              <a:t>Swapping the contents of two </a:t>
            </a:r>
            <a:r>
              <a:rPr lang="en-US" dirty="0">
                <a:solidFill>
                  <a:schemeClr val="tx2">
                    <a:lumMod val="60000"/>
                    <a:lumOff val="40000"/>
                  </a:schemeClr>
                </a:solidFill>
              </a:rPr>
              <a:t>variables</a:t>
            </a:r>
          </a:p>
        </p:txBody>
      </p:sp>
      <p:sp>
        <p:nvSpPr>
          <p:cNvPr id="3" name="Content Placeholder 2">
            <a:extLst>
              <a:ext uri="{FF2B5EF4-FFF2-40B4-BE49-F238E27FC236}">
                <a16:creationId xmlns:a16="http://schemas.microsoft.com/office/drawing/2014/main" id="{B19A26B2-44A4-4578-8381-A64616A29F81}"/>
              </a:ext>
            </a:extLst>
          </p:cNvPr>
          <p:cNvSpPr>
            <a:spLocks noGrp="1"/>
          </p:cNvSpPr>
          <p:nvPr>
            <p:ph idx="1"/>
          </p:nvPr>
        </p:nvSpPr>
        <p:spPr>
          <a:xfrm>
            <a:off x="834628" y="1643268"/>
            <a:ext cx="4943320" cy="4582959"/>
          </a:xfrm>
          <a:solidFill>
            <a:schemeClr val="tx2">
              <a:lumMod val="75000"/>
            </a:schemeClr>
          </a:solidFill>
        </p:spPr>
        <p:txBody>
          <a:bodyPr>
            <a:normAutofit fontScale="92500"/>
          </a:bodyPr>
          <a:lstStyle/>
          <a:p>
            <a:pPr marL="0" indent="0">
              <a:buNone/>
            </a:pPr>
            <a:r>
              <a:rPr lang="en-US" dirty="0"/>
              <a:t>Directly doing this does not work:</a:t>
            </a:r>
            <a:br>
              <a:rPr lang="en-US" dirty="0"/>
            </a:br>
            <a:r>
              <a:rPr lang="en-US" dirty="0"/>
              <a:t>A = B</a:t>
            </a:r>
          </a:p>
          <a:p>
            <a:pPr marL="0" indent="0">
              <a:buNone/>
            </a:pPr>
            <a:r>
              <a:rPr lang="en-US" dirty="0"/>
              <a:t>B = A</a:t>
            </a:r>
          </a:p>
          <a:p>
            <a:pPr marL="0" indent="0">
              <a:buNone/>
            </a:pPr>
            <a:endParaRPr lang="en-US" dirty="0"/>
          </a:p>
          <a:p>
            <a:pPr marL="0" indent="0">
              <a:buNone/>
            </a:pPr>
            <a:r>
              <a:rPr lang="en-US" dirty="0"/>
              <a:t>This is because the original information in box A is actually lost when assigning box B to A. So how can we remember the value in box A?</a:t>
            </a:r>
          </a:p>
          <a:p>
            <a:pPr marL="0" indent="0">
              <a:buNone/>
            </a:pPr>
            <a:endParaRPr lang="en-US" dirty="0">
              <a:effectLst/>
            </a:endParaRPr>
          </a:p>
        </p:txBody>
      </p:sp>
      <p:sp>
        <p:nvSpPr>
          <p:cNvPr id="4" name="Footer Placeholder 3">
            <a:extLst>
              <a:ext uri="{FF2B5EF4-FFF2-40B4-BE49-F238E27FC236}">
                <a16:creationId xmlns:a16="http://schemas.microsoft.com/office/drawing/2014/main" id="{E1BBEB92-972B-43A9-B8A3-BD05C9DB8A59}"/>
              </a:ext>
            </a:extLst>
          </p:cNvPr>
          <p:cNvSpPr>
            <a:spLocks noGrp="1"/>
          </p:cNvSpPr>
          <p:nvPr>
            <p:ph type="ftr" sz="quarter" idx="11"/>
          </p:nvPr>
        </p:nvSpPr>
        <p:spPr/>
        <p:txBody>
          <a:bodyPr/>
          <a:lstStyle/>
          <a:p>
            <a:r>
              <a:rPr lang="en-US"/>
              <a:t>www.capacitybay.com</a:t>
            </a:r>
            <a:endParaRPr lang="en-US" dirty="0"/>
          </a:p>
        </p:txBody>
      </p:sp>
      <p:sp>
        <p:nvSpPr>
          <p:cNvPr id="5" name="Slide Number Placeholder 4">
            <a:extLst>
              <a:ext uri="{FF2B5EF4-FFF2-40B4-BE49-F238E27FC236}">
                <a16:creationId xmlns:a16="http://schemas.microsoft.com/office/drawing/2014/main" id="{33F561C3-4973-4525-B6A5-A0E91CBF58E6}"/>
              </a:ext>
            </a:extLst>
          </p:cNvPr>
          <p:cNvSpPr>
            <a:spLocks noGrp="1"/>
          </p:cNvSpPr>
          <p:nvPr>
            <p:ph type="sldNum" sz="quarter" idx="12"/>
          </p:nvPr>
        </p:nvSpPr>
        <p:spPr/>
        <p:txBody>
          <a:bodyPr/>
          <a:lstStyle/>
          <a:p>
            <a:fld id="{3E314742-E492-49FE-B411-557011724046}" type="slidenum">
              <a:rPr lang="en-US" smtClean="0"/>
              <a:t>28</a:t>
            </a:fld>
            <a:endParaRPr lang="en-US"/>
          </a:p>
        </p:txBody>
      </p:sp>
      <p:pic>
        <p:nvPicPr>
          <p:cNvPr id="7" name="Picture 6">
            <a:extLst>
              <a:ext uri="{FF2B5EF4-FFF2-40B4-BE49-F238E27FC236}">
                <a16:creationId xmlns:a16="http://schemas.microsoft.com/office/drawing/2014/main" id="{D3AB8D21-B382-4DF5-9447-93C28C4B14BC}"/>
              </a:ext>
            </a:extLst>
          </p:cNvPr>
          <p:cNvPicPr>
            <a:picLocks noChangeAspect="1"/>
          </p:cNvPicPr>
          <p:nvPr/>
        </p:nvPicPr>
        <p:blipFill>
          <a:blip r:embed="rId2"/>
          <a:stretch>
            <a:fillRect/>
          </a:stretch>
        </p:blipFill>
        <p:spPr>
          <a:xfrm>
            <a:off x="6060749" y="3029693"/>
            <a:ext cx="3576486" cy="1582092"/>
          </a:xfrm>
          <a:prstGeom prst="rect">
            <a:avLst/>
          </a:prstGeom>
        </p:spPr>
      </p:pic>
      <p:pic>
        <p:nvPicPr>
          <p:cNvPr id="8" name="Picture 7">
            <a:extLst>
              <a:ext uri="{FF2B5EF4-FFF2-40B4-BE49-F238E27FC236}">
                <a16:creationId xmlns:a16="http://schemas.microsoft.com/office/drawing/2014/main" id="{40124058-69E4-4FC4-A774-12A7013C631D}"/>
              </a:ext>
            </a:extLst>
          </p:cNvPr>
          <p:cNvPicPr>
            <a:picLocks noChangeAspect="1"/>
          </p:cNvPicPr>
          <p:nvPr/>
        </p:nvPicPr>
        <p:blipFill>
          <a:blip r:embed="rId3"/>
          <a:stretch>
            <a:fillRect/>
          </a:stretch>
        </p:blipFill>
        <p:spPr>
          <a:xfrm>
            <a:off x="6060749" y="1551123"/>
            <a:ext cx="3656110" cy="1267175"/>
          </a:xfrm>
          <a:prstGeom prst="rect">
            <a:avLst/>
          </a:prstGeom>
        </p:spPr>
      </p:pic>
      <p:pic>
        <p:nvPicPr>
          <p:cNvPr id="9" name="Picture 8">
            <a:extLst>
              <a:ext uri="{FF2B5EF4-FFF2-40B4-BE49-F238E27FC236}">
                <a16:creationId xmlns:a16="http://schemas.microsoft.com/office/drawing/2014/main" id="{69EFEEFA-8C01-49EA-928A-D71025A2B6AE}"/>
              </a:ext>
            </a:extLst>
          </p:cNvPr>
          <p:cNvPicPr>
            <a:picLocks noChangeAspect="1"/>
          </p:cNvPicPr>
          <p:nvPr/>
        </p:nvPicPr>
        <p:blipFill>
          <a:blip r:embed="rId4"/>
          <a:stretch>
            <a:fillRect/>
          </a:stretch>
        </p:blipFill>
        <p:spPr>
          <a:xfrm>
            <a:off x="6060749" y="4760050"/>
            <a:ext cx="3656110" cy="1758885"/>
          </a:xfrm>
          <a:prstGeom prst="rect">
            <a:avLst/>
          </a:prstGeom>
        </p:spPr>
      </p:pic>
    </p:spTree>
    <p:extLst>
      <p:ext uri="{BB962C8B-B14F-4D97-AF65-F5344CB8AC3E}">
        <p14:creationId xmlns:p14="http://schemas.microsoft.com/office/powerpoint/2010/main" val="254320709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792E4-0A17-4022-86FE-3D2AE3F69B4F}"/>
              </a:ext>
            </a:extLst>
          </p:cNvPr>
          <p:cNvSpPr>
            <a:spLocks noGrp="1"/>
          </p:cNvSpPr>
          <p:nvPr>
            <p:ph type="title"/>
          </p:nvPr>
        </p:nvSpPr>
        <p:spPr>
          <a:xfrm>
            <a:off x="834628" y="618519"/>
            <a:ext cx="10734519" cy="1478570"/>
          </a:xfrm>
        </p:spPr>
        <p:txBody>
          <a:bodyPr/>
          <a:lstStyle/>
          <a:p>
            <a:r>
              <a:rPr lang="en-US" dirty="0"/>
              <a:t>Swapping the contents of two </a:t>
            </a:r>
            <a:r>
              <a:rPr lang="en-US" dirty="0">
                <a:solidFill>
                  <a:schemeClr val="tx2">
                    <a:lumMod val="60000"/>
                    <a:lumOff val="40000"/>
                  </a:schemeClr>
                </a:solidFill>
              </a:rPr>
              <a:t>variables</a:t>
            </a:r>
          </a:p>
        </p:txBody>
      </p:sp>
      <p:sp>
        <p:nvSpPr>
          <p:cNvPr id="4" name="Footer Placeholder 3">
            <a:extLst>
              <a:ext uri="{FF2B5EF4-FFF2-40B4-BE49-F238E27FC236}">
                <a16:creationId xmlns:a16="http://schemas.microsoft.com/office/drawing/2014/main" id="{E1BBEB92-972B-43A9-B8A3-BD05C9DB8A59}"/>
              </a:ext>
            </a:extLst>
          </p:cNvPr>
          <p:cNvSpPr>
            <a:spLocks noGrp="1"/>
          </p:cNvSpPr>
          <p:nvPr>
            <p:ph type="ftr" sz="quarter" idx="11"/>
          </p:nvPr>
        </p:nvSpPr>
        <p:spPr/>
        <p:txBody>
          <a:bodyPr/>
          <a:lstStyle/>
          <a:p>
            <a:r>
              <a:rPr lang="en-US"/>
              <a:t>www.capacitybay.com</a:t>
            </a:r>
            <a:endParaRPr lang="en-US" dirty="0"/>
          </a:p>
        </p:txBody>
      </p:sp>
      <p:sp>
        <p:nvSpPr>
          <p:cNvPr id="5" name="Slide Number Placeholder 4">
            <a:extLst>
              <a:ext uri="{FF2B5EF4-FFF2-40B4-BE49-F238E27FC236}">
                <a16:creationId xmlns:a16="http://schemas.microsoft.com/office/drawing/2014/main" id="{33F561C3-4973-4525-B6A5-A0E91CBF58E6}"/>
              </a:ext>
            </a:extLst>
          </p:cNvPr>
          <p:cNvSpPr>
            <a:spLocks noGrp="1"/>
          </p:cNvSpPr>
          <p:nvPr>
            <p:ph type="sldNum" sz="quarter" idx="12"/>
          </p:nvPr>
        </p:nvSpPr>
        <p:spPr/>
        <p:txBody>
          <a:bodyPr/>
          <a:lstStyle/>
          <a:p>
            <a:fld id="{3E314742-E492-49FE-B411-557011724046}" type="slidenum">
              <a:rPr lang="en-US" smtClean="0"/>
              <a:t>29</a:t>
            </a:fld>
            <a:endParaRPr lang="en-US"/>
          </a:p>
        </p:txBody>
      </p:sp>
      <p:sp>
        <p:nvSpPr>
          <p:cNvPr id="6" name="Content Placeholder 2">
            <a:extLst>
              <a:ext uri="{FF2B5EF4-FFF2-40B4-BE49-F238E27FC236}">
                <a16:creationId xmlns:a16="http://schemas.microsoft.com/office/drawing/2014/main" id="{E2C22886-03E3-4448-B18B-8998FBF9E6CD}"/>
              </a:ext>
            </a:extLst>
          </p:cNvPr>
          <p:cNvSpPr txBox="1">
            <a:spLocks/>
          </p:cNvSpPr>
          <p:nvPr/>
        </p:nvSpPr>
        <p:spPr>
          <a:xfrm>
            <a:off x="802584" y="1656522"/>
            <a:ext cx="5565911" cy="4582959"/>
          </a:xfrm>
          <a:prstGeom prst="rect">
            <a:avLst/>
          </a:prstGeom>
          <a:solidFill>
            <a:schemeClr val="tx2">
              <a:lumMod val="75000"/>
            </a:schemeClr>
          </a:solidFill>
        </p:spPr>
        <p:txBody>
          <a:bodyPr vert="horz" lIns="91440" tIns="45720" rIns="91440" bIns="45720" rtlCol="0">
            <a:normAutofit fontScale="925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bg1"/>
                </a:solidFill>
                <a:effectLst>
                  <a:outerShdw blurRad="152400" dist="38100" dir="2700000" algn="tl">
                    <a:srgbClr val="000000">
                      <a:alpha val="36000"/>
                    </a:srgbClr>
                  </a:outerShdw>
                </a:effectLst>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bg1"/>
                </a:solidFill>
                <a:effectLst>
                  <a:outerShdw blurRad="152400" dist="38100" dir="2700000" algn="tl">
                    <a:srgbClr val="000000">
                      <a:alpha val="36000"/>
                    </a:srgbClr>
                  </a:outerShdw>
                </a:effectLst>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bg1"/>
                </a:solidFill>
                <a:effectLst>
                  <a:outerShdw blurRad="152400" dist="38100" dir="2700000" algn="tl">
                    <a:srgbClr val="000000">
                      <a:alpha val="36000"/>
                    </a:srgbClr>
                  </a:outerShdw>
                </a:effectLst>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bg1"/>
                </a:solidFill>
                <a:effectLst>
                  <a:outerShdw blurRad="152400" dist="38100" dir="2700000" algn="tl">
                    <a:srgbClr val="000000">
                      <a:alpha val="36000"/>
                    </a:srgbClr>
                  </a:outerShdw>
                </a:effectLst>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bg1"/>
                </a:solidFill>
                <a:effectLst>
                  <a:outerShdw blurRad="152400" dist="38100" dir="2700000" algn="tl">
                    <a:srgbClr val="000000">
                      <a:alpha val="36000"/>
                    </a:srgbClr>
                  </a:outerShdw>
                </a:effectLst>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dirty="0"/>
              <a:t>Let’s introduce a third box ‘C’. (A new variable)</a:t>
            </a:r>
          </a:p>
          <a:p>
            <a:pPr marL="0" indent="0">
              <a:buNone/>
            </a:pPr>
            <a:r>
              <a:rPr lang="en-US" dirty="0">
                <a:effectLst/>
              </a:rPr>
              <a:t>We can use C to remember what was in A by assigning the ball in the box ‘A’ to box ‘C’ at the start. </a:t>
            </a:r>
            <a:r>
              <a:rPr lang="en-US" dirty="0" err="1">
                <a:effectLst/>
              </a:rPr>
              <a:t>ie</a:t>
            </a:r>
            <a:r>
              <a:rPr lang="en-US" dirty="0">
                <a:effectLst/>
              </a:rPr>
              <a:t> C = A;</a:t>
            </a:r>
          </a:p>
          <a:p>
            <a:pPr marL="0" indent="0">
              <a:buNone/>
            </a:pPr>
            <a:r>
              <a:rPr lang="en-US" dirty="0">
                <a:effectLst/>
              </a:rPr>
              <a:t>Now, we can do what we did before, and at the end, we put the old value of A(which is currently in C) in the box B</a:t>
            </a:r>
            <a:endParaRPr lang="en-US" dirty="0"/>
          </a:p>
        </p:txBody>
      </p:sp>
      <p:pic>
        <p:nvPicPr>
          <p:cNvPr id="11" name="Picture 10">
            <a:extLst>
              <a:ext uri="{FF2B5EF4-FFF2-40B4-BE49-F238E27FC236}">
                <a16:creationId xmlns:a16="http://schemas.microsoft.com/office/drawing/2014/main" id="{BE584C68-840A-4393-AA92-1A486D866F3F}"/>
              </a:ext>
            </a:extLst>
          </p:cNvPr>
          <p:cNvPicPr>
            <a:picLocks noChangeAspect="1"/>
          </p:cNvPicPr>
          <p:nvPr/>
        </p:nvPicPr>
        <p:blipFill>
          <a:blip r:embed="rId2"/>
          <a:stretch>
            <a:fillRect/>
          </a:stretch>
        </p:blipFill>
        <p:spPr>
          <a:xfrm>
            <a:off x="6510959" y="1656522"/>
            <a:ext cx="5198688" cy="4234415"/>
          </a:xfrm>
          <a:prstGeom prst="rect">
            <a:avLst/>
          </a:prstGeom>
        </p:spPr>
      </p:pic>
    </p:spTree>
    <p:extLst>
      <p:ext uri="{BB962C8B-B14F-4D97-AF65-F5344CB8AC3E}">
        <p14:creationId xmlns:p14="http://schemas.microsoft.com/office/powerpoint/2010/main" val="39422523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2555BF-035F-475D-BD05-8068D066A801}"/>
              </a:ext>
            </a:extLst>
          </p:cNvPr>
          <p:cNvSpPr>
            <a:spLocks noGrp="1"/>
          </p:cNvSpPr>
          <p:nvPr>
            <p:ph type="title"/>
          </p:nvPr>
        </p:nvSpPr>
        <p:spPr/>
        <p:txBody>
          <a:bodyPr/>
          <a:lstStyle/>
          <a:p>
            <a:r>
              <a:rPr lang="en-US" dirty="0"/>
              <a:t>TABLE of </a:t>
            </a:r>
            <a:r>
              <a:rPr lang="en-US" dirty="0">
                <a:solidFill>
                  <a:schemeClr val="tx2">
                    <a:lumMod val="60000"/>
                    <a:lumOff val="40000"/>
                  </a:schemeClr>
                </a:solidFill>
                <a:latin typeface="Source Code Pro Black" panose="020B0809030403020204" pitchFamily="49" charset="0"/>
              </a:rPr>
              <a:t>contents</a:t>
            </a:r>
            <a:endParaRPr lang="en-US" dirty="0">
              <a:solidFill>
                <a:schemeClr val="tx2"/>
              </a:solidFill>
            </a:endParaRPr>
          </a:p>
        </p:txBody>
      </p:sp>
      <p:sp>
        <p:nvSpPr>
          <p:cNvPr id="3" name="Content Placeholder 2">
            <a:extLst>
              <a:ext uri="{FF2B5EF4-FFF2-40B4-BE49-F238E27FC236}">
                <a16:creationId xmlns:a16="http://schemas.microsoft.com/office/drawing/2014/main" id="{5BED73D0-9DA1-46A9-8F24-D0740B6FB3DF}"/>
              </a:ext>
            </a:extLst>
          </p:cNvPr>
          <p:cNvSpPr>
            <a:spLocks noGrp="1"/>
          </p:cNvSpPr>
          <p:nvPr>
            <p:ph idx="1"/>
          </p:nvPr>
        </p:nvSpPr>
        <p:spPr>
          <a:xfrm>
            <a:off x="1141412" y="1934817"/>
            <a:ext cx="10626517" cy="4304664"/>
          </a:xfrm>
          <a:noFill/>
        </p:spPr>
        <p:txBody>
          <a:bodyPr>
            <a:normAutofit/>
          </a:bodyPr>
          <a:lstStyle/>
          <a:p>
            <a:r>
              <a:rPr lang="en-US" dirty="0">
                <a:solidFill>
                  <a:schemeClr val="tx2"/>
                </a:solidFill>
              </a:rPr>
              <a:t>Variables</a:t>
            </a:r>
          </a:p>
          <a:p>
            <a:r>
              <a:rPr lang="en-US" dirty="0">
                <a:solidFill>
                  <a:schemeClr val="tx2"/>
                </a:solidFill>
              </a:rPr>
              <a:t>Keywords, Data Types and Sizes</a:t>
            </a:r>
          </a:p>
          <a:p>
            <a:r>
              <a:rPr lang="en-US" dirty="0">
                <a:solidFill>
                  <a:schemeClr val="tx2"/>
                </a:solidFill>
              </a:rPr>
              <a:t>Input in C++</a:t>
            </a:r>
          </a:p>
          <a:p>
            <a:r>
              <a:rPr lang="en-US" dirty="0">
                <a:solidFill>
                  <a:schemeClr val="tx2"/>
                </a:solidFill>
              </a:rPr>
              <a:t>Constant Variables and Swapping</a:t>
            </a:r>
          </a:p>
        </p:txBody>
      </p:sp>
      <p:sp>
        <p:nvSpPr>
          <p:cNvPr id="4" name="Footer Placeholder 3">
            <a:extLst>
              <a:ext uri="{FF2B5EF4-FFF2-40B4-BE49-F238E27FC236}">
                <a16:creationId xmlns:a16="http://schemas.microsoft.com/office/drawing/2014/main" id="{E9804D6F-1645-46F2-BAF3-F07F39808CD5}"/>
              </a:ext>
            </a:extLst>
          </p:cNvPr>
          <p:cNvSpPr>
            <a:spLocks noGrp="1"/>
          </p:cNvSpPr>
          <p:nvPr>
            <p:ph type="ftr" sz="quarter" idx="11"/>
          </p:nvPr>
        </p:nvSpPr>
        <p:spPr/>
        <p:txBody>
          <a:bodyPr/>
          <a:lstStyle/>
          <a:p>
            <a:r>
              <a:rPr lang="en-US"/>
              <a:t>www.capacitybay.com</a:t>
            </a:r>
          </a:p>
        </p:txBody>
      </p:sp>
      <p:sp>
        <p:nvSpPr>
          <p:cNvPr id="5" name="Slide Number Placeholder 4">
            <a:extLst>
              <a:ext uri="{FF2B5EF4-FFF2-40B4-BE49-F238E27FC236}">
                <a16:creationId xmlns:a16="http://schemas.microsoft.com/office/drawing/2014/main" id="{162D5CA3-A2CA-4D42-B4E9-9B2263C1D89A}"/>
              </a:ext>
            </a:extLst>
          </p:cNvPr>
          <p:cNvSpPr>
            <a:spLocks noGrp="1"/>
          </p:cNvSpPr>
          <p:nvPr>
            <p:ph type="sldNum" sz="quarter" idx="12"/>
          </p:nvPr>
        </p:nvSpPr>
        <p:spPr/>
        <p:txBody>
          <a:bodyPr/>
          <a:lstStyle/>
          <a:p>
            <a:fld id="{3E314742-E492-49FE-B411-557011724046}" type="slidenum">
              <a:rPr lang="en-US" smtClean="0"/>
              <a:t>3</a:t>
            </a:fld>
            <a:endParaRPr lang="en-US"/>
          </a:p>
        </p:txBody>
      </p:sp>
    </p:spTree>
    <p:extLst>
      <p:ext uri="{BB962C8B-B14F-4D97-AF65-F5344CB8AC3E}">
        <p14:creationId xmlns:p14="http://schemas.microsoft.com/office/powerpoint/2010/main" val="195395172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792E4-0A17-4022-86FE-3D2AE3F69B4F}"/>
              </a:ext>
            </a:extLst>
          </p:cNvPr>
          <p:cNvSpPr>
            <a:spLocks noGrp="1"/>
          </p:cNvSpPr>
          <p:nvPr>
            <p:ph type="title"/>
          </p:nvPr>
        </p:nvSpPr>
        <p:spPr>
          <a:xfrm>
            <a:off x="834628" y="618519"/>
            <a:ext cx="10734519" cy="1478570"/>
          </a:xfrm>
        </p:spPr>
        <p:txBody>
          <a:bodyPr/>
          <a:lstStyle/>
          <a:p>
            <a:r>
              <a:rPr lang="en-US" dirty="0"/>
              <a:t>Swapping the contents of two </a:t>
            </a:r>
            <a:r>
              <a:rPr lang="en-US" dirty="0">
                <a:solidFill>
                  <a:schemeClr val="tx2">
                    <a:lumMod val="60000"/>
                    <a:lumOff val="40000"/>
                  </a:schemeClr>
                </a:solidFill>
              </a:rPr>
              <a:t>variables</a:t>
            </a:r>
          </a:p>
        </p:txBody>
      </p:sp>
      <p:sp>
        <p:nvSpPr>
          <p:cNvPr id="3" name="Content Placeholder 2">
            <a:extLst>
              <a:ext uri="{FF2B5EF4-FFF2-40B4-BE49-F238E27FC236}">
                <a16:creationId xmlns:a16="http://schemas.microsoft.com/office/drawing/2014/main" id="{B19A26B2-44A4-4578-8381-A64616A29F81}"/>
              </a:ext>
            </a:extLst>
          </p:cNvPr>
          <p:cNvSpPr>
            <a:spLocks noGrp="1"/>
          </p:cNvSpPr>
          <p:nvPr>
            <p:ph idx="1"/>
          </p:nvPr>
        </p:nvSpPr>
        <p:spPr>
          <a:xfrm>
            <a:off x="834628" y="1643268"/>
            <a:ext cx="4863807" cy="4582959"/>
          </a:xfrm>
          <a:solidFill>
            <a:schemeClr val="tx2">
              <a:lumMod val="75000"/>
            </a:schemeClr>
          </a:solidFill>
        </p:spPr>
        <p:txBody>
          <a:bodyPr>
            <a:normAutofit/>
          </a:bodyPr>
          <a:lstStyle/>
          <a:p>
            <a:pPr marL="0" indent="0">
              <a:buNone/>
            </a:pPr>
            <a:r>
              <a:rPr lang="en-US" dirty="0">
                <a:effectLst/>
              </a:rPr>
              <a:t>C = A   (remember A)</a:t>
            </a:r>
          </a:p>
          <a:p>
            <a:pPr marL="0" indent="0">
              <a:buNone/>
            </a:pPr>
            <a:r>
              <a:rPr lang="en-US" dirty="0">
                <a:effectLst/>
              </a:rPr>
              <a:t>A = B   (A now contains blue)</a:t>
            </a:r>
          </a:p>
          <a:p>
            <a:pPr marL="0" indent="0">
              <a:buNone/>
            </a:pPr>
            <a:r>
              <a:rPr lang="en-US" dirty="0">
                <a:effectLst/>
              </a:rPr>
              <a:t>B = C   (B now contains red)</a:t>
            </a:r>
          </a:p>
        </p:txBody>
      </p:sp>
      <p:sp>
        <p:nvSpPr>
          <p:cNvPr id="4" name="Footer Placeholder 3">
            <a:extLst>
              <a:ext uri="{FF2B5EF4-FFF2-40B4-BE49-F238E27FC236}">
                <a16:creationId xmlns:a16="http://schemas.microsoft.com/office/drawing/2014/main" id="{E1BBEB92-972B-43A9-B8A3-BD05C9DB8A59}"/>
              </a:ext>
            </a:extLst>
          </p:cNvPr>
          <p:cNvSpPr>
            <a:spLocks noGrp="1"/>
          </p:cNvSpPr>
          <p:nvPr>
            <p:ph type="ftr" sz="quarter" idx="11"/>
          </p:nvPr>
        </p:nvSpPr>
        <p:spPr/>
        <p:txBody>
          <a:bodyPr/>
          <a:lstStyle/>
          <a:p>
            <a:r>
              <a:rPr lang="en-US"/>
              <a:t>www.capacitybay.com</a:t>
            </a:r>
            <a:endParaRPr lang="en-US" dirty="0"/>
          </a:p>
        </p:txBody>
      </p:sp>
      <p:sp>
        <p:nvSpPr>
          <p:cNvPr id="5" name="Slide Number Placeholder 4">
            <a:extLst>
              <a:ext uri="{FF2B5EF4-FFF2-40B4-BE49-F238E27FC236}">
                <a16:creationId xmlns:a16="http://schemas.microsoft.com/office/drawing/2014/main" id="{33F561C3-4973-4525-B6A5-A0E91CBF58E6}"/>
              </a:ext>
            </a:extLst>
          </p:cNvPr>
          <p:cNvSpPr>
            <a:spLocks noGrp="1"/>
          </p:cNvSpPr>
          <p:nvPr>
            <p:ph type="sldNum" sz="quarter" idx="12"/>
          </p:nvPr>
        </p:nvSpPr>
        <p:spPr/>
        <p:txBody>
          <a:bodyPr/>
          <a:lstStyle/>
          <a:p>
            <a:fld id="{3E314742-E492-49FE-B411-557011724046}" type="slidenum">
              <a:rPr lang="en-US" smtClean="0"/>
              <a:t>30</a:t>
            </a:fld>
            <a:endParaRPr lang="en-US"/>
          </a:p>
        </p:txBody>
      </p:sp>
      <p:pic>
        <p:nvPicPr>
          <p:cNvPr id="7" name="Picture 6">
            <a:extLst>
              <a:ext uri="{FF2B5EF4-FFF2-40B4-BE49-F238E27FC236}">
                <a16:creationId xmlns:a16="http://schemas.microsoft.com/office/drawing/2014/main" id="{E8484032-91D6-4B95-84F3-5C62D9599ACE}"/>
              </a:ext>
            </a:extLst>
          </p:cNvPr>
          <p:cNvPicPr>
            <a:picLocks noChangeAspect="1"/>
          </p:cNvPicPr>
          <p:nvPr/>
        </p:nvPicPr>
        <p:blipFill>
          <a:blip r:embed="rId2"/>
          <a:stretch>
            <a:fillRect/>
          </a:stretch>
        </p:blipFill>
        <p:spPr>
          <a:xfrm>
            <a:off x="5830960" y="1643268"/>
            <a:ext cx="2888970" cy="1775064"/>
          </a:xfrm>
          <a:prstGeom prst="rect">
            <a:avLst/>
          </a:prstGeom>
        </p:spPr>
      </p:pic>
      <p:pic>
        <p:nvPicPr>
          <p:cNvPr id="8" name="Picture 7">
            <a:extLst>
              <a:ext uri="{FF2B5EF4-FFF2-40B4-BE49-F238E27FC236}">
                <a16:creationId xmlns:a16="http://schemas.microsoft.com/office/drawing/2014/main" id="{0DF3DC9A-31C6-42FC-AAEE-4F6348C799D1}"/>
              </a:ext>
            </a:extLst>
          </p:cNvPr>
          <p:cNvPicPr>
            <a:picLocks noChangeAspect="1"/>
          </p:cNvPicPr>
          <p:nvPr/>
        </p:nvPicPr>
        <p:blipFill>
          <a:blip r:embed="rId3"/>
          <a:stretch>
            <a:fillRect/>
          </a:stretch>
        </p:blipFill>
        <p:spPr>
          <a:xfrm>
            <a:off x="5830960" y="3572192"/>
            <a:ext cx="2888970" cy="1939836"/>
          </a:xfrm>
          <a:prstGeom prst="rect">
            <a:avLst/>
          </a:prstGeom>
        </p:spPr>
      </p:pic>
      <p:pic>
        <p:nvPicPr>
          <p:cNvPr id="9" name="Picture 8">
            <a:extLst>
              <a:ext uri="{FF2B5EF4-FFF2-40B4-BE49-F238E27FC236}">
                <a16:creationId xmlns:a16="http://schemas.microsoft.com/office/drawing/2014/main" id="{0B851F7B-F87A-4A4D-B080-A7D52BA60151}"/>
              </a:ext>
            </a:extLst>
          </p:cNvPr>
          <p:cNvPicPr>
            <a:picLocks noChangeAspect="1"/>
          </p:cNvPicPr>
          <p:nvPr/>
        </p:nvPicPr>
        <p:blipFill>
          <a:blip r:embed="rId4"/>
          <a:stretch>
            <a:fillRect/>
          </a:stretch>
        </p:blipFill>
        <p:spPr>
          <a:xfrm>
            <a:off x="8852455" y="2602274"/>
            <a:ext cx="3045257" cy="1939836"/>
          </a:xfrm>
          <a:prstGeom prst="rect">
            <a:avLst/>
          </a:prstGeom>
        </p:spPr>
      </p:pic>
    </p:spTree>
    <p:extLst>
      <p:ext uri="{BB962C8B-B14F-4D97-AF65-F5344CB8AC3E}">
        <p14:creationId xmlns:p14="http://schemas.microsoft.com/office/powerpoint/2010/main" val="294424908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792E4-0A17-4022-86FE-3D2AE3F69B4F}"/>
              </a:ext>
            </a:extLst>
          </p:cNvPr>
          <p:cNvSpPr>
            <a:spLocks noGrp="1"/>
          </p:cNvSpPr>
          <p:nvPr>
            <p:ph type="title"/>
          </p:nvPr>
        </p:nvSpPr>
        <p:spPr>
          <a:xfrm>
            <a:off x="834628" y="618519"/>
            <a:ext cx="10734519" cy="1478570"/>
          </a:xfrm>
        </p:spPr>
        <p:txBody>
          <a:bodyPr/>
          <a:lstStyle/>
          <a:p>
            <a:r>
              <a:rPr lang="en-US" dirty="0"/>
              <a:t>Swapping the contents of two </a:t>
            </a:r>
            <a:r>
              <a:rPr lang="en-US" dirty="0">
                <a:solidFill>
                  <a:schemeClr val="tx2">
                    <a:lumMod val="60000"/>
                    <a:lumOff val="40000"/>
                  </a:schemeClr>
                </a:solidFill>
              </a:rPr>
              <a:t>variables</a:t>
            </a:r>
          </a:p>
        </p:txBody>
      </p:sp>
      <p:sp>
        <p:nvSpPr>
          <p:cNvPr id="4" name="Footer Placeholder 3">
            <a:extLst>
              <a:ext uri="{FF2B5EF4-FFF2-40B4-BE49-F238E27FC236}">
                <a16:creationId xmlns:a16="http://schemas.microsoft.com/office/drawing/2014/main" id="{E1BBEB92-972B-43A9-B8A3-BD05C9DB8A59}"/>
              </a:ext>
            </a:extLst>
          </p:cNvPr>
          <p:cNvSpPr>
            <a:spLocks noGrp="1"/>
          </p:cNvSpPr>
          <p:nvPr>
            <p:ph type="ftr" sz="quarter" idx="11"/>
          </p:nvPr>
        </p:nvSpPr>
        <p:spPr/>
        <p:txBody>
          <a:bodyPr/>
          <a:lstStyle/>
          <a:p>
            <a:r>
              <a:rPr lang="en-US"/>
              <a:t>www.capacitybay.com</a:t>
            </a:r>
            <a:endParaRPr lang="en-US" dirty="0"/>
          </a:p>
        </p:txBody>
      </p:sp>
      <p:sp>
        <p:nvSpPr>
          <p:cNvPr id="5" name="Slide Number Placeholder 4">
            <a:extLst>
              <a:ext uri="{FF2B5EF4-FFF2-40B4-BE49-F238E27FC236}">
                <a16:creationId xmlns:a16="http://schemas.microsoft.com/office/drawing/2014/main" id="{33F561C3-4973-4525-B6A5-A0E91CBF58E6}"/>
              </a:ext>
            </a:extLst>
          </p:cNvPr>
          <p:cNvSpPr>
            <a:spLocks noGrp="1"/>
          </p:cNvSpPr>
          <p:nvPr>
            <p:ph type="sldNum" sz="quarter" idx="12"/>
          </p:nvPr>
        </p:nvSpPr>
        <p:spPr/>
        <p:txBody>
          <a:bodyPr/>
          <a:lstStyle/>
          <a:p>
            <a:fld id="{3E314742-E492-49FE-B411-557011724046}" type="slidenum">
              <a:rPr lang="en-US" smtClean="0"/>
              <a:t>31</a:t>
            </a:fld>
            <a:endParaRPr lang="en-US"/>
          </a:p>
        </p:txBody>
      </p:sp>
      <p:pic>
        <p:nvPicPr>
          <p:cNvPr id="8" name="Picture 7">
            <a:extLst>
              <a:ext uri="{FF2B5EF4-FFF2-40B4-BE49-F238E27FC236}">
                <a16:creationId xmlns:a16="http://schemas.microsoft.com/office/drawing/2014/main" id="{44D0018E-265C-4007-9DDA-3D96204DCF09}"/>
              </a:ext>
            </a:extLst>
          </p:cNvPr>
          <p:cNvPicPr>
            <a:picLocks noChangeAspect="1"/>
          </p:cNvPicPr>
          <p:nvPr/>
        </p:nvPicPr>
        <p:blipFill>
          <a:blip r:embed="rId2"/>
          <a:stretch>
            <a:fillRect/>
          </a:stretch>
        </p:blipFill>
        <p:spPr>
          <a:xfrm>
            <a:off x="834628" y="1722437"/>
            <a:ext cx="6669456" cy="4280798"/>
          </a:xfrm>
          <a:prstGeom prst="rect">
            <a:avLst/>
          </a:prstGeom>
        </p:spPr>
      </p:pic>
      <p:pic>
        <p:nvPicPr>
          <p:cNvPr id="9" name="Picture 8">
            <a:extLst>
              <a:ext uri="{FF2B5EF4-FFF2-40B4-BE49-F238E27FC236}">
                <a16:creationId xmlns:a16="http://schemas.microsoft.com/office/drawing/2014/main" id="{A6DCAE5C-15CC-4E1F-8726-41B9151E9E95}"/>
              </a:ext>
            </a:extLst>
          </p:cNvPr>
          <p:cNvPicPr>
            <a:picLocks noChangeAspect="1"/>
          </p:cNvPicPr>
          <p:nvPr/>
        </p:nvPicPr>
        <p:blipFill>
          <a:blip r:embed="rId3"/>
          <a:stretch>
            <a:fillRect/>
          </a:stretch>
        </p:blipFill>
        <p:spPr>
          <a:xfrm>
            <a:off x="7504084" y="1795930"/>
            <a:ext cx="4568089" cy="3677217"/>
          </a:xfrm>
          <a:prstGeom prst="rect">
            <a:avLst/>
          </a:prstGeom>
        </p:spPr>
      </p:pic>
    </p:spTree>
    <p:extLst>
      <p:ext uri="{BB962C8B-B14F-4D97-AF65-F5344CB8AC3E}">
        <p14:creationId xmlns:p14="http://schemas.microsoft.com/office/powerpoint/2010/main" val="193024882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7F0911-5F53-461A-90B8-AB2C40F37299}"/>
              </a:ext>
            </a:extLst>
          </p:cNvPr>
          <p:cNvSpPr>
            <a:spLocks noGrp="1"/>
          </p:cNvSpPr>
          <p:nvPr>
            <p:ph type="ctrTitle"/>
          </p:nvPr>
        </p:nvSpPr>
        <p:spPr>
          <a:xfrm>
            <a:off x="2667999" y="2350253"/>
            <a:ext cx="5124886" cy="2565778"/>
          </a:xfrm>
        </p:spPr>
        <p:txBody>
          <a:bodyPr>
            <a:noAutofit/>
          </a:bodyPr>
          <a:lstStyle/>
          <a:p>
            <a:r>
              <a:rPr lang="en-US" sz="9600" dirty="0">
                <a:latin typeface="Source Code Pro Black" panose="020B0809030403020204" pitchFamily="49" charset="0"/>
              </a:rPr>
              <a:t>THANKS</a:t>
            </a:r>
            <a:br>
              <a:rPr lang="en-US" sz="9600" dirty="0">
                <a:latin typeface="Source Code Pro Black" panose="020B0809030403020204" pitchFamily="49" charset="0"/>
              </a:rPr>
            </a:br>
            <a:r>
              <a:rPr lang="en-US" sz="9600" dirty="0">
                <a:solidFill>
                  <a:schemeClr val="tx2">
                    <a:lumMod val="60000"/>
                    <a:lumOff val="40000"/>
                  </a:schemeClr>
                </a:solidFill>
                <a:latin typeface="Source Code Pro Black" panose="020B0809030403020204" pitchFamily="49" charset="0"/>
              </a:rPr>
              <a:t>Q/A</a:t>
            </a:r>
          </a:p>
        </p:txBody>
      </p:sp>
      <p:sp>
        <p:nvSpPr>
          <p:cNvPr id="4" name="Footer Placeholder 3">
            <a:extLst>
              <a:ext uri="{FF2B5EF4-FFF2-40B4-BE49-F238E27FC236}">
                <a16:creationId xmlns:a16="http://schemas.microsoft.com/office/drawing/2014/main" id="{97207F79-1942-4F3D-9FEF-196DBB58E037}"/>
              </a:ext>
            </a:extLst>
          </p:cNvPr>
          <p:cNvSpPr>
            <a:spLocks noGrp="1"/>
          </p:cNvSpPr>
          <p:nvPr>
            <p:ph type="ftr" sz="quarter" idx="11"/>
          </p:nvPr>
        </p:nvSpPr>
        <p:spPr/>
        <p:txBody>
          <a:bodyPr/>
          <a:lstStyle/>
          <a:p>
            <a:r>
              <a:rPr lang="en-US" dirty="0"/>
              <a:t>www.capacitybay.com</a:t>
            </a:r>
          </a:p>
        </p:txBody>
      </p:sp>
      <p:sp>
        <p:nvSpPr>
          <p:cNvPr id="5" name="Slide Number Placeholder 4">
            <a:extLst>
              <a:ext uri="{FF2B5EF4-FFF2-40B4-BE49-F238E27FC236}">
                <a16:creationId xmlns:a16="http://schemas.microsoft.com/office/drawing/2014/main" id="{34B4F7DC-B253-40D2-BAF7-C97038044687}"/>
              </a:ext>
            </a:extLst>
          </p:cNvPr>
          <p:cNvSpPr>
            <a:spLocks noGrp="1"/>
          </p:cNvSpPr>
          <p:nvPr>
            <p:ph type="sldNum" sz="quarter" idx="12"/>
          </p:nvPr>
        </p:nvSpPr>
        <p:spPr/>
        <p:txBody>
          <a:bodyPr/>
          <a:lstStyle/>
          <a:p>
            <a:fld id="{3E314742-E492-49FE-B411-557011724046}" type="slidenum">
              <a:rPr lang="en-US" smtClean="0"/>
              <a:t>32</a:t>
            </a:fld>
            <a:endParaRPr lang="en-US"/>
          </a:p>
        </p:txBody>
      </p:sp>
      <p:pic>
        <p:nvPicPr>
          <p:cNvPr id="6" name="Picture 5">
            <a:extLst>
              <a:ext uri="{FF2B5EF4-FFF2-40B4-BE49-F238E27FC236}">
                <a16:creationId xmlns:a16="http://schemas.microsoft.com/office/drawing/2014/main" id="{0264E809-70DD-415E-A039-98FCCF57558F}"/>
              </a:ext>
            </a:extLst>
          </p:cNvPr>
          <p:cNvPicPr>
            <a:picLocks noChangeAspect="1"/>
          </p:cNvPicPr>
          <p:nvPr/>
        </p:nvPicPr>
        <p:blipFill>
          <a:blip r:embed="rId2">
            <a:duotone>
              <a:prstClr val="black"/>
              <a:schemeClr val="accent5">
                <a:tint val="45000"/>
                <a:satMod val="400000"/>
              </a:schemeClr>
            </a:duotone>
          </a:blip>
          <a:stretch>
            <a:fillRect/>
          </a:stretch>
        </p:blipFill>
        <p:spPr>
          <a:xfrm>
            <a:off x="7792885" y="2284852"/>
            <a:ext cx="2401997" cy="2696581"/>
          </a:xfrm>
          <a:prstGeom prst="rect">
            <a:avLst/>
          </a:prstGeom>
        </p:spPr>
      </p:pic>
    </p:spTree>
    <p:extLst>
      <p:ext uri="{BB962C8B-B14F-4D97-AF65-F5344CB8AC3E}">
        <p14:creationId xmlns:p14="http://schemas.microsoft.com/office/powerpoint/2010/main" val="13786346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7F0911-5F53-461A-90B8-AB2C40F37299}"/>
              </a:ext>
            </a:extLst>
          </p:cNvPr>
          <p:cNvSpPr>
            <a:spLocks noGrp="1"/>
          </p:cNvSpPr>
          <p:nvPr>
            <p:ph type="ctrTitle"/>
          </p:nvPr>
        </p:nvSpPr>
        <p:spPr>
          <a:xfrm>
            <a:off x="1845858" y="2694443"/>
            <a:ext cx="5822549" cy="1877397"/>
          </a:xfrm>
        </p:spPr>
        <p:txBody>
          <a:bodyPr>
            <a:noAutofit/>
          </a:bodyPr>
          <a:lstStyle/>
          <a:p>
            <a:r>
              <a:rPr lang="en-US" sz="6000" dirty="0">
                <a:latin typeface="Source Code Pro Black" panose="020B0809030403020204" pitchFamily="49" charset="0"/>
              </a:rPr>
              <a:t>01</a:t>
            </a:r>
            <a:br>
              <a:rPr lang="en-US" sz="6000" dirty="0">
                <a:latin typeface="Source Code Pro Black" panose="020B0809030403020204" pitchFamily="49" charset="0"/>
              </a:rPr>
            </a:br>
            <a:r>
              <a:rPr lang="en-US" sz="6000" dirty="0">
                <a:latin typeface="Source Code Pro Black" panose="020B0809030403020204" pitchFamily="49" charset="0"/>
              </a:rPr>
              <a:t>VARIABLES</a:t>
            </a:r>
            <a:endParaRPr lang="en-US" sz="6000" dirty="0">
              <a:solidFill>
                <a:schemeClr val="tx2">
                  <a:lumMod val="60000"/>
                  <a:lumOff val="40000"/>
                </a:schemeClr>
              </a:solidFill>
              <a:latin typeface="Source Code Pro Black" panose="020B0809030403020204" pitchFamily="49" charset="0"/>
            </a:endParaRPr>
          </a:p>
        </p:txBody>
      </p:sp>
      <p:sp>
        <p:nvSpPr>
          <p:cNvPr id="4" name="Footer Placeholder 3">
            <a:extLst>
              <a:ext uri="{FF2B5EF4-FFF2-40B4-BE49-F238E27FC236}">
                <a16:creationId xmlns:a16="http://schemas.microsoft.com/office/drawing/2014/main" id="{97207F79-1942-4F3D-9FEF-196DBB58E037}"/>
              </a:ext>
            </a:extLst>
          </p:cNvPr>
          <p:cNvSpPr>
            <a:spLocks noGrp="1"/>
          </p:cNvSpPr>
          <p:nvPr>
            <p:ph type="ftr" sz="quarter" idx="11"/>
          </p:nvPr>
        </p:nvSpPr>
        <p:spPr/>
        <p:txBody>
          <a:bodyPr/>
          <a:lstStyle/>
          <a:p>
            <a:r>
              <a:rPr lang="en-US" dirty="0"/>
              <a:t>www.capacitybay.com</a:t>
            </a:r>
          </a:p>
        </p:txBody>
      </p:sp>
      <p:sp>
        <p:nvSpPr>
          <p:cNvPr id="5" name="Slide Number Placeholder 4">
            <a:extLst>
              <a:ext uri="{FF2B5EF4-FFF2-40B4-BE49-F238E27FC236}">
                <a16:creationId xmlns:a16="http://schemas.microsoft.com/office/drawing/2014/main" id="{34B4F7DC-B253-40D2-BAF7-C97038044687}"/>
              </a:ext>
            </a:extLst>
          </p:cNvPr>
          <p:cNvSpPr>
            <a:spLocks noGrp="1"/>
          </p:cNvSpPr>
          <p:nvPr>
            <p:ph type="sldNum" sz="quarter" idx="12"/>
          </p:nvPr>
        </p:nvSpPr>
        <p:spPr/>
        <p:txBody>
          <a:bodyPr/>
          <a:lstStyle/>
          <a:p>
            <a:fld id="{3E314742-E492-49FE-B411-557011724046}" type="slidenum">
              <a:rPr lang="en-US" smtClean="0"/>
              <a:t>4</a:t>
            </a:fld>
            <a:endParaRPr lang="en-US"/>
          </a:p>
        </p:txBody>
      </p:sp>
      <p:pic>
        <p:nvPicPr>
          <p:cNvPr id="6" name="Picture 5">
            <a:extLst>
              <a:ext uri="{FF2B5EF4-FFF2-40B4-BE49-F238E27FC236}">
                <a16:creationId xmlns:a16="http://schemas.microsoft.com/office/drawing/2014/main" id="{0264E809-70DD-415E-A039-98FCCF57558F}"/>
              </a:ext>
            </a:extLst>
          </p:cNvPr>
          <p:cNvPicPr>
            <a:picLocks noChangeAspect="1"/>
          </p:cNvPicPr>
          <p:nvPr/>
        </p:nvPicPr>
        <p:blipFill>
          <a:blip r:embed="rId2">
            <a:duotone>
              <a:prstClr val="black"/>
              <a:schemeClr val="accent5">
                <a:tint val="45000"/>
                <a:satMod val="400000"/>
              </a:schemeClr>
            </a:duotone>
          </a:blip>
          <a:stretch>
            <a:fillRect/>
          </a:stretch>
        </p:blipFill>
        <p:spPr>
          <a:xfrm>
            <a:off x="7792885" y="2284852"/>
            <a:ext cx="2401997" cy="2696581"/>
          </a:xfrm>
          <a:prstGeom prst="rect">
            <a:avLst/>
          </a:prstGeom>
        </p:spPr>
      </p:pic>
    </p:spTree>
    <p:extLst>
      <p:ext uri="{BB962C8B-B14F-4D97-AF65-F5344CB8AC3E}">
        <p14:creationId xmlns:p14="http://schemas.microsoft.com/office/powerpoint/2010/main" val="14956349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6C581-9BC7-490A-86BC-1FC49CB9E6D7}"/>
              </a:ext>
            </a:extLst>
          </p:cNvPr>
          <p:cNvSpPr>
            <a:spLocks noGrp="1"/>
          </p:cNvSpPr>
          <p:nvPr>
            <p:ph type="title"/>
          </p:nvPr>
        </p:nvSpPr>
        <p:spPr/>
        <p:txBody>
          <a:bodyPr/>
          <a:lstStyle/>
          <a:p>
            <a:r>
              <a:rPr lang="en-US" dirty="0"/>
              <a:t>VARIABLES</a:t>
            </a:r>
            <a:endParaRPr lang="en-US" dirty="0">
              <a:solidFill>
                <a:schemeClr val="tx2">
                  <a:lumMod val="60000"/>
                  <a:lumOff val="40000"/>
                </a:schemeClr>
              </a:solidFill>
            </a:endParaRPr>
          </a:p>
        </p:txBody>
      </p:sp>
      <p:sp>
        <p:nvSpPr>
          <p:cNvPr id="3" name="Content Placeholder 2">
            <a:extLst>
              <a:ext uri="{FF2B5EF4-FFF2-40B4-BE49-F238E27FC236}">
                <a16:creationId xmlns:a16="http://schemas.microsoft.com/office/drawing/2014/main" id="{BC66247E-6D4F-43DC-AC6B-2116CA6D04E0}"/>
              </a:ext>
            </a:extLst>
          </p:cNvPr>
          <p:cNvSpPr>
            <a:spLocks noGrp="1"/>
          </p:cNvSpPr>
          <p:nvPr>
            <p:ph idx="1"/>
          </p:nvPr>
        </p:nvSpPr>
        <p:spPr>
          <a:xfrm>
            <a:off x="1141413" y="1590261"/>
            <a:ext cx="4954588" cy="4865240"/>
          </a:xfrm>
          <a:solidFill>
            <a:schemeClr val="tx2">
              <a:lumMod val="75000"/>
            </a:schemeClr>
          </a:solidFill>
        </p:spPr>
        <p:txBody>
          <a:bodyPr>
            <a:normAutofit fontScale="77500" lnSpcReduction="20000"/>
          </a:bodyPr>
          <a:lstStyle/>
          <a:p>
            <a:pPr marL="0" indent="0">
              <a:buNone/>
            </a:pPr>
            <a:r>
              <a:rPr lang="en-US" dirty="0">
                <a:effectLst/>
              </a:rPr>
              <a:t>A variable is like a named storage box that holds a value. It’s similar to variables in math equations that store things like numbers. Think of it as a container that can store different types of information, such as numbers, letters, or even more complex data. Just like you give a name to a box so you can find things easily, you give a name to a variable so you can refer to its value easily in your program. Variables have to be declared before they can be used.</a:t>
            </a:r>
            <a:endParaRPr lang="en-US" dirty="0"/>
          </a:p>
        </p:txBody>
      </p:sp>
      <p:sp>
        <p:nvSpPr>
          <p:cNvPr id="4" name="Footer Placeholder 3">
            <a:extLst>
              <a:ext uri="{FF2B5EF4-FFF2-40B4-BE49-F238E27FC236}">
                <a16:creationId xmlns:a16="http://schemas.microsoft.com/office/drawing/2014/main" id="{BC1D362A-F15D-4597-A981-D953358F4EFA}"/>
              </a:ext>
            </a:extLst>
          </p:cNvPr>
          <p:cNvSpPr>
            <a:spLocks noGrp="1"/>
          </p:cNvSpPr>
          <p:nvPr>
            <p:ph type="ftr" sz="quarter" idx="11"/>
          </p:nvPr>
        </p:nvSpPr>
        <p:spPr/>
        <p:txBody>
          <a:bodyPr/>
          <a:lstStyle/>
          <a:p>
            <a:r>
              <a:rPr lang="en-US"/>
              <a:t>www.capacitybay.com</a:t>
            </a:r>
            <a:endParaRPr lang="en-US" dirty="0"/>
          </a:p>
        </p:txBody>
      </p:sp>
      <p:sp>
        <p:nvSpPr>
          <p:cNvPr id="5" name="Slide Number Placeholder 4">
            <a:extLst>
              <a:ext uri="{FF2B5EF4-FFF2-40B4-BE49-F238E27FC236}">
                <a16:creationId xmlns:a16="http://schemas.microsoft.com/office/drawing/2014/main" id="{5E23635C-30DB-471E-B408-1D4B82CC5111}"/>
              </a:ext>
            </a:extLst>
          </p:cNvPr>
          <p:cNvSpPr>
            <a:spLocks noGrp="1"/>
          </p:cNvSpPr>
          <p:nvPr>
            <p:ph type="sldNum" sz="quarter" idx="12"/>
          </p:nvPr>
        </p:nvSpPr>
        <p:spPr/>
        <p:txBody>
          <a:bodyPr/>
          <a:lstStyle/>
          <a:p>
            <a:fld id="{3E314742-E492-49FE-B411-557011724046}" type="slidenum">
              <a:rPr lang="en-US" smtClean="0"/>
              <a:t>5</a:t>
            </a:fld>
            <a:endParaRPr lang="en-US"/>
          </a:p>
        </p:txBody>
      </p:sp>
      <p:pic>
        <p:nvPicPr>
          <p:cNvPr id="6" name="Picture 5">
            <a:extLst>
              <a:ext uri="{FF2B5EF4-FFF2-40B4-BE49-F238E27FC236}">
                <a16:creationId xmlns:a16="http://schemas.microsoft.com/office/drawing/2014/main" id="{8B07AFFE-9989-4A87-9FEB-2F68865BE5B1}"/>
              </a:ext>
            </a:extLst>
          </p:cNvPr>
          <p:cNvPicPr>
            <a:picLocks noChangeAspect="1"/>
          </p:cNvPicPr>
          <p:nvPr/>
        </p:nvPicPr>
        <p:blipFill>
          <a:blip r:embed="rId2"/>
          <a:stretch>
            <a:fillRect/>
          </a:stretch>
        </p:blipFill>
        <p:spPr>
          <a:xfrm>
            <a:off x="7579416" y="1460889"/>
            <a:ext cx="2705100" cy="2466975"/>
          </a:xfrm>
          <a:prstGeom prst="rect">
            <a:avLst/>
          </a:prstGeom>
        </p:spPr>
      </p:pic>
      <p:pic>
        <p:nvPicPr>
          <p:cNvPr id="11" name="Picture 10">
            <a:extLst>
              <a:ext uri="{FF2B5EF4-FFF2-40B4-BE49-F238E27FC236}">
                <a16:creationId xmlns:a16="http://schemas.microsoft.com/office/drawing/2014/main" id="{228F6374-AE5E-4E57-8807-71DC1F7FCD58}"/>
              </a:ext>
            </a:extLst>
          </p:cNvPr>
          <p:cNvPicPr>
            <a:picLocks noChangeAspect="1"/>
          </p:cNvPicPr>
          <p:nvPr/>
        </p:nvPicPr>
        <p:blipFill>
          <a:blip r:embed="rId3"/>
          <a:stretch>
            <a:fillRect/>
          </a:stretch>
        </p:blipFill>
        <p:spPr>
          <a:xfrm>
            <a:off x="6248815" y="4022881"/>
            <a:ext cx="5638385" cy="2337603"/>
          </a:xfrm>
          <a:prstGeom prst="rect">
            <a:avLst/>
          </a:prstGeom>
        </p:spPr>
      </p:pic>
    </p:spTree>
    <p:extLst>
      <p:ext uri="{BB962C8B-B14F-4D97-AF65-F5344CB8AC3E}">
        <p14:creationId xmlns:p14="http://schemas.microsoft.com/office/powerpoint/2010/main" val="11821250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6C581-9BC7-490A-86BC-1FC49CB9E6D7}"/>
              </a:ext>
            </a:extLst>
          </p:cNvPr>
          <p:cNvSpPr>
            <a:spLocks noGrp="1"/>
          </p:cNvSpPr>
          <p:nvPr>
            <p:ph type="title"/>
          </p:nvPr>
        </p:nvSpPr>
        <p:spPr/>
        <p:txBody>
          <a:bodyPr/>
          <a:lstStyle/>
          <a:p>
            <a:r>
              <a:rPr lang="en-US" dirty="0"/>
              <a:t>Declaring a </a:t>
            </a:r>
            <a:r>
              <a:rPr lang="en-US" dirty="0">
                <a:solidFill>
                  <a:schemeClr val="tx2">
                    <a:lumMod val="60000"/>
                    <a:lumOff val="40000"/>
                  </a:schemeClr>
                </a:solidFill>
              </a:rPr>
              <a:t>Variable</a:t>
            </a:r>
          </a:p>
        </p:txBody>
      </p:sp>
      <p:sp>
        <p:nvSpPr>
          <p:cNvPr id="3" name="Content Placeholder 2">
            <a:extLst>
              <a:ext uri="{FF2B5EF4-FFF2-40B4-BE49-F238E27FC236}">
                <a16:creationId xmlns:a16="http://schemas.microsoft.com/office/drawing/2014/main" id="{BC66247E-6D4F-43DC-AC6B-2116CA6D04E0}"/>
              </a:ext>
            </a:extLst>
          </p:cNvPr>
          <p:cNvSpPr>
            <a:spLocks noGrp="1"/>
          </p:cNvSpPr>
          <p:nvPr>
            <p:ph idx="1"/>
          </p:nvPr>
        </p:nvSpPr>
        <p:spPr>
          <a:xfrm>
            <a:off x="1141413" y="1590261"/>
            <a:ext cx="4954588" cy="4865240"/>
          </a:xfrm>
          <a:solidFill>
            <a:schemeClr val="tx2">
              <a:lumMod val="75000"/>
            </a:schemeClr>
          </a:solidFill>
        </p:spPr>
        <p:txBody>
          <a:bodyPr>
            <a:normAutofit fontScale="92500" lnSpcReduction="20000"/>
          </a:bodyPr>
          <a:lstStyle/>
          <a:p>
            <a:pPr marL="0" indent="0">
              <a:buNone/>
            </a:pPr>
            <a:r>
              <a:rPr lang="en-US" dirty="0">
                <a:effectLst/>
              </a:rPr>
              <a:t>It’s easy to declare a variable using the format described in the first picture. As variables can store multiple data types, it is necessary to identify the datatype of variable we are going to declare. We must give our variables names. Multiple variables of the same type can also be declared in the same statement with a comma. Don’t forget the semicolon!</a:t>
            </a:r>
            <a:endParaRPr lang="en-US" dirty="0"/>
          </a:p>
        </p:txBody>
      </p:sp>
      <p:sp>
        <p:nvSpPr>
          <p:cNvPr id="4" name="Footer Placeholder 3">
            <a:extLst>
              <a:ext uri="{FF2B5EF4-FFF2-40B4-BE49-F238E27FC236}">
                <a16:creationId xmlns:a16="http://schemas.microsoft.com/office/drawing/2014/main" id="{BC1D362A-F15D-4597-A981-D953358F4EFA}"/>
              </a:ext>
            </a:extLst>
          </p:cNvPr>
          <p:cNvSpPr>
            <a:spLocks noGrp="1"/>
          </p:cNvSpPr>
          <p:nvPr>
            <p:ph type="ftr" sz="quarter" idx="11"/>
          </p:nvPr>
        </p:nvSpPr>
        <p:spPr/>
        <p:txBody>
          <a:bodyPr/>
          <a:lstStyle/>
          <a:p>
            <a:r>
              <a:rPr lang="en-US"/>
              <a:t>www.capacitybay.com</a:t>
            </a:r>
            <a:endParaRPr lang="en-US" dirty="0"/>
          </a:p>
        </p:txBody>
      </p:sp>
      <p:sp>
        <p:nvSpPr>
          <p:cNvPr id="5" name="Slide Number Placeholder 4">
            <a:extLst>
              <a:ext uri="{FF2B5EF4-FFF2-40B4-BE49-F238E27FC236}">
                <a16:creationId xmlns:a16="http://schemas.microsoft.com/office/drawing/2014/main" id="{5E23635C-30DB-471E-B408-1D4B82CC5111}"/>
              </a:ext>
            </a:extLst>
          </p:cNvPr>
          <p:cNvSpPr>
            <a:spLocks noGrp="1"/>
          </p:cNvSpPr>
          <p:nvPr>
            <p:ph type="sldNum" sz="quarter" idx="12"/>
          </p:nvPr>
        </p:nvSpPr>
        <p:spPr/>
        <p:txBody>
          <a:bodyPr/>
          <a:lstStyle/>
          <a:p>
            <a:fld id="{3E314742-E492-49FE-B411-557011724046}" type="slidenum">
              <a:rPr lang="en-US" smtClean="0"/>
              <a:t>6</a:t>
            </a:fld>
            <a:endParaRPr lang="en-US"/>
          </a:p>
        </p:txBody>
      </p:sp>
      <p:pic>
        <p:nvPicPr>
          <p:cNvPr id="13" name="Picture 12">
            <a:extLst>
              <a:ext uri="{FF2B5EF4-FFF2-40B4-BE49-F238E27FC236}">
                <a16:creationId xmlns:a16="http://schemas.microsoft.com/office/drawing/2014/main" id="{983C3A93-DB35-4765-B4D4-732FF73FBA6A}"/>
              </a:ext>
            </a:extLst>
          </p:cNvPr>
          <p:cNvPicPr>
            <a:picLocks noChangeAspect="1"/>
          </p:cNvPicPr>
          <p:nvPr/>
        </p:nvPicPr>
        <p:blipFill>
          <a:blip r:embed="rId2"/>
          <a:stretch>
            <a:fillRect/>
          </a:stretch>
        </p:blipFill>
        <p:spPr>
          <a:xfrm>
            <a:off x="6363942" y="1770118"/>
            <a:ext cx="5055151" cy="455419"/>
          </a:xfrm>
          <a:prstGeom prst="rect">
            <a:avLst/>
          </a:prstGeom>
        </p:spPr>
      </p:pic>
      <p:pic>
        <p:nvPicPr>
          <p:cNvPr id="15" name="Picture 14">
            <a:extLst>
              <a:ext uri="{FF2B5EF4-FFF2-40B4-BE49-F238E27FC236}">
                <a16:creationId xmlns:a16="http://schemas.microsoft.com/office/drawing/2014/main" id="{CA7FF592-3E79-431F-8268-7490F45B910C}"/>
              </a:ext>
            </a:extLst>
          </p:cNvPr>
          <p:cNvPicPr>
            <a:picLocks noChangeAspect="1"/>
          </p:cNvPicPr>
          <p:nvPr/>
        </p:nvPicPr>
        <p:blipFill>
          <a:blip r:embed="rId3"/>
          <a:stretch>
            <a:fillRect/>
          </a:stretch>
        </p:blipFill>
        <p:spPr>
          <a:xfrm>
            <a:off x="6363942" y="2709825"/>
            <a:ext cx="5055151" cy="2203528"/>
          </a:xfrm>
          <a:prstGeom prst="rect">
            <a:avLst/>
          </a:prstGeom>
        </p:spPr>
      </p:pic>
      <p:pic>
        <p:nvPicPr>
          <p:cNvPr id="16" name="Picture 15">
            <a:extLst>
              <a:ext uri="{FF2B5EF4-FFF2-40B4-BE49-F238E27FC236}">
                <a16:creationId xmlns:a16="http://schemas.microsoft.com/office/drawing/2014/main" id="{1F9779FB-78F5-4D0F-8864-8CB89547BCF4}"/>
              </a:ext>
            </a:extLst>
          </p:cNvPr>
          <p:cNvPicPr>
            <a:picLocks noChangeAspect="1"/>
          </p:cNvPicPr>
          <p:nvPr/>
        </p:nvPicPr>
        <p:blipFill>
          <a:blip r:embed="rId4"/>
          <a:stretch>
            <a:fillRect/>
          </a:stretch>
        </p:blipFill>
        <p:spPr>
          <a:xfrm>
            <a:off x="6363942" y="5397641"/>
            <a:ext cx="5278709" cy="455418"/>
          </a:xfrm>
          <a:prstGeom prst="rect">
            <a:avLst/>
          </a:prstGeom>
        </p:spPr>
      </p:pic>
    </p:spTree>
    <p:extLst>
      <p:ext uri="{BB962C8B-B14F-4D97-AF65-F5344CB8AC3E}">
        <p14:creationId xmlns:p14="http://schemas.microsoft.com/office/powerpoint/2010/main" val="970503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094809BC-672F-4882-8008-1E67900710E8}"/>
              </a:ext>
            </a:extLst>
          </p:cNvPr>
          <p:cNvSpPr txBox="1"/>
          <p:nvPr/>
        </p:nvSpPr>
        <p:spPr>
          <a:xfrm>
            <a:off x="6107664" y="1585365"/>
            <a:ext cx="6083471" cy="4865240"/>
          </a:xfrm>
          <a:prstGeom prst="rect">
            <a:avLst/>
          </a:prstGeom>
          <a:solidFill>
            <a:srgbClr val="002060"/>
          </a:solidFill>
        </p:spPr>
        <p:txBody>
          <a:bodyPr wrap="square" rtlCol="0">
            <a:spAutoFit/>
          </a:bodyPr>
          <a:lstStyle/>
          <a:p>
            <a:endParaRPr lang="en-US" dirty="0"/>
          </a:p>
        </p:txBody>
      </p:sp>
      <p:sp>
        <p:nvSpPr>
          <p:cNvPr id="2" name="Title 1">
            <a:extLst>
              <a:ext uri="{FF2B5EF4-FFF2-40B4-BE49-F238E27FC236}">
                <a16:creationId xmlns:a16="http://schemas.microsoft.com/office/drawing/2014/main" id="{2AD6C581-9BC7-490A-86BC-1FC49CB9E6D7}"/>
              </a:ext>
            </a:extLst>
          </p:cNvPr>
          <p:cNvSpPr>
            <a:spLocks noGrp="1"/>
          </p:cNvSpPr>
          <p:nvPr>
            <p:ph type="title"/>
          </p:nvPr>
        </p:nvSpPr>
        <p:spPr>
          <a:xfrm>
            <a:off x="1350621" y="450637"/>
            <a:ext cx="9905998" cy="1478570"/>
          </a:xfrm>
        </p:spPr>
        <p:txBody>
          <a:bodyPr/>
          <a:lstStyle/>
          <a:p>
            <a:r>
              <a:rPr lang="en-US" dirty="0"/>
              <a:t>Initializing/ASSIGNING a </a:t>
            </a:r>
            <a:r>
              <a:rPr lang="en-US" dirty="0">
                <a:solidFill>
                  <a:schemeClr val="tx2">
                    <a:lumMod val="60000"/>
                    <a:lumOff val="40000"/>
                  </a:schemeClr>
                </a:solidFill>
              </a:rPr>
              <a:t>Variable</a:t>
            </a:r>
          </a:p>
        </p:txBody>
      </p:sp>
      <p:sp>
        <p:nvSpPr>
          <p:cNvPr id="3" name="Content Placeholder 2">
            <a:extLst>
              <a:ext uri="{FF2B5EF4-FFF2-40B4-BE49-F238E27FC236}">
                <a16:creationId xmlns:a16="http://schemas.microsoft.com/office/drawing/2014/main" id="{BC66247E-6D4F-43DC-AC6B-2116CA6D04E0}"/>
              </a:ext>
            </a:extLst>
          </p:cNvPr>
          <p:cNvSpPr>
            <a:spLocks noGrp="1"/>
          </p:cNvSpPr>
          <p:nvPr>
            <p:ph idx="1"/>
          </p:nvPr>
        </p:nvSpPr>
        <p:spPr>
          <a:xfrm>
            <a:off x="426996" y="1463660"/>
            <a:ext cx="5461386" cy="5108650"/>
          </a:xfrm>
          <a:solidFill>
            <a:schemeClr val="tx2">
              <a:lumMod val="75000"/>
            </a:schemeClr>
          </a:solidFill>
        </p:spPr>
        <p:txBody>
          <a:bodyPr>
            <a:normAutofit fontScale="62500" lnSpcReduction="20000"/>
          </a:bodyPr>
          <a:lstStyle/>
          <a:p>
            <a:pPr marL="0" indent="0">
              <a:buNone/>
            </a:pPr>
            <a:r>
              <a:rPr lang="en-US" dirty="0">
                <a:effectLst/>
              </a:rPr>
              <a:t>This is quite easy.</a:t>
            </a:r>
          </a:p>
          <a:p>
            <a:pPr marL="0" indent="0">
              <a:buNone/>
            </a:pPr>
            <a:r>
              <a:rPr lang="en-US" dirty="0">
                <a:effectLst/>
              </a:rPr>
              <a:t>You can initialize a variable with data to be stored during its declaration. You can also initialize variables of the same type in one line.</a:t>
            </a:r>
          </a:p>
          <a:p>
            <a:pPr marL="0" indent="0">
              <a:buNone/>
            </a:pPr>
            <a:r>
              <a:rPr lang="en-US" dirty="0">
                <a:effectLst/>
              </a:rPr>
              <a:t>In most cases, you can change what is stored in a variable later on in the program.</a:t>
            </a:r>
          </a:p>
          <a:p>
            <a:pPr marL="0" indent="0">
              <a:buNone/>
            </a:pPr>
            <a:r>
              <a:rPr lang="en-US" dirty="0">
                <a:effectLst/>
              </a:rPr>
              <a:t>Actually, we can also assign a variable to another variable’s contents.</a:t>
            </a:r>
          </a:p>
          <a:p>
            <a:pPr marL="0" indent="0">
              <a:buNone/>
            </a:pPr>
            <a:r>
              <a:rPr lang="en-US" dirty="0">
                <a:effectLst/>
              </a:rPr>
              <a:t>In this context, </a:t>
            </a:r>
          </a:p>
          <a:p>
            <a:pPr marL="0" indent="0">
              <a:buNone/>
            </a:pPr>
            <a:r>
              <a:rPr lang="en-US" dirty="0">
                <a:effectLst/>
              </a:rPr>
              <a:t>Variable name = new value (or other variable)</a:t>
            </a:r>
          </a:p>
          <a:p>
            <a:pPr marL="0" indent="0">
              <a:buNone/>
            </a:pPr>
            <a:r>
              <a:rPr lang="en-US" dirty="0">
                <a:effectLst/>
              </a:rPr>
              <a:t>Means</a:t>
            </a:r>
          </a:p>
          <a:p>
            <a:pPr marL="0" indent="0">
              <a:buNone/>
            </a:pPr>
            <a:r>
              <a:rPr lang="en-US" dirty="0">
                <a:effectLst/>
              </a:rPr>
              <a:t>Whatever is in variable name now becomes new value. i.e. if the variable is empty, it now contains new value. If it already had some other value previously, it is replaced with new value. The value/variable at the right hand side does not change!</a:t>
            </a:r>
          </a:p>
        </p:txBody>
      </p:sp>
      <p:sp>
        <p:nvSpPr>
          <p:cNvPr id="4" name="Footer Placeholder 3">
            <a:extLst>
              <a:ext uri="{FF2B5EF4-FFF2-40B4-BE49-F238E27FC236}">
                <a16:creationId xmlns:a16="http://schemas.microsoft.com/office/drawing/2014/main" id="{BC1D362A-F15D-4597-A981-D953358F4EFA}"/>
              </a:ext>
            </a:extLst>
          </p:cNvPr>
          <p:cNvSpPr>
            <a:spLocks noGrp="1"/>
          </p:cNvSpPr>
          <p:nvPr>
            <p:ph type="ftr" sz="quarter" idx="11"/>
          </p:nvPr>
        </p:nvSpPr>
        <p:spPr/>
        <p:txBody>
          <a:bodyPr/>
          <a:lstStyle/>
          <a:p>
            <a:r>
              <a:rPr lang="en-US"/>
              <a:t>www.capacitybay.com</a:t>
            </a:r>
            <a:endParaRPr lang="en-US" dirty="0"/>
          </a:p>
        </p:txBody>
      </p:sp>
      <p:sp>
        <p:nvSpPr>
          <p:cNvPr id="5" name="Slide Number Placeholder 4">
            <a:extLst>
              <a:ext uri="{FF2B5EF4-FFF2-40B4-BE49-F238E27FC236}">
                <a16:creationId xmlns:a16="http://schemas.microsoft.com/office/drawing/2014/main" id="{5E23635C-30DB-471E-B408-1D4B82CC5111}"/>
              </a:ext>
            </a:extLst>
          </p:cNvPr>
          <p:cNvSpPr>
            <a:spLocks noGrp="1"/>
          </p:cNvSpPr>
          <p:nvPr>
            <p:ph type="sldNum" sz="quarter" idx="12"/>
          </p:nvPr>
        </p:nvSpPr>
        <p:spPr/>
        <p:txBody>
          <a:bodyPr/>
          <a:lstStyle/>
          <a:p>
            <a:fld id="{3E314742-E492-49FE-B411-557011724046}" type="slidenum">
              <a:rPr lang="en-US" smtClean="0"/>
              <a:t>7</a:t>
            </a:fld>
            <a:endParaRPr lang="en-US"/>
          </a:p>
        </p:txBody>
      </p:sp>
      <p:pic>
        <p:nvPicPr>
          <p:cNvPr id="6" name="Picture 5">
            <a:extLst>
              <a:ext uri="{FF2B5EF4-FFF2-40B4-BE49-F238E27FC236}">
                <a16:creationId xmlns:a16="http://schemas.microsoft.com/office/drawing/2014/main" id="{090B99F4-3DFD-4EDD-BC72-A0C09294AEBA}"/>
              </a:ext>
            </a:extLst>
          </p:cNvPr>
          <p:cNvPicPr>
            <a:picLocks noChangeAspect="1"/>
          </p:cNvPicPr>
          <p:nvPr/>
        </p:nvPicPr>
        <p:blipFill>
          <a:blip r:embed="rId2"/>
          <a:stretch>
            <a:fillRect/>
          </a:stretch>
        </p:blipFill>
        <p:spPr>
          <a:xfrm>
            <a:off x="6108529" y="1585365"/>
            <a:ext cx="6096723" cy="334985"/>
          </a:xfrm>
          <a:prstGeom prst="rect">
            <a:avLst/>
          </a:prstGeom>
        </p:spPr>
      </p:pic>
      <p:pic>
        <p:nvPicPr>
          <p:cNvPr id="7" name="Picture 6">
            <a:extLst>
              <a:ext uri="{FF2B5EF4-FFF2-40B4-BE49-F238E27FC236}">
                <a16:creationId xmlns:a16="http://schemas.microsoft.com/office/drawing/2014/main" id="{8F1ECF30-C312-43D2-9F75-993CE611FAC6}"/>
              </a:ext>
            </a:extLst>
          </p:cNvPr>
          <p:cNvPicPr>
            <a:picLocks noChangeAspect="1"/>
          </p:cNvPicPr>
          <p:nvPr/>
        </p:nvPicPr>
        <p:blipFill>
          <a:blip r:embed="rId3"/>
          <a:stretch>
            <a:fillRect/>
          </a:stretch>
        </p:blipFill>
        <p:spPr>
          <a:xfrm>
            <a:off x="6093547" y="2039006"/>
            <a:ext cx="5668281" cy="925032"/>
          </a:xfrm>
          <a:prstGeom prst="rect">
            <a:avLst/>
          </a:prstGeom>
        </p:spPr>
      </p:pic>
      <p:pic>
        <p:nvPicPr>
          <p:cNvPr id="8" name="Picture 7">
            <a:extLst>
              <a:ext uri="{FF2B5EF4-FFF2-40B4-BE49-F238E27FC236}">
                <a16:creationId xmlns:a16="http://schemas.microsoft.com/office/drawing/2014/main" id="{F90D3DF6-A1C3-4463-902E-610FAC60E83B}"/>
              </a:ext>
            </a:extLst>
          </p:cNvPr>
          <p:cNvPicPr>
            <a:picLocks noChangeAspect="1"/>
          </p:cNvPicPr>
          <p:nvPr/>
        </p:nvPicPr>
        <p:blipFill>
          <a:blip r:embed="rId4"/>
          <a:stretch>
            <a:fillRect/>
          </a:stretch>
        </p:blipFill>
        <p:spPr>
          <a:xfrm>
            <a:off x="6093547" y="3077193"/>
            <a:ext cx="5277960" cy="1172880"/>
          </a:xfrm>
          <a:prstGeom prst="rect">
            <a:avLst/>
          </a:prstGeom>
        </p:spPr>
      </p:pic>
      <p:pic>
        <p:nvPicPr>
          <p:cNvPr id="9" name="Picture 8">
            <a:extLst>
              <a:ext uri="{FF2B5EF4-FFF2-40B4-BE49-F238E27FC236}">
                <a16:creationId xmlns:a16="http://schemas.microsoft.com/office/drawing/2014/main" id="{86F7F7EB-90EF-4747-9B27-0B1F660F4956}"/>
              </a:ext>
            </a:extLst>
          </p:cNvPr>
          <p:cNvPicPr>
            <a:picLocks noChangeAspect="1"/>
          </p:cNvPicPr>
          <p:nvPr/>
        </p:nvPicPr>
        <p:blipFill>
          <a:blip r:embed="rId5"/>
          <a:stretch>
            <a:fillRect/>
          </a:stretch>
        </p:blipFill>
        <p:spPr>
          <a:xfrm>
            <a:off x="6107664" y="4447319"/>
            <a:ext cx="4305671" cy="1960044"/>
          </a:xfrm>
          <a:prstGeom prst="rect">
            <a:avLst/>
          </a:prstGeom>
        </p:spPr>
      </p:pic>
    </p:spTree>
    <p:extLst>
      <p:ext uri="{BB962C8B-B14F-4D97-AF65-F5344CB8AC3E}">
        <p14:creationId xmlns:p14="http://schemas.microsoft.com/office/powerpoint/2010/main" val="31555668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6C581-9BC7-490A-86BC-1FC49CB9E6D7}"/>
              </a:ext>
            </a:extLst>
          </p:cNvPr>
          <p:cNvSpPr>
            <a:spLocks noGrp="1"/>
          </p:cNvSpPr>
          <p:nvPr>
            <p:ph type="title"/>
          </p:nvPr>
        </p:nvSpPr>
        <p:spPr/>
        <p:txBody>
          <a:bodyPr/>
          <a:lstStyle/>
          <a:p>
            <a:r>
              <a:rPr lang="en-US" dirty="0"/>
              <a:t>Variable NAMING </a:t>
            </a:r>
            <a:r>
              <a:rPr lang="en-US" dirty="0">
                <a:solidFill>
                  <a:schemeClr val="tx2">
                    <a:lumMod val="60000"/>
                    <a:lumOff val="40000"/>
                  </a:schemeClr>
                </a:solidFill>
              </a:rPr>
              <a:t>CONVENTIONS</a:t>
            </a:r>
          </a:p>
        </p:txBody>
      </p:sp>
      <p:sp>
        <p:nvSpPr>
          <p:cNvPr id="3" name="Content Placeholder 2">
            <a:extLst>
              <a:ext uri="{FF2B5EF4-FFF2-40B4-BE49-F238E27FC236}">
                <a16:creationId xmlns:a16="http://schemas.microsoft.com/office/drawing/2014/main" id="{BC66247E-6D4F-43DC-AC6B-2116CA6D04E0}"/>
              </a:ext>
            </a:extLst>
          </p:cNvPr>
          <p:cNvSpPr>
            <a:spLocks noGrp="1"/>
          </p:cNvSpPr>
          <p:nvPr>
            <p:ph idx="1"/>
          </p:nvPr>
        </p:nvSpPr>
        <p:spPr>
          <a:xfrm>
            <a:off x="1020159" y="1683026"/>
            <a:ext cx="9711394" cy="4820478"/>
          </a:xfrm>
          <a:noFill/>
        </p:spPr>
        <p:txBody>
          <a:bodyPr>
            <a:noAutofit/>
          </a:bodyPr>
          <a:lstStyle/>
          <a:p>
            <a:pPr marL="457200" indent="-457200">
              <a:buFont typeface="+mj-lt"/>
              <a:buAutoNum type="arabicPeriod"/>
            </a:pPr>
            <a:r>
              <a:rPr lang="en-US" sz="1800" dirty="0">
                <a:solidFill>
                  <a:schemeClr val="tx2"/>
                </a:solidFill>
                <a:effectLst/>
              </a:rPr>
              <a:t>Variable names are case-sensitive i.e. variable1 and Variable1 are different. Their names must also be unique.</a:t>
            </a:r>
          </a:p>
          <a:p>
            <a:pPr marL="457200" indent="-457200">
              <a:buFont typeface="+mj-lt"/>
              <a:buAutoNum type="arabicPeriod"/>
            </a:pPr>
            <a:r>
              <a:rPr lang="en-US" sz="1800" dirty="0">
                <a:solidFill>
                  <a:schemeClr val="tx2"/>
                </a:solidFill>
                <a:effectLst/>
              </a:rPr>
              <a:t>No symbols should be used in variable names, except for the numbers, lowercase alphabetic characters, and uppercase alphabetic characters. However, the underscore (_) character is excluded from this scope and can be used in variable names.</a:t>
            </a:r>
          </a:p>
          <a:p>
            <a:pPr marL="457200" indent="-457200">
              <a:buFont typeface="+mj-lt"/>
              <a:buAutoNum type="arabicPeriod"/>
            </a:pPr>
            <a:r>
              <a:rPr lang="en-US" sz="1800" dirty="0">
                <a:solidFill>
                  <a:schemeClr val="tx2"/>
                </a:solidFill>
                <a:effectLst/>
              </a:rPr>
              <a:t>Variable names must begin with a letter or an underscore (_) character, never with a number, symbol, or symbol.</a:t>
            </a:r>
          </a:p>
          <a:p>
            <a:pPr marL="457200" indent="-457200">
              <a:buFont typeface="+mj-lt"/>
              <a:buAutoNum type="arabicPeriod"/>
            </a:pPr>
            <a:r>
              <a:rPr lang="en-US" sz="1800" dirty="0">
                <a:solidFill>
                  <a:schemeClr val="tx2"/>
                </a:solidFill>
                <a:effectLst/>
              </a:rPr>
              <a:t>The name of a variable can be up to 255 characters.</a:t>
            </a:r>
          </a:p>
          <a:p>
            <a:pPr marL="457200" indent="-457200">
              <a:buFont typeface="+mj-lt"/>
              <a:buAutoNum type="arabicPeriod"/>
            </a:pPr>
            <a:r>
              <a:rPr lang="en-US" sz="1800" dirty="0">
                <a:solidFill>
                  <a:schemeClr val="tx2"/>
                </a:solidFill>
                <a:effectLst/>
              </a:rPr>
              <a:t>Space characters should not be used in variable names. However, the underscore (_) character can be used instead of a space.</a:t>
            </a:r>
          </a:p>
        </p:txBody>
      </p:sp>
      <p:sp>
        <p:nvSpPr>
          <p:cNvPr id="4" name="Footer Placeholder 3">
            <a:extLst>
              <a:ext uri="{FF2B5EF4-FFF2-40B4-BE49-F238E27FC236}">
                <a16:creationId xmlns:a16="http://schemas.microsoft.com/office/drawing/2014/main" id="{BC1D362A-F15D-4597-A981-D953358F4EFA}"/>
              </a:ext>
            </a:extLst>
          </p:cNvPr>
          <p:cNvSpPr>
            <a:spLocks noGrp="1"/>
          </p:cNvSpPr>
          <p:nvPr>
            <p:ph type="ftr" sz="quarter" idx="11"/>
          </p:nvPr>
        </p:nvSpPr>
        <p:spPr/>
        <p:txBody>
          <a:bodyPr/>
          <a:lstStyle/>
          <a:p>
            <a:r>
              <a:rPr lang="en-US"/>
              <a:t>www.capacitybay.com</a:t>
            </a:r>
            <a:endParaRPr lang="en-US" dirty="0"/>
          </a:p>
        </p:txBody>
      </p:sp>
      <p:sp>
        <p:nvSpPr>
          <p:cNvPr id="5" name="Slide Number Placeholder 4">
            <a:extLst>
              <a:ext uri="{FF2B5EF4-FFF2-40B4-BE49-F238E27FC236}">
                <a16:creationId xmlns:a16="http://schemas.microsoft.com/office/drawing/2014/main" id="{5E23635C-30DB-471E-B408-1D4B82CC5111}"/>
              </a:ext>
            </a:extLst>
          </p:cNvPr>
          <p:cNvSpPr>
            <a:spLocks noGrp="1"/>
          </p:cNvSpPr>
          <p:nvPr>
            <p:ph type="sldNum" sz="quarter" idx="12"/>
          </p:nvPr>
        </p:nvSpPr>
        <p:spPr/>
        <p:txBody>
          <a:bodyPr/>
          <a:lstStyle/>
          <a:p>
            <a:fld id="{3E314742-E492-49FE-B411-557011724046}" type="slidenum">
              <a:rPr lang="en-US" smtClean="0"/>
              <a:t>8</a:t>
            </a:fld>
            <a:endParaRPr lang="en-US"/>
          </a:p>
        </p:txBody>
      </p:sp>
    </p:spTree>
    <p:extLst>
      <p:ext uri="{BB962C8B-B14F-4D97-AF65-F5344CB8AC3E}">
        <p14:creationId xmlns:p14="http://schemas.microsoft.com/office/powerpoint/2010/main" val="30071531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7F0911-5F53-461A-90B8-AB2C40F37299}"/>
              </a:ext>
            </a:extLst>
          </p:cNvPr>
          <p:cNvSpPr>
            <a:spLocks noGrp="1"/>
          </p:cNvSpPr>
          <p:nvPr>
            <p:ph type="ctrTitle"/>
          </p:nvPr>
        </p:nvSpPr>
        <p:spPr>
          <a:xfrm>
            <a:off x="1876424" y="2669165"/>
            <a:ext cx="5822549" cy="2521275"/>
          </a:xfrm>
        </p:spPr>
        <p:txBody>
          <a:bodyPr>
            <a:noAutofit/>
          </a:bodyPr>
          <a:lstStyle/>
          <a:p>
            <a:r>
              <a:rPr lang="en-US" sz="6000" dirty="0">
                <a:latin typeface="Source Code Pro Black" panose="020B0809030403020204" pitchFamily="49" charset="0"/>
              </a:rPr>
              <a:t>02</a:t>
            </a:r>
            <a:br>
              <a:rPr lang="en-US" sz="6000" dirty="0">
                <a:latin typeface="Source Code Pro Black" panose="020B0809030403020204" pitchFamily="49" charset="0"/>
              </a:rPr>
            </a:br>
            <a:r>
              <a:rPr lang="en-US" sz="6000" dirty="0">
                <a:latin typeface="Source Code Pro Black" panose="020B0809030403020204" pitchFamily="49" charset="0"/>
              </a:rPr>
              <a:t>KEYWORDS,</a:t>
            </a:r>
            <a:br>
              <a:rPr lang="en-US" sz="6000" dirty="0">
                <a:latin typeface="Source Code Pro Black" panose="020B0809030403020204" pitchFamily="49" charset="0"/>
              </a:rPr>
            </a:br>
            <a:r>
              <a:rPr lang="en-US" sz="6000" dirty="0">
                <a:latin typeface="Source Code Pro Black" panose="020B0809030403020204" pitchFamily="49" charset="0"/>
              </a:rPr>
              <a:t>DATA TYPES</a:t>
            </a:r>
            <a:br>
              <a:rPr lang="en-US" sz="6000" dirty="0">
                <a:latin typeface="Source Code Pro Black" panose="020B0809030403020204" pitchFamily="49" charset="0"/>
              </a:rPr>
            </a:br>
            <a:r>
              <a:rPr lang="en-US" sz="6000" dirty="0">
                <a:solidFill>
                  <a:schemeClr val="tx2">
                    <a:lumMod val="60000"/>
                    <a:lumOff val="40000"/>
                  </a:schemeClr>
                </a:solidFill>
                <a:latin typeface="Source Code Pro Black" panose="020B0809030403020204" pitchFamily="49" charset="0"/>
              </a:rPr>
              <a:t>AND</a:t>
            </a:r>
            <a:r>
              <a:rPr lang="en-US" sz="6000" dirty="0">
                <a:latin typeface="Source Code Pro Black" panose="020B0809030403020204" pitchFamily="49" charset="0"/>
              </a:rPr>
              <a:t> </a:t>
            </a:r>
            <a:r>
              <a:rPr lang="en-US" sz="6000" dirty="0">
                <a:solidFill>
                  <a:schemeClr val="tx2">
                    <a:lumMod val="60000"/>
                    <a:lumOff val="40000"/>
                  </a:schemeClr>
                </a:solidFill>
                <a:latin typeface="Source Code Pro Black" panose="020B0809030403020204" pitchFamily="49" charset="0"/>
              </a:rPr>
              <a:t>SIZES</a:t>
            </a:r>
          </a:p>
        </p:txBody>
      </p:sp>
      <p:sp>
        <p:nvSpPr>
          <p:cNvPr id="4" name="Footer Placeholder 3">
            <a:extLst>
              <a:ext uri="{FF2B5EF4-FFF2-40B4-BE49-F238E27FC236}">
                <a16:creationId xmlns:a16="http://schemas.microsoft.com/office/drawing/2014/main" id="{97207F79-1942-4F3D-9FEF-196DBB58E037}"/>
              </a:ext>
            </a:extLst>
          </p:cNvPr>
          <p:cNvSpPr>
            <a:spLocks noGrp="1"/>
          </p:cNvSpPr>
          <p:nvPr>
            <p:ph type="ftr" sz="quarter" idx="11"/>
          </p:nvPr>
        </p:nvSpPr>
        <p:spPr/>
        <p:txBody>
          <a:bodyPr/>
          <a:lstStyle/>
          <a:p>
            <a:r>
              <a:rPr lang="en-US" dirty="0"/>
              <a:t>www.capacitybay.com</a:t>
            </a:r>
          </a:p>
        </p:txBody>
      </p:sp>
      <p:sp>
        <p:nvSpPr>
          <p:cNvPr id="5" name="Slide Number Placeholder 4">
            <a:extLst>
              <a:ext uri="{FF2B5EF4-FFF2-40B4-BE49-F238E27FC236}">
                <a16:creationId xmlns:a16="http://schemas.microsoft.com/office/drawing/2014/main" id="{34B4F7DC-B253-40D2-BAF7-C97038044687}"/>
              </a:ext>
            </a:extLst>
          </p:cNvPr>
          <p:cNvSpPr>
            <a:spLocks noGrp="1"/>
          </p:cNvSpPr>
          <p:nvPr>
            <p:ph type="sldNum" sz="quarter" idx="12"/>
          </p:nvPr>
        </p:nvSpPr>
        <p:spPr/>
        <p:txBody>
          <a:bodyPr/>
          <a:lstStyle/>
          <a:p>
            <a:fld id="{3E314742-E492-49FE-B411-557011724046}" type="slidenum">
              <a:rPr lang="en-US" smtClean="0"/>
              <a:t>9</a:t>
            </a:fld>
            <a:endParaRPr lang="en-US"/>
          </a:p>
        </p:txBody>
      </p:sp>
      <p:pic>
        <p:nvPicPr>
          <p:cNvPr id="6" name="Picture 5">
            <a:extLst>
              <a:ext uri="{FF2B5EF4-FFF2-40B4-BE49-F238E27FC236}">
                <a16:creationId xmlns:a16="http://schemas.microsoft.com/office/drawing/2014/main" id="{0264E809-70DD-415E-A039-98FCCF57558F}"/>
              </a:ext>
            </a:extLst>
          </p:cNvPr>
          <p:cNvPicPr>
            <a:picLocks noChangeAspect="1"/>
          </p:cNvPicPr>
          <p:nvPr/>
        </p:nvPicPr>
        <p:blipFill>
          <a:blip r:embed="rId2">
            <a:duotone>
              <a:prstClr val="black"/>
              <a:schemeClr val="accent5">
                <a:tint val="45000"/>
                <a:satMod val="400000"/>
              </a:schemeClr>
            </a:duotone>
          </a:blip>
          <a:stretch>
            <a:fillRect/>
          </a:stretch>
        </p:blipFill>
        <p:spPr>
          <a:xfrm>
            <a:off x="7792885" y="2284852"/>
            <a:ext cx="2401997" cy="2696581"/>
          </a:xfrm>
          <a:prstGeom prst="rect">
            <a:avLst/>
          </a:prstGeom>
        </p:spPr>
      </p:pic>
    </p:spTree>
    <p:extLst>
      <p:ext uri="{BB962C8B-B14F-4D97-AF65-F5344CB8AC3E}">
        <p14:creationId xmlns:p14="http://schemas.microsoft.com/office/powerpoint/2010/main" val="359826574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B5F27"/>
      </a:dk2>
      <a:lt2>
        <a:srgbClr val="D8FC68"/>
      </a:lt2>
      <a:accent1>
        <a:srgbClr val="DDC855"/>
      </a:accent1>
      <a:accent2>
        <a:srgbClr val="FCA03D"/>
      </a:accent2>
      <a:accent3>
        <a:srgbClr val="E36439"/>
      </a:accent3>
      <a:accent4>
        <a:srgbClr val="C2935B"/>
      </a:accent4>
      <a:accent5>
        <a:srgbClr val="88C25C"/>
      </a:accent5>
      <a:accent6>
        <a:srgbClr val="BFCC86"/>
      </a:accent6>
      <a:hlink>
        <a:srgbClr val="FFCE23"/>
      </a:hlink>
      <a:folHlink>
        <a:srgbClr val="FDEB86"/>
      </a:folHlink>
    </a:clrScheme>
    <a:fontScheme name="CapacityBay">
      <a:majorFont>
        <a:latin typeface="Source Code Pro Black"/>
        <a:ea typeface=""/>
        <a:cs typeface=""/>
      </a:majorFont>
      <a:minorFont>
        <a:latin typeface="Source Code Pro"/>
        <a:ea typeface=""/>
        <a:cs typeface=""/>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88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82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apacityBay.potx" id="{014F5266-126E-4849-A707-A9AE4669EDA8}" vid="{50859C10-59F2-41CF-8188-173D51CD6D2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CapacityBay</Template>
  <TotalTime>4876</TotalTime>
  <Words>1634</Words>
  <Application>Microsoft Office PowerPoint</Application>
  <PresentationFormat>Widescreen</PresentationFormat>
  <Paragraphs>164</Paragraphs>
  <Slides>32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32</vt:i4>
      </vt:variant>
    </vt:vector>
  </HeadingPairs>
  <TitlesOfParts>
    <vt:vector size="37" baseType="lpstr">
      <vt:lpstr>Arial</vt:lpstr>
      <vt:lpstr>Calibri</vt:lpstr>
      <vt:lpstr>Source Code Pro</vt:lpstr>
      <vt:lpstr>Source Code Pro Black</vt:lpstr>
      <vt:lpstr>Circuit</vt:lpstr>
      <vt:lpstr>CapacityBay  C++  COURSE DANIEL EMEKA - ILOZOR</vt:lpstr>
      <vt:lpstr>#3  Variables AND INPUT</vt:lpstr>
      <vt:lpstr>TABLE of contents</vt:lpstr>
      <vt:lpstr>01 VARIABLES</vt:lpstr>
      <vt:lpstr>VARIABLES</vt:lpstr>
      <vt:lpstr>Declaring a Variable</vt:lpstr>
      <vt:lpstr>Initializing/ASSIGNING a Variable</vt:lpstr>
      <vt:lpstr>Variable NAMING CONVENTIONS</vt:lpstr>
      <vt:lpstr>02 KEYWORDS, DATA TYPES AND SIZES</vt:lpstr>
      <vt:lpstr>KEYWORDS IN C++</vt:lpstr>
      <vt:lpstr>KEYWORDS IN C++</vt:lpstr>
      <vt:lpstr>DATA TYPES</vt:lpstr>
      <vt:lpstr>DATA SIZES</vt:lpstr>
      <vt:lpstr>DATA TYPES</vt:lpstr>
      <vt:lpstr>DATA TYPES(LONG)</vt:lpstr>
      <vt:lpstr>DATA TYPES(UNSIGNED)</vt:lpstr>
      <vt:lpstr>03 INPUT IN C++</vt:lpstr>
      <vt:lpstr>Printing Variables to CONSOLE</vt:lpstr>
      <vt:lpstr>Reading input from user</vt:lpstr>
      <vt:lpstr>STRINGS</vt:lpstr>
      <vt:lpstr>Reading THE USER’s NAME</vt:lpstr>
      <vt:lpstr>READING THE ENTIRE LINE IN A STRING</vt:lpstr>
      <vt:lpstr>04 constant VARIABLES and SWAPPING</vt:lpstr>
      <vt:lpstr>Constant variables</vt:lpstr>
      <vt:lpstr>Why should I use CONST when possible?</vt:lpstr>
      <vt:lpstr>Swapping the contents of two variables</vt:lpstr>
      <vt:lpstr>Swapping the contents of two variables</vt:lpstr>
      <vt:lpstr>Swapping the contents of two variables</vt:lpstr>
      <vt:lpstr>Swapping the contents of two variables</vt:lpstr>
      <vt:lpstr>Swapping the contents of two variables</vt:lpstr>
      <vt:lpstr>Swapping the contents of two variables</vt:lpstr>
      <vt:lpstr>THANKS Q/A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CapacityBay  C++  COURSE DANIEL EMEKA - ILOZOR</dc:title>
  <dc:creator>John</dc:creator>
  <cp:lastModifiedBy>John</cp:lastModifiedBy>
  <cp:revision>44</cp:revision>
  <dcterms:created xsi:type="dcterms:W3CDTF">2023-07-30T09:59:19Z</dcterms:created>
  <dcterms:modified xsi:type="dcterms:W3CDTF">2023-08-03T18:51:36Z</dcterms:modified>
</cp:coreProperties>
</file>