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2695BD8-2F16-0989-0805-AFA8A343C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13D93-5F09-B5D3-ECDD-BB963502FA9B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9C898D-75CB-5DBE-CABA-1D64BACD5F92}"/>
              </a:ext>
            </a:extLst>
          </p:cNvPr>
          <p:cNvSpPr/>
          <p:nvPr/>
        </p:nvSpPr>
        <p:spPr>
          <a:xfrm>
            <a:off x="0" y="-69574"/>
            <a:ext cx="12192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B579FA-4CED-7545-B89E-D0FDD7ACB19E}"/>
              </a:ext>
            </a:extLst>
          </p:cNvPr>
          <p:cNvSpPr/>
          <p:nvPr/>
        </p:nvSpPr>
        <p:spPr>
          <a:xfrm>
            <a:off x="407505" y="1122363"/>
            <a:ext cx="11520000" cy="5576400"/>
          </a:xfrm>
          <a:prstGeom prst="roundRect">
            <a:avLst>
              <a:gd name="adj" fmla="val 490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37756D-5004-AB5E-11FA-A890CB52768E}"/>
              </a:ext>
            </a:extLst>
          </p:cNvPr>
          <p:cNvSpPr/>
          <p:nvPr/>
        </p:nvSpPr>
        <p:spPr>
          <a:xfrm>
            <a:off x="506147" y="1312625"/>
            <a:ext cx="2674375" cy="5240255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4FC15C-70B2-7B1C-C934-50F0A3B891C8}"/>
              </a:ext>
            </a:extLst>
          </p:cNvPr>
          <p:cNvSpPr/>
          <p:nvPr/>
        </p:nvSpPr>
        <p:spPr>
          <a:xfrm>
            <a:off x="3279164" y="1312624"/>
            <a:ext cx="8595531" cy="5240255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49FA3-DCB0-BC56-779D-A324A9D6C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4FE9A-C4FD-E116-07DA-CB869E7F49C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A140F-74B8-F96B-2035-6E4209A486DD}"/>
              </a:ext>
            </a:extLst>
          </p:cNvPr>
          <p:cNvSpPr/>
          <p:nvPr/>
        </p:nvSpPr>
        <p:spPr>
          <a:xfrm>
            <a:off x="0" y="-69574"/>
            <a:ext cx="12192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F9517D-4713-021C-2B1B-8F356EA52396}"/>
              </a:ext>
            </a:extLst>
          </p:cNvPr>
          <p:cNvSpPr/>
          <p:nvPr/>
        </p:nvSpPr>
        <p:spPr>
          <a:xfrm>
            <a:off x="407505" y="1122363"/>
            <a:ext cx="11520000" cy="5576400"/>
          </a:xfrm>
          <a:prstGeom prst="roundRect">
            <a:avLst>
              <a:gd name="adj" fmla="val 490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CC00C5-D93D-0881-D9B1-4E03E4D773E8}"/>
              </a:ext>
            </a:extLst>
          </p:cNvPr>
          <p:cNvSpPr/>
          <p:nvPr/>
        </p:nvSpPr>
        <p:spPr>
          <a:xfrm>
            <a:off x="4343333" y="1312625"/>
            <a:ext cx="3694176" cy="1435608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5A13903-69C9-C6C5-7751-B3572EE427D7}"/>
              </a:ext>
            </a:extLst>
          </p:cNvPr>
          <p:cNvSpPr/>
          <p:nvPr/>
        </p:nvSpPr>
        <p:spPr>
          <a:xfrm>
            <a:off x="506147" y="1312625"/>
            <a:ext cx="3694176" cy="1435608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BDFC70-34C1-2661-C619-24D326F0C23E}"/>
              </a:ext>
            </a:extLst>
          </p:cNvPr>
          <p:cNvSpPr/>
          <p:nvPr/>
        </p:nvSpPr>
        <p:spPr>
          <a:xfrm>
            <a:off x="8180519" y="1312625"/>
            <a:ext cx="3694176" cy="1435608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F91139-931F-42AF-66E4-AB5929D16229}"/>
              </a:ext>
            </a:extLst>
          </p:cNvPr>
          <p:cNvSpPr/>
          <p:nvPr/>
        </p:nvSpPr>
        <p:spPr>
          <a:xfrm>
            <a:off x="506147" y="2938495"/>
            <a:ext cx="3694176" cy="3614385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DAAF90-420F-0E03-AA5F-239CE0E6CEA4}"/>
              </a:ext>
            </a:extLst>
          </p:cNvPr>
          <p:cNvSpPr/>
          <p:nvPr/>
        </p:nvSpPr>
        <p:spPr>
          <a:xfrm>
            <a:off x="4343333" y="2932278"/>
            <a:ext cx="3694176" cy="1737360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7FB459F-1C39-8B57-1BE9-ECB41B6E8E55}"/>
              </a:ext>
            </a:extLst>
          </p:cNvPr>
          <p:cNvSpPr/>
          <p:nvPr/>
        </p:nvSpPr>
        <p:spPr>
          <a:xfrm>
            <a:off x="8180519" y="2942045"/>
            <a:ext cx="3694176" cy="3610835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0D1CFF-A762-CDD0-92AB-143E689D7385}"/>
              </a:ext>
            </a:extLst>
          </p:cNvPr>
          <p:cNvSpPr/>
          <p:nvPr/>
        </p:nvSpPr>
        <p:spPr>
          <a:xfrm>
            <a:off x="4331738" y="4815520"/>
            <a:ext cx="3694176" cy="1737360"/>
          </a:xfrm>
          <a:prstGeom prst="roundRect">
            <a:avLst>
              <a:gd name="adj" fmla="val 4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11411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Oluwatobi Dorcas Ajayi</cp:lastModifiedBy>
  <cp:revision>3</cp:revision>
  <dcterms:created xsi:type="dcterms:W3CDTF">2018-06-07T21:39:02Z</dcterms:created>
  <dcterms:modified xsi:type="dcterms:W3CDTF">2025-06-18T11:48:20Z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