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9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4CD5-00AB-464A-9A68-8AFAFC42E3A5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CF0C-0B26-4BA7-A9D8-6E0FA5EC2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5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4CD5-00AB-464A-9A68-8AFAFC42E3A5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CF0C-0B26-4BA7-A9D8-6E0FA5EC2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0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4CD5-00AB-464A-9A68-8AFAFC42E3A5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CF0C-0B26-4BA7-A9D8-6E0FA5EC2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06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4CD5-00AB-464A-9A68-8AFAFC42E3A5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CF0C-0B26-4BA7-A9D8-6E0FA5EC2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4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4CD5-00AB-464A-9A68-8AFAFC42E3A5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CF0C-0B26-4BA7-A9D8-6E0FA5EC2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6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4CD5-00AB-464A-9A68-8AFAFC42E3A5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CF0C-0B26-4BA7-A9D8-6E0FA5EC2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37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4CD5-00AB-464A-9A68-8AFAFC42E3A5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CF0C-0B26-4BA7-A9D8-6E0FA5EC2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78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4CD5-00AB-464A-9A68-8AFAFC42E3A5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CF0C-0B26-4BA7-A9D8-6E0FA5EC2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1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4CD5-00AB-464A-9A68-8AFAFC42E3A5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CF0C-0B26-4BA7-A9D8-6E0FA5EC2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98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4CD5-00AB-464A-9A68-8AFAFC42E3A5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CF0C-0B26-4BA7-A9D8-6E0FA5EC2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96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4CD5-00AB-464A-9A68-8AFAFC42E3A5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CF0C-0B26-4BA7-A9D8-6E0FA5EC2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69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14CD5-00AB-464A-9A68-8AFAFC42E3A5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CF0C-0B26-4BA7-A9D8-6E0FA5EC2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19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2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-54689" y="4924431"/>
            <a:ext cx="7022592" cy="163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328754" y="4724406"/>
            <a:ext cx="7022592" cy="163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965192" y="2018704"/>
            <a:ext cx="7022592" cy="163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77" y="226611"/>
            <a:ext cx="2746599" cy="27370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91" y="573966"/>
            <a:ext cx="1258824" cy="1254453"/>
          </a:xfrm>
          <a:prstGeom prst="ellipse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9072" y="226611"/>
            <a:ext cx="1608017" cy="1601808"/>
          </a:xfrm>
          <a:prstGeom prst="ellipse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7597315" y="785693"/>
            <a:ext cx="311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i="1" dirty="0" smtClean="0">
                <a:ea typeface="HGP創英角ﾎﾟｯﾌﾟ体" panose="040B0A00000000000000" pitchFamily="50" charset="-128"/>
              </a:rPr>
              <a:t>Mifu </a:t>
            </a:r>
            <a:r>
              <a:rPr kumimoji="1" lang="en-US" altLang="ja-JP" sz="4800" b="1" i="1" dirty="0" err="1" smtClean="0">
                <a:ea typeface="HGP創英角ﾎﾟｯﾌﾟ体" panose="040B0A00000000000000" pitchFamily="50" charset="-128"/>
              </a:rPr>
              <a:t>Totani</a:t>
            </a:r>
            <a:endParaRPr kumimoji="1" lang="ja-JP" altLang="en-US" sz="4800" b="1" i="1" dirty="0">
              <a:ea typeface="HGP創英角ﾎﾟｯﾌﾟ体" panose="040B0A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91" y="2109836"/>
            <a:ext cx="1258824" cy="1254453"/>
          </a:xfrm>
          <a:prstGeom prst="ellipse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97315" y="2321563"/>
            <a:ext cx="311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i="1" dirty="0" smtClean="0">
                <a:solidFill>
                  <a:schemeClr val="bg1"/>
                </a:solidFill>
                <a:ea typeface="HGP創英角ﾎﾟｯﾌﾟ体" panose="040B0A00000000000000" pitchFamily="50" charset="-128"/>
              </a:rPr>
              <a:t>Mifu </a:t>
            </a:r>
            <a:r>
              <a:rPr kumimoji="1" lang="en-US" altLang="ja-JP" sz="4800" b="1" i="1" dirty="0" err="1" smtClean="0">
                <a:solidFill>
                  <a:schemeClr val="bg1"/>
                </a:solidFill>
                <a:ea typeface="HGP創英角ﾎﾟｯﾌﾟ体" panose="040B0A00000000000000" pitchFamily="50" charset="-128"/>
              </a:rPr>
              <a:t>Totani</a:t>
            </a:r>
            <a:endParaRPr kumimoji="1" lang="ja-JP" altLang="en-US" sz="4800" b="1" i="1" dirty="0">
              <a:solidFill>
                <a:schemeClr val="bg1"/>
              </a:solidFill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987" y="4877420"/>
            <a:ext cx="1258824" cy="1254453"/>
          </a:xfrm>
          <a:prstGeom prst="ellipse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7278124" y="4611353"/>
            <a:ext cx="3119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800" b="1" i="1" dirty="0">
                <a:solidFill>
                  <a:schemeClr val="bg1"/>
                </a:solidFill>
                <a:latin typeface="Gabriola" panose="04040605051002020D02" pitchFamily="82" charset="0"/>
                <a:ea typeface="HGP創英角ﾎﾟｯﾌﾟ体" panose="040B0A00000000000000" pitchFamily="50" charset="-128"/>
              </a:rPr>
              <a:t>m</a:t>
            </a:r>
            <a:r>
              <a:rPr kumimoji="1" lang="en-US" altLang="ja-JP" sz="8800" b="1" i="1" dirty="0" smtClean="0">
                <a:solidFill>
                  <a:schemeClr val="bg1"/>
                </a:solidFill>
                <a:latin typeface="Gabriola" panose="04040605051002020D02" pitchFamily="82" charset="0"/>
                <a:ea typeface="HGP創英角ﾎﾟｯﾌﾟ体" panose="040B0A00000000000000" pitchFamily="50" charset="-128"/>
              </a:rPr>
              <a:t>ifu</a:t>
            </a:r>
            <a:endParaRPr kumimoji="1" lang="ja-JP" altLang="en-US" sz="8800" b="1" i="1" dirty="0">
              <a:solidFill>
                <a:schemeClr val="bg1"/>
              </a:solidFill>
              <a:latin typeface="Gabriola" panose="04040605051002020D02" pitchFamily="82" charset="0"/>
              <a:ea typeface="HGP創英角ﾎﾟｯﾌﾟ体" panose="040B0A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43256" y="3146313"/>
            <a:ext cx="7022592" cy="163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1" y="3365596"/>
            <a:ext cx="1258824" cy="1254453"/>
          </a:xfrm>
          <a:prstGeom prst="ellipse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1406326" y="3411024"/>
            <a:ext cx="5698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200" b="1" i="1" dirty="0" err="1" smtClean="0">
                <a:solidFill>
                  <a:schemeClr val="bg1"/>
                </a:solidFill>
                <a:latin typeface="Segoe Script" panose="030B0504020000000003" pitchFamily="66" charset="0"/>
                <a:ea typeface="HGP創英角ﾎﾟｯﾌﾟ体" panose="040B0A00000000000000" pitchFamily="50" charset="-128"/>
              </a:rPr>
              <a:t>m</a:t>
            </a:r>
            <a:r>
              <a:rPr kumimoji="1" lang="en-US" altLang="ja-JP" sz="7200" b="1" i="1" dirty="0" err="1" smtClean="0">
                <a:solidFill>
                  <a:schemeClr val="bg1"/>
                </a:solidFill>
                <a:latin typeface="Segoe Script" panose="030B0504020000000003" pitchFamily="66" charset="0"/>
                <a:ea typeface="HGP創英角ﾎﾟｯﾌﾟ体" panose="040B0A00000000000000" pitchFamily="50" charset="-128"/>
              </a:rPr>
              <a:t>ifuuuuu</a:t>
            </a:r>
            <a:endParaRPr kumimoji="1" lang="ja-JP" altLang="en-US" sz="7200" b="1" i="1" dirty="0">
              <a:solidFill>
                <a:schemeClr val="bg1"/>
              </a:solidFill>
              <a:latin typeface="Segoe Script" panose="030B0504020000000003" pitchFamily="66" charset="0"/>
              <a:ea typeface="HGP創英角ﾎﾟｯﾌﾟ体" panose="040B0A00000000000000" pitchFamily="50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368" y="5093648"/>
            <a:ext cx="11144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3" t="33704" r="26955" b="34321"/>
          <a:stretch/>
        </p:blipFill>
        <p:spPr>
          <a:xfrm>
            <a:off x="5147733" y="2311400"/>
            <a:ext cx="1659468" cy="2192867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2" b="59607"/>
          <a:stretch/>
        </p:blipFill>
        <p:spPr>
          <a:xfrm>
            <a:off x="7331556" y="2311400"/>
            <a:ext cx="2443745" cy="2192867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48" y="2311400"/>
            <a:ext cx="986790" cy="21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1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6</Words>
  <Application>Microsoft Office PowerPoint</Application>
  <PresentationFormat>ワイド画面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HGP創英角ﾎﾟｯﾌﾟ体</vt:lpstr>
      <vt:lpstr>ＭＳ Ｐゴシック</vt:lpstr>
      <vt:lpstr>Arial</vt:lpstr>
      <vt:lpstr>Calibri</vt:lpstr>
      <vt:lpstr>Calibri Light</vt:lpstr>
      <vt:lpstr>Gabriola</vt:lpstr>
      <vt:lpstr>Segoe Script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Microsoft アカウント</cp:lastModifiedBy>
  <cp:revision>53</cp:revision>
  <dcterms:created xsi:type="dcterms:W3CDTF">2022-05-15T07:58:44Z</dcterms:created>
  <dcterms:modified xsi:type="dcterms:W3CDTF">2023-06-25T03:52:42Z</dcterms:modified>
</cp:coreProperties>
</file>