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433c85d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433c85d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433c85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433c85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9f069a5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9f069a5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f069a5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f069a5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9f069a5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9f069a5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f069a52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f069a52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9f069a5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9f069a5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9f069a5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9f069a5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9f069a52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9f069a52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9f069a52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9f069a52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9f069a52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9f069a52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433c85d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5433c85d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5433c85d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5433c85d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5433c85d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5433c85d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5433c85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5433c85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5433c85d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5433c85d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5433c85d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5433c85d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5433c85d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5433c85d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433c85d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5433c85d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5433c85d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5433c85d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f069a5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f069a5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433c85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433c8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433c85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433c85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Notebooks  contain code used in every lecture and are organized in the same order they appear in the course.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 usually contains explanatory concepts that can’t be shown through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begin the course, let’s build an understanding of our learning path!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be brief overview of the main topics and structure of the curriculum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Text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NLP Python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Parts of Speech Tagging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Classification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Semantics and Sentiment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ChatBots and Advanced Material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Text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learn the basics of Python’s text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Opening Text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Working with PDF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NLP Python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Deeper dive into Spacy and NLTK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most popular NLP libraries for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NLP Python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Spacy Pipelines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Stemming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Lemmatizations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 Words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Vocabulary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Phrase Matching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221990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LECTURE! 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Parts of Speech Tagging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Parts-of-Speech (POS)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Named Entity Recognition (NER)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 Segmentation with Spacy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Visualization of POS and 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Classification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for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Feature Extraction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 Vectorization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TF-IDF Vectorizations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Classification Projects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Semantics and Sentiment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Semantics and Word Vectors (Word2Vec)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Dirichlet Allocation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Non-negative Matrix Factorization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Modelling Projects with LDA and NMF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ChatBots and Advanced Material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Section focusing on Chat Bots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Miscellaneous Advanced Material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Installation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you set 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and Install Anaconda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virtual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Advanced Users,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feel free to use any IDE you prefer!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 however recommend using our suggested environment and tools to avoid issues along the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has resource links.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download the .yml file before starting this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https://www.anaconda.com/download/</a:t>
            </a:r>
            <a:endParaRPr b="1" sz="3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installation we now need to download the libraries used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installation has installed the Anaconda Prompt command line tool.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for these next steps.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step is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virtual environment we provided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environment will download all the libraries you need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links for this lecture and download the .yml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track of the location of the .yml file!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know its location in order to use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go the the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video player settings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the notes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notes are linked as a .zip file as a resource in this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see a pop up link indicating there are resources.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also download this same zip from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posting to the QA forums please confirm: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are using our provided environment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have tried running our provided notebooks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simple typos can cause errors, the two steps above will avoid any typos!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mind, we can </a:t>
            </a:r>
            <a:r>
              <a:rPr b="1" i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 with your personal natural language processing projects outside of the course material!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 Discord Chat channel is a great place to share your questions on your personal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