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Overpas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bold.fntdata"/><Relationship Id="rId23" Type="http://schemas.openxmlformats.org/officeDocument/2006/relationships/slide" Target="slides/slide19.xml"/><Relationship Id="rId45" Type="http://schemas.openxmlformats.org/officeDocument/2006/relationships/font" Target="fonts/Overpas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verpass-boldItalic.fntdata"/><Relationship Id="rId25" Type="http://schemas.openxmlformats.org/officeDocument/2006/relationships/slide" Target="slides/slide21.xml"/><Relationship Id="rId47" Type="http://schemas.openxmlformats.org/officeDocument/2006/relationships/font" Target="fonts/Overpas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