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5D24-AD41-4502-BF88-BCB9594FBFA7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95" y="427834"/>
            <a:ext cx="424815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797102" y="1091242"/>
            <a:ext cx="360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Nombre:</a:t>
            </a:r>
            <a:r>
              <a:rPr kumimoji="0" lang="es-E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Edad: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Ocupación:</a:t>
            </a:r>
            <a:endParaRPr kumimoji="0" lang="es-E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Escenario:</a:t>
            </a:r>
            <a:endParaRPr kumimoji="0" lang="es-E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3443"/>
            <a:ext cx="424815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86644" y="980728"/>
            <a:ext cx="360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Nombre:</a:t>
            </a:r>
            <a:r>
              <a:rPr kumimoji="0" lang="es-E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Edad: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Ocupación:</a:t>
            </a:r>
            <a:endParaRPr kumimoji="0" lang="es-E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Escenario:</a:t>
            </a:r>
            <a:endParaRPr kumimoji="0" lang="es-E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9941">
            <a:off x="3038252" y="292721"/>
            <a:ext cx="1158789" cy="1220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55414">
            <a:off x="7678868" y="227638"/>
            <a:ext cx="986660" cy="1388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4620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38" y="483443"/>
            <a:ext cx="424815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863380" y="1031425"/>
            <a:ext cx="360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Nombre:</a:t>
            </a:r>
            <a:r>
              <a:rPr kumimoji="0" lang="es-E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Edad: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Ocupación:</a:t>
            </a:r>
            <a:endParaRPr kumimoji="0" lang="es-E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Escenario:</a:t>
            </a:r>
            <a:endParaRPr kumimoji="0" lang="es-E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3443"/>
            <a:ext cx="424815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67544" y="1028022"/>
            <a:ext cx="360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Nombre:</a:t>
            </a:r>
            <a:r>
              <a:rPr kumimoji="0" lang="es-E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Edad: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Ocupación:</a:t>
            </a:r>
            <a:endParaRPr kumimoji="0" lang="es-E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Escenario:</a:t>
            </a:r>
            <a:endParaRPr kumimoji="0" lang="es-E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88777">
            <a:off x="7511484" y="300708"/>
            <a:ext cx="1160435" cy="1384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08780">
            <a:off x="3257989" y="301076"/>
            <a:ext cx="1072477" cy="1379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314" y="600075"/>
            <a:ext cx="424815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3443"/>
            <a:ext cx="424815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544" y="906485"/>
            <a:ext cx="360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Nombre:</a:t>
            </a:r>
            <a:r>
              <a:rPr kumimoji="0" lang="es-E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Edad: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Ocupación:</a:t>
            </a:r>
            <a:endParaRPr kumimoji="0" lang="es-E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Escenario:</a:t>
            </a:r>
            <a:endParaRPr kumimoji="0" lang="es-E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984766" y="1088009"/>
            <a:ext cx="360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Nombre:</a:t>
            </a:r>
            <a:r>
              <a:rPr kumimoji="0" lang="es-E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Edad: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Ocupación:</a:t>
            </a:r>
            <a:endParaRPr kumimoji="0" lang="es-E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Escenario:</a:t>
            </a:r>
            <a:endParaRPr kumimoji="0" lang="es-E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0670">
            <a:off x="7631016" y="320601"/>
            <a:ext cx="984678" cy="1191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889698">
            <a:off x="3281030" y="265055"/>
            <a:ext cx="1003139" cy="1282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52762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48</Words>
  <Application>Microsoft Office PowerPoint</Application>
  <PresentationFormat>Presentación en pantalla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.</dc:creator>
  <cp:lastModifiedBy>Macamen</cp:lastModifiedBy>
  <cp:revision>76</cp:revision>
  <dcterms:created xsi:type="dcterms:W3CDTF">2014-09-24T10:53:59Z</dcterms:created>
  <dcterms:modified xsi:type="dcterms:W3CDTF">2021-09-15T12:27:41Z</dcterms:modified>
</cp:coreProperties>
</file>