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4"/>
    <p:sldMasterId id="2147483789" r:id="rId5"/>
    <p:sldMasterId id="2147483831" r:id="rId6"/>
  </p:sldMasterIdLst>
  <p:sldIdLst>
    <p:sldId id="256" r:id="rId7"/>
    <p:sldId id="257" r:id="rId8"/>
    <p:sldId id="258" r:id="rId9"/>
    <p:sldId id="259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50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6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56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768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720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42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324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62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9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892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01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363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544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275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39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200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797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872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2860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3128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55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343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1999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4147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7653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9505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447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985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3956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5570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421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56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4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1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22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01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69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78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15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BDCF04-2368-4CEC-827B-9523B42EE921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E5C446-8451-4E16-BCD8-3259C9603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641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4D6A6B-2A61-6B8D-174A-6FDD932C7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0048" y="2310344"/>
            <a:ext cx="3771900" cy="1118656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6600" dirty="0"/>
              <a:t>中間報告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4B778A-A44C-B53A-084D-A968341B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5110" y="4116388"/>
            <a:ext cx="6581775" cy="779462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800" dirty="0"/>
              <a:t>株式会社ソフトウェアサービス　　宮﨑楽斗</a:t>
            </a:r>
          </a:p>
        </p:txBody>
      </p:sp>
    </p:spTree>
    <p:extLst>
      <p:ext uri="{BB962C8B-B14F-4D97-AF65-F5344CB8AC3E}">
        <p14:creationId xmlns:p14="http://schemas.microsoft.com/office/powerpoint/2010/main" val="65876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7AD3FE-AAEB-3DF8-C16A-B8DC2983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これまでの研修で得たもの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1B3429-DC0D-D6BB-AA67-8BB2F5946B3A}"/>
              </a:ext>
            </a:extLst>
          </p:cNvPr>
          <p:cNvSpPr txBox="1"/>
          <p:nvPr/>
        </p:nvSpPr>
        <p:spPr>
          <a:xfrm>
            <a:off x="685801" y="2600325"/>
            <a:ext cx="672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Java</a:t>
            </a:r>
            <a:r>
              <a:rPr kumimoji="1" lang="ja-JP" altLang="en-US" sz="2400" dirty="0"/>
              <a:t>の曖昧に覚えていたところの洗い出し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発表の経験</a:t>
            </a:r>
          </a:p>
        </p:txBody>
      </p:sp>
    </p:spTree>
    <p:extLst>
      <p:ext uri="{BB962C8B-B14F-4D97-AF65-F5344CB8AC3E}">
        <p14:creationId xmlns:p14="http://schemas.microsoft.com/office/powerpoint/2010/main" val="184264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04B7F-CB64-9171-9836-6E6369ED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プログラム概要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0AABC9-DDD0-66B4-B94D-880738619077}"/>
              </a:ext>
            </a:extLst>
          </p:cNvPr>
          <p:cNvSpPr txBox="1"/>
          <p:nvPr/>
        </p:nvSpPr>
        <p:spPr>
          <a:xfrm>
            <a:off x="685801" y="2065867"/>
            <a:ext cx="870585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作成したプログラム</a:t>
            </a:r>
            <a:endParaRPr lang="en-US" altLang="ja-JP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書籍貸出管理システム</a:t>
            </a:r>
            <a:endParaRPr lang="en-US" altLang="ja-JP" sz="2000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作成した機能</a:t>
            </a:r>
            <a:endParaRPr kumimoji="1" lang="en-US" altLang="ja-JP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一覧機能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貸出機能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返却機能</a:t>
            </a:r>
            <a:endParaRPr kumimoji="1" lang="en-US" altLang="ja-JP" sz="2000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使用したもの</a:t>
            </a:r>
            <a:endParaRPr lang="en-US" altLang="ja-JP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MySQL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374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932A0-D73E-CC95-6196-017F248E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0866"/>
            <a:ext cx="12192000" cy="1456267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600" dirty="0"/>
              <a:t>デモ</a:t>
            </a:r>
          </a:p>
        </p:txBody>
      </p:sp>
    </p:spTree>
    <p:extLst>
      <p:ext uri="{BB962C8B-B14F-4D97-AF65-F5344CB8AC3E}">
        <p14:creationId xmlns:p14="http://schemas.microsoft.com/office/powerpoint/2010/main" val="2479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6A76CB-D9C5-1454-AF2F-A9EA125F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個人総合開発演習の振り返り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B06FD7-6426-2928-0D4C-15268CD548CF}"/>
              </a:ext>
            </a:extLst>
          </p:cNvPr>
          <p:cNvSpPr txBox="1"/>
          <p:nvPr/>
        </p:nvSpPr>
        <p:spPr>
          <a:xfrm>
            <a:off x="685801" y="2221379"/>
            <a:ext cx="6438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クオリティ</a:t>
            </a:r>
            <a:endParaRPr kumimoji="1" lang="en-US" altLang="ja-JP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無駄な入力を少なくできた</a:t>
            </a:r>
            <a:endParaRPr kumimoji="1" lang="en-US" altLang="ja-JP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ja-JP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コスト</a:t>
            </a:r>
            <a:endParaRPr kumimoji="1" lang="en-US" altLang="ja-JP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環境構築に時間を要してしまった</a:t>
            </a:r>
            <a:endParaRPr kumimoji="1" lang="en-US" altLang="ja-JP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ja-JP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納期</a:t>
            </a:r>
            <a:endParaRPr kumimoji="1" lang="en-US" altLang="ja-JP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納品期限に余裕をもてた</a:t>
            </a:r>
            <a:endParaRPr kumimoji="1" lang="en-US" altLang="ja-JP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6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F4AB7-6DD4-0B66-4F78-E027E4E4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今後の研修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446EE0-DEEB-16C3-B847-1C91D30DF349}"/>
              </a:ext>
            </a:extLst>
          </p:cNvPr>
          <p:cNvSpPr txBox="1"/>
          <p:nvPr/>
        </p:nvSpPr>
        <p:spPr>
          <a:xfrm>
            <a:off x="685801" y="2276475"/>
            <a:ext cx="5838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曖昧な知識の洗い出し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新しい技術の習得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他の人に教えれるようになる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841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557FC-E787-62AD-E4D5-CBD9103B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133368048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空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D0B9A73BAA5E84E8235D022E5AF95B9" ma:contentTypeVersion="0" ma:contentTypeDescription="新しいドキュメントを作成します。" ma:contentTypeScope="" ma:versionID="03b31b18da05589d0e4d84c233191f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31b45df1033e17616fe28d322b1b2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8FCF70-F948-4DAE-88B2-B8DE54F8F9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72C031-7370-4C5F-BD7A-67C7BBFE2C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4838E7-AB60-4790-AE85-71488FCED049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547</TotalTime>
  <Words>104</Words>
  <Application>Microsoft Office PowerPoint</Application>
  <PresentationFormat>ワイド画面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Wingdings 2</vt:lpstr>
      <vt:lpstr>HDOfficeLightV0</vt:lpstr>
      <vt:lpstr>1_HDOfficeLightV0</vt:lpstr>
      <vt:lpstr>天空</vt:lpstr>
      <vt:lpstr>中間報告</vt:lpstr>
      <vt:lpstr>これまでの研修で得たもの</vt:lpstr>
      <vt:lpstr>プログラム概要</vt:lpstr>
      <vt:lpstr>デモ</vt:lpstr>
      <vt:lpstr>個人総合開発演習の振り返り</vt:lpstr>
      <vt:lpstr>今後の研修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中間報告</dc:title>
  <dc:creator>N-457</dc:creator>
  <cp:lastModifiedBy>N-457</cp:lastModifiedBy>
  <cp:revision>1</cp:revision>
  <dcterms:created xsi:type="dcterms:W3CDTF">2023-05-11T05:19:19Z</dcterms:created>
  <dcterms:modified xsi:type="dcterms:W3CDTF">2023-05-11T14:28:34Z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0x0101001D0B9A73BAA5E84E8235D022E5AF95B9</vt:lpwstr>
  </property>
</Properties>
</file>