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8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3678-A2DA-4DE0-BF18-A0FC22EC4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540F7-C012-436E-B5EF-E6ABFB006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15AF3-030D-4E7A-9965-760D1943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D2A4-ADCC-4372-8D65-D8890C615F14}" type="datetimeFigureOut">
              <a:rPr lang="nl-BE" smtClean="0"/>
              <a:t>30/05/2020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7DD7D-764E-4BD1-9158-78CFAFDA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3B05F-41F2-464E-9D82-0F7BB4A4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6102-A07B-4F9F-8297-389EFBFEBA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22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8995-87F5-4B6A-A8F9-C99F5088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8B5EB-EC27-44C4-BA18-AF696F647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B8DAD-E4AB-4591-B34C-2D73A9FD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D2A4-ADCC-4372-8D65-D8890C615F14}" type="datetimeFigureOut">
              <a:rPr lang="nl-BE" smtClean="0"/>
              <a:t>30/05/2020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15EB8-BBEC-4E27-9BCC-237CD954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FC1FD-3F77-48A4-B0B0-D5DA39E79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6102-A07B-4F9F-8297-389EFBFEBA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612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5CF2F-CD15-4F8B-A37B-2229B7FD6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FA95B-BED4-43BD-BA82-A803B62EB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48E76-7D3A-463B-8F63-CC8174F1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D2A4-ADCC-4372-8D65-D8890C615F14}" type="datetimeFigureOut">
              <a:rPr lang="nl-BE" smtClean="0"/>
              <a:t>30/05/2020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866BF-5868-4355-A8ED-8972F364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BAE63-1926-463F-BBDC-C498F94B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6102-A07B-4F9F-8297-389EFBFEBA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788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7D977-7F3F-4273-B863-3E2717CB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173D7-D46A-4436-AAAE-1AF12EE56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9D26B-C17C-4352-A828-54E8EED7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D2A4-ADCC-4372-8D65-D8890C615F14}" type="datetimeFigureOut">
              <a:rPr lang="nl-BE" smtClean="0"/>
              <a:t>30/05/2020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B142B-1FA1-4D7D-999B-25430D6E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AC3F0-DEBE-4248-81A1-F7645431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6102-A07B-4F9F-8297-389EFBFEBA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13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CA9F-6098-4B23-8BEC-CB8C69D9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018A0-7A98-4172-B31C-E9EB8E858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8E1C6-5CCF-4BCF-BEDE-5D50D201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D2A4-ADCC-4372-8D65-D8890C615F14}" type="datetimeFigureOut">
              <a:rPr lang="nl-BE" smtClean="0"/>
              <a:t>30/05/2020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750CD-93AB-4C8A-905F-6D49F39C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6FAE5-9A7F-4B0D-912B-2B960978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6102-A07B-4F9F-8297-389EFBFEBA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79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3744-92C3-40D6-9645-09179D36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465A1-AA16-40E2-B73A-716BC270B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9D7F8-0CFB-494F-8E41-00D5E6D77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2ED9C-A423-40D5-8A79-274C016B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D2A4-ADCC-4372-8D65-D8890C615F14}" type="datetimeFigureOut">
              <a:rPr lang="nl-BE" smtClean="0"/>
              <a:t>30/05/2020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EB35F-7CC1-41AB-8794-B06153AD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EFCBB-A809-48CC-AF36-2E5C26E6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6102-A07B-4F9F-8297-389EFBFEBA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72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2020-4E43-4A9A-997D-1D8E37E0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DA7B8-4F66-4ABF-9A4F-46BC45277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3E204-25C6-4DB9-B33C-8199F582B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68740D-A719-43B3-8271-D44991D6C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55A8AD-8C50-4738-B0E8-F9AA67155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49DE64-9B22-44F2-9A4E-B75F9185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D2A4-ADCC-4372-8D65-D8890C615F14}" type="datetimeFigureOut">
              <a:rPr lang="nl-BE" smtClean="0"/>
              <a:t>30/05/2020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FFC2D4-C6AA-460A-87A6-47A1DDD2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CAF306-71CA-431C-A7E2-45CC4FBD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6102-A07B-4F9F-8297-389EFBFEBA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61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C885-8277-4171-BC53-B8F40DE7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979FC-C2B5-45B6-B1F2-4F37F570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D2A4-ADCC-4372-8D65-D8890C615F14}" type="datetimeFigureOut">
              <a:rPr lang="nl-BE" smtClean="0"/>
              <a:t>30/05/2020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E27B7-3311-40EB-B58A-8ABD93C9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C436A-EB3F-4548-80A7-A396DEA4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6102-A07B-4F9F-8297-389EFBFEBA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066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6FD5F-862F-47DE-B2CF-02D2431A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D2A4-ADCC-4372-8D65-D8890C615F14}" type="datetimeFigureOut">
              <a:rPr lang="nl-BE" smtClean="0"/>
              <a:t>30/05/2020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C0A762-B5C0-4134-98BB-9401B62A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53E4B-97B5-4ECD-837C-39A3409A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6102-A07B-4F9F-8297-389EFBFEBA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811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242F-C896-484B-A967-CA1F6845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12F97-949D-4CF8-BEEF-D74E9A109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0190F-FF13-462C-9373-6DB687F5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68ECF-E044-46AE-89AC-CDCDA851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D2A4-ADCC-4372-8D65-D8890C615F14}" type="datetimeFigureOut">
              <a:rPr lang="nl-BE" smtClean="0"/>
              <a:t>30/05/2020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696D3-9BCE-4F54-81F0-31EE417B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F8FB5-3C5F-4ED9-937B-C0AEF1C0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6102-A07B-4F9F-8297-389EFBFEBA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543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975F-F797-4612-B29F-B2F784D8C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EB8AE2-B989-4987-BB8D-EB9C2175B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9F9A5-D516-41A8-83B8-70AF8CA1E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2B063-501F-4C95-AB84-144DA5EA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D2A4-ADCC-4372-8D65-D8890C615F14}" type="datetimeFigureOut">
              <a:rPr lang="nl-BE" smtClean="0"/>
              <a:t>30/05/2020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13C74-B5A6-4B1B-9675-E9339ABD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E53BC-D308-49F4-80CE-1BE7921B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6102-A07B-4F9F-8297-389EFBFEBA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523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5E2765D4-1641-428B-95A8-74AAB890707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-1"/>
            <a:ext cx="12182475" cy="685328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7DF4F-744F-42DE-B860-753D720A7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196" y="512749"/>
            <a:ext cx="8743604" cy="636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EC61D-0E9B-468E-B8D4-CDFFA598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9103"/>
            <a:ext cx="10515600" cy="3614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88380-D13F-4A29-95BA-4E3218C5D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5D2A4-ADCC-4372-8D65-D8890C615F14}" type="datetimeFigureOut">
              <a:rPr lang="nl-BE" smtClean="0"/>
              <a:t>30/05/2020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9A824-964D-4E39-B8AF-A160225FB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EE2E6-CD2F-4B05-A743-2747DCE2F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D6102-A07B-4F9F-8297-389EFBFEBA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411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A5D8C-10A0-4A97-93EC-9DB9B623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Dependency injection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9DF60-B1FB-4AEA-8B0C-03D1AF9F4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dependency injection</a:t>
            </a:r>
          </a:p>
          <a:p>
            <a:r>
              <a:rPr lang="en-US" dirty="0"/>
              <a:t>A real-life analogy</a:t>
            </a:r>
          </a:p>
          <a:p>
            <a:r>
              <a:rPr lang="nl-BE" dirty="0" err="1"/>
              <a:t>Advantages</a:t>
            </a:r>
            <a:endParaRPr lang="nl-BE" dirty="0"/>
          </a:p>
          <a:p>
            <a:r>
              <a:rPr lang="nl-BE" dirty="0" err="1"/>
              <a:t>What</a:t>
            </a:r>
            <a:r>
              <a:rPr lang="nl-BE" dirty="0"/>
              <a:t> do IOC containers </a:t>
            </a:r>
            <a:r>
              <a:rPr lang="nl-BE" dirty="0" err="1"/>
              <a:t>bring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table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3080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53556-D76D-4F3D-A9C8-0DEFD8C4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dependency injection (DI)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7CE25-F80B-49BC-B46C-66423B2B0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Sofware</a:t>
            </a:r>
            <a:r>
              <a:rPr lang="en-US" dirty="0"/>
              <a:t> pattern</a:t>
            </a:r>
          </a:p>
          <a:p>
            <a:r>
              <a:rPr lang="en-US" dirty="0"/>
              <a:t>Supply objects with what they need</a:t>
            </a:r>
          </a:p>
          <a:p>
            <a:r>
              <a:rPr lang="en-US" dirty="0"/>
              <a:t>Helps with SOLID and DRY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513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DB21-1BC6-4880-BA0B-4A5BAFAB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 in the real (non IT) world</a:t>
            </a:r>
            <a:endParaRPr lang="nl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28270C-9748-420C-B147-957F079C505E}"/>
              </a:ext>
            </a:extLst>
          </p:cNvPr>
          <p:cNvSpPr/>
          <p:nvPr/>
        </p:nvSpPr>
        <p:spPr>
          <a:xfrm>
            <a:off x="3934436" y="1602297"/>
            <a:ext cx="5184396" cy="27096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5816C-FDAC-4DB3-9F0C-823698C82BAA}"/>
              </a:ext>
            </a:extLst>
          </p:cNvPr>
          <p:cNvSpPr txBox="1"/>
          <p:nvPr/>
        </p:nvSpPr>
        <p:spPr>
          <a:xfrm>
            <a:off x="5603845" y="1660912"/>
            <a:ext cx="224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Construction yard</a:t>
            </a:r>
            <a:endParaRPr lang="nl-BE" dirty="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9B6DE02C-6B3A-434B-AD78-2ABAB091929F}"/>
              </a:ext>
            </a:extLst>
          </p:cNvPr>
          <p:cNvSpPr/>
          <p:nvPr/>
        </p:nvSpPr>
        <p:spPr>
          <a:xfrm>
            <a:off x="3506600" y="2030244"/>
            <a:ext cx="360726" cy="377505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487F29D2-7F6E-4EAA-9DFC-53B7D4850756}"/>
              </a:ext>
            </a:extLst>
          </p:cNvPr>
          <p:cNvSpPr/>
          <p:nvPr/>
        </p:nvSpPr>
        <p:spPr>
          <a:xfrm>
            <a:off x="704677" y="2030243"/>
            <a:ext cx="360726" cy="377505"/>
          </a:xfrm>
          <a:prstGeom prst="smileyFace">
            <a:avLst>
              <a:gd name="adj" fmla="val 465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AD56CAEB-F057-4E7F-9E69-5FF8BB98861C}"/>
              </a:ext>
            </a:extLst>
          </p:cNvPr>
          <p:cNvSpPr/>
          <p:nvPr/>
        </p:nvSpPr>
        <p:spPr>
          <a:xfrm>
            <a:off x="998292" y="3429000"/>
            <a:ext cx="360726" cy="377505"/>
          </a:xfrm>
          <a:prstGeom prst="smileyFace">
            <a:avLst>
              <a:gd name="adj" fmla="val 4653"/>
            </a:avLst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1E5E5087-3247-4942-B2C4-58363806702B}"/>
              </a:ext>
            </a:extLst>
          </p:cNvPr>
          <p:cNvSpPr/>
          <p:nvPr/>
        </p:nvSpPr>
        <p:spPr>
          <a:xfrm>
            <a:off x="5100508" y="2548154"/>
            <a:ext cx="360726" cy="377505"/>
          </a:xfrm>
          <a:prstGeom prst="smileyFace">
            <a:avLst>
              <a:gd name="adj" fmla="val 465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8C1D01B8-17BB-406C-B974-235CA6654C6B}"/>
              </a:ext>
            </a:extLst>
          </p:cNvPr>
          <p:cNvSpPr/>
          <p:nvPr/>
        </p:nvSpPr>
        <p:spPr>
          <a:xfrm>
            <a:off x="3219275" y="1084293"/>
            <a:ext cx="1430321" cy="693140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need a new worker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7B9C1EDE-8A8F-4778-A91F-652B3E39FCCC}"/>
              </a:ext>
            </a:extLst>
          </p:cNvPr>
          <p:cNvSpPr/>
          <p:nvPr/>
        </p:nvSpPr>
        <p:spPr>
          <a:xfrm>
            <a:off x="3219275" y="1126046"/>
            <a:ext cx="1652631" cy="693140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need another worker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B7EE4373-89BB-43EA-ADDD-4ACC5D40438B}"/>
              </a:ext>
            </a:extLst>
          </p:cNvPr>
          <p:cNvSpPr/>
          <p:nvPr/>
        </p:nvSpPr>
        <p:spPr>
          <a:xfrm>
            <a:off x="286447" y="1151992"/>
            <a:ext cx="2114024" cy="693140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 boss, brought my own tools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A4524628-C6E9-4945-9025-62291C68407E}"/>
              </a:ext>
            </a:extLst>
          </p:cNvPr>
          <p:cNvSpPr/>
          <p:nvPr/>
        </p:nvSpPr>
        <p:spPr>
          <a:xfrm>
            <a:off x="713067" y="2592859"/>
            <a:ext cx="1652631" cy="693140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Ready to work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07E55897-D22C-4124-B72B-F4E833CB6A36}"/>
              </a:ext>
            </a:extLst>
          </p:cNvPr>
          <p:cNvSpPr/>
          <p:nvPr/>
        </p:nvSpPr>
        <p:spPr>
          <a:xfrm>
            <a:off x="6346271" y="3504501"/>
            <a:ext cx="360726" cy="377505"/>
          </a:xfrm>
          <a:prstGeom prst="smileyFace">
            <a:avLst>
              <a:gd name="adj" fmla="val 4653"/>
            </a:avLst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3FD00A-E989-4416-884A-F2D2BABC3FC9}"/>
              </a:ext>
            </a:extLst>
          </p:cNvPr>
          <p:cNvCxnSpPr/>
          <p:nvPr/>
        </p:nvCxnSpPr>
        <p:spPr>
          <a:xfrm flipH="1" flipV="1">
            <a:off x="3447875" y="2407748"/>
            <a:ext cx="486560" cy="360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miley Face 20">
            <a:extLst>
              <a:ext uri="{FF2B5EF4-FFF2-40B4-BE49-F238E27FC236}">
                <a16:creationId xmlns:a16="http://schemas.microsoft.com/office/drawing/2014/main" id="{33A49058-5B2B-4DD1-9BC0-7502A0405B52}"/>
              </a:ext>
            </a:extLst>
          </p:cNvPr>
          <p:cNvSpPr/>
          <p:nvPr/>
        </p:nvSpPr>
        <p:spPr>
          <a:xfrm>
            <a:off x="3506599" y="2030568"/>
            <a:ext cx="360726" cy="377505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121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8" grpId="0" animBg="1"/>
      <p:bldP spid="8" grpId="1" animBg="1"/>
      <p:bldP spid="9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DB21-1BC6-4880-BA0B-4A5BAFAB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 in the real (non IT) world</a:t>
            </a:r>
            <a:endParaRPr lang="nl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28270C-9748-420C-B147-957F079C505E}"/>
              </a:ext>
            </a:extLst>
          </p:cNvPr>
          <p:cNvSpPr/>
          <p:nvPr/>
        </p:nvSpPr>
        <p:spPr>
          <a:xfrm>
            <a:off x="3934436" y="1602297"/>
            <a:ext cx="5184396" cy="27096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5816C-FDAC-4DB3-9F0C-823698C82BAA}"/>
              </a:ext>
            </a:extLst>
          </p:cNvPr>
          <p:cNvSpPr txBox="1"/>
          <p:nvPr/>
        </p:nvSpPr>
        <p:spPr>
          <a:xfrm>
            <a:off x="5603845" y="1660912"/>
            <a:ext cx="224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Construction yard</a:t>
            </a:r>
            <a:endParaRPr lang="nl-BE" dirty="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9B6DE02C-6B3A-434B-AD78-2ABAB091929F}"/>
              </a:ext>
            </a:extLst>
          </p:cNvPr>
          <p:cNvSpPr/>
          <p:nvPr/>
        </p:nvSpPr>
        <p:spPr>
          <a:xfrm>
            <a:off x="3506600" y="2030244"/>
            <a:ext cx="360726" cy="377505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487F29D2-7F6E-4EAA-9DFC-53B7D4850756}"/>
              </a:ext>
            </a:extLst>
          </p:cNvPr>
          <p:cNvSpPr/>
          <p:nvPr/>
        </p:nvSpPr>
        <p:spPr>
          <a:xfrm>
            <a:off x="704677" y="2030243"/>
            <a:ext cx="360726" cy="377505"/>
          </a:xfrm>
          <a:prstGeom prst="smileyFace">
            <a:avLst>
              <a:gd name="adj" fmla="val 465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AD56CAEB-F057-4E7F-9E69-5FF8BB98861C}"/>
              </a:ext>
            </a:extLst>
          </p:cNvPr>
          <p:cNvSpPr/>
          <p:nvPr/>
        </p:nvSpPr>
        <p:spPr>
          <a:xfrm>
            <a:off x="998292" y="3429000"/>
            <a:ext cx="360726" cy="377505"/>
          </a:xfrm>
          <a:prstGeom prst="smileyFace">
            <a:avLst>
              <a:gd name="adj" fmla="val 4653"/>
            </a:avLst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1E5E5087-3247-4942-B2C4-58363806702B}"/>
              </a:ext>
            </a:extLst>
          </p:cNvPr>
          <p:cNvSpPr/>
          <p:nvPr/>
        </p:nvSpPr>
        <p:spPr>
          <a:xfrm>
            <a:off x="5100508" y="2548154"/>
            <a:ext cx="360726" cy="377505"/>
          </a:xfrm>
          <a:prstGeom prst="smileyFace">
            <a:avLst>
              <a:gd name="adj" fmla="val 465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8C1D01B8-17BB-406C-B974-235CA6654C6B}"/>
              </a:ext>
            </a:extLst>
          </p:cNvPr>
          <p:cNvSpPr/>
          <p:nvPr/>
        </p:nvSpPr>
        <p:spPr>
          <a:xfrm>
            <a:off x="3219275" y="1084293"/>
            <a:ext cx="1430321" cy="693140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need a new worker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7B9C1EDE-8A8F-4778-A91F-652B3E39FCCC}"/>
              </a:ext>
            </a:extLst>
          </p:cNvPr>
          <p:cNvSpPr/>
          <p:nvPr/>
        </p:nvSpPr>
        <p:spPr>
          <a:xfrm>
            <a:off x="3219275" y="1126046"/>
            <a:ext cx="1652631" cy="693140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need another worker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B7EE4373-89BB-43EA-ADDD-4ACC5D40438B}"/>
              </a:ext>
            </a:extLst>
          </p:cNvPr>
          <p:cNvSpPr/>
          <p:nvPr/>
        </p:nvSpPr>
        <p:spPr>
          <a:xfrm>
            <a:off x="286447" y="1151992"/>
            <a:ext cx="2114024" cy="693140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 boss, Can I have the tools I need?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A4524628-C6E9-4945-9025-62291C68407E}"/>
              </a:ext>
            </a:extLst>
          </p:cNvPr>
          <p:cNvSpPr/>
          <p:nvPr/>
        </p:nvSpPr>
        <p:spPr>
          <a:xfrm>
            <a:off x="713067" y="2592859"/>
            <a:ext cx="1652631" cy="693140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Ready to work if I get my tools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07E55897-D22C-4124-B72B-F4E833CB6A36}"/>
              </a:ext>
            </a:extLst>
          </p:cNvPr>
          <p:cNvSpPr/>
          <p:nvPr/>
        </p:nvSpPr>
        <p:spPr>
          <a:xfrm>
            <a:off x="6346271" y="3504501"/>
            <a:ext cx="360726" cy="377505"/>
          </a:xfrm>
          <a:prstGeom prst="smileyFace">
            <a:avLst>
              <a:gd name="adj" fmla="val 4653"/>
            </a:avLst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3FD00A-E989-4416-884A-F2D2BABC3FC9}"/>
              </a:ext>
            </a:extLst>
          </p:cNvPr>
          <p:cNvCxnSpPr>
            <a:cxnSpLocks/>
          </p:cNvCxnSpPr>
          <p:nvPr/>
        </p:nvCxnSpPr>
        <p:spPr>
          <a:xfrm flipH="1">
            <a:off x="3333576" y="3245872"/>
            <a:ext cx="585219" cy="466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miley Face 20">
            <a:extLst>
              <a:ext uri="{FF2B5EF4-FFF2-40B4-BE49-F238E27FC236}">
                <a16:creationId xmlns:a16="http://schemas.microsoft.com/office/drawing/2014/main" id="{33A49058-5B2B-4DD1-9BC0-7502A0405B52}"/>
              </a:ext>
            </a:extLst>
          </p:cNvPr>
          <p:cNvSpPr/>
          <p:nvPr/>
        </p:nvSpPr>
        <p:spPr>
          <a:xfrm>
            <a:off x="3506599" y="2030568"/>
            <a:ext cx="360726" cy="377505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43BD48A2-5EBD-4494-8272-742483876A15}"/>
              </a:ext>
            </a:extLst>
          </p:cNvPr>
          <p:cNvSpPr/>
          <p:nvPr/>
        </p:nvSpPr>
        <p:spPr>
          <a:xfrm>
            <a:off x="3185719" y="1255032"/>
            <a:ext cx="1881233" cy="1300954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 are your drill bits, a drill with the power cord and fuse installed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4473A1F-62B5-437F-91D8-2C9BB825A5F1}"/>
              </a:ext>
            </a:extLst>
          </p:cNvPr>
          <p:cNvSpPr/>
          <p:nvPr/>
        </p:nvSpPr>
        <p:spPr>
          <a:xfrm>
            <a:off x="3312219" y="3055742"/>
            <a:ext cx="380311" cy="140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5F6B08CD-DDA5-412B-A08C-949305FB178B}"/>
              </a:ext>
            </a:extLst>
          </p:cNvPr>
          <p:cNvSpPr/>
          <p:nvPr/>
        </p:nvSpPr>
        <p:spPr>
          <a:xfrm>
            <a:off x="3506600" y="2768366"/>
            <a:ext cx="360726" cy="377505"/>
          </a:xfrm>
          <a:prstGeom prst="smileyFace">
            <a:avLst>
              <a:gd name="adj" fmla="val 465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500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8" grpId="0" animBg="1"/>
      <p:bldP spid="8" grpId="1" animBg="1"/>
      <p:bldP spid="9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21" grpId="0" animBg="1"/>
      <p:bldP spid="19" grpId="0" animBg="1"/>
      <p:bldP spid="19" grpId="1" animBg="1"/>
      <p:bldP spid="19" grpId="2" animBg="1"/>
      <p:bldP spid="19" grpId="3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165F-ACC2-4E74-AD68-984B43F55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195" y="512749"/>
            <a:ext cx="9134392" cy="636559"/>
          </a:xfrm>
        </p:spPr>
        <p:txBody>
          <a:bodyPr>
            <a:normAutofit fontScale="90000"/>
          </a:bodyPr>
          <a:lstStyle/>
          <a:p>
            <a:r>
              <a:rPr lang="en-US" dirty="0"/>
              <a:t>DI and Inversion Of Control containers (IOC)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4DF0-3CA1-45BD-B8AF-C79B08964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tool</a:t>
            </a:r>
          </a:p>
          <a:p>
            <a:r>
              <a:rPr lang="en-US" dirty="0"/>
              <a:t>Central place to manage the creation of your dependencies</a:t>
            </a:r>
          </a:p>
          <a:p>
            <a:r>
              <a:rPr lang="en-US" dirty="0"/>
              <a:t>Umbraco 8 and mvc.net core have it baked in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0487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4EBB-F0E7-4F82-B3D5-95C4654C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 in Umbraco 8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8399C-30A7-4950-B55B-11E45F8A0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implementations into Umbraco</a:t>
            </a:r>
          </a:p>
          <a:p>
            <a:r>
              <a:rPr lang="en-US" dirty="0"/>
              <a:t>Requesting dependencies in Umbraco</a:t>
            </a:r>
          </a:p>
          <a:p>
            <a:r>
              <a:rPr lang="nl-BE" dirty="0"/>
              <a:t>A demo!</a:t>
            </a:r>
          </a:p>
        </p:txBody>
      </p:sp>
    </p:spTree>
    <p:extLst>
      <p:ext uri="{BB962C8B-B14F-4D97-AF65-F5344CB8AC3E}">
        <p14:creationId xmlns:p14="http://schemas.microsoft.com/office/powerpoint/2010/main" val="346079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0496-1F3C-4AA7-ABB5-106A7D40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Registering implementations	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C1F01-AB9C-42AE-BC86-2DB1DF00B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104"/>
            <a:ext cx="10515600" cy="1522544"/>
          </a:xfrm>
        </p:spPr>
        <p:txBody>
          <a:bodyPr>
            <a:normAutofit/>
          </a:bodyPr>
          <a:lstStyle/>
          <a:p>
            <a:r>
              <a:rPr lang="en-US" dirty="0"/>
              <a:t>Umbraco first, then you</a:t>
            </a:r>
          </a:p>
          <a:p>
            <a:r>
              <a:rPr lang="en-US" dirty="0"/>
              <a:t>Create a component</a:t>
            </a:r>
          </a:p>
          <a:p>
            <a:r>
              <a:rPr lang="en-US" dirty="0"/>
              <a:t>Register our implementations in the component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F4B090-21E2-4C2C-8F94-1DC35C0A0AB4}"/>
              </a:ext>
            </a:extLst>
          </p:cNvPr>
          <p:cNvSpPr txBox="1"/>
          <p:nvPr/>
        </p:nvSpPr>
        <p:spPr>
          <a:xfrm>
            <a:off x="838199" y="3011648"/>
            <a:ext cx="10444994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dirty="0"/>
              <a:t>public class DependencyBootstrapper : IUserComposer</a:t>
            </a:r>
          </a:p>
          <a:p>
            <a:r>
              <a:rPr lang="nl-BE" dirty="0"/>
              <a:t>{</a:t>
            </a:r>
          </a:p>
          <a:p>
            <a:r>
              <a:rPr lang="fr-FR" dirty="0"/>
              <a:t>    public void Compose(Composition composition)</a:t>
            </a:r>
          </a:p>
          <a:p>
            <a:r>
              <a:rPr lang="nl-BE" dirty="0"/>
              <a:t>    {</a:t>
            </a:r>
          </a:p>
          <a:p>
            <a:r>
              <a:rPr lang="nl-BE" dirty="0"/>
              <a:t>        composition.Register&lt;IDependency, DependencyImplementation&gt;(Lifetime.Request);</a:t>
            </a:r>
          </a:p>
          <a:p>
            <a:r>
              <a:rPr lang="nl-BE" dirty="0"/>
              <a:t>    }</a:t>
            </a:r>
          </a:p>
          <a:p>
            <a:r>
              <a:rPr lang="nl-B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8825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26AD7-A1BB-4F19-BF60-1A34331E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Requesting dependencies in </a:t>
            </a:r>
            <a:r>
              <a:rPr lang="en-US" dirty="0" err="1"/>
              <a:t>umbraco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6D2DD-E27C-43AC-9679-631E7122D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104"/>
            <a:ext cx="10515600" cy="532644"/>
          </a:xfrm>
        </p:spPr>
        <p:txBody>
          <a:bodyPr/>
          <a:lstStyle/>
          <a:p>
            <a:r>
              <a:rPr lang="en-US" dirty="0"/>
              <a:t>Just use the constructor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B3581F-26B5-40AD-A116-5D90367395F8}"/>
              </a:ext>
            </a:extLst>
          </p:cNvPr>
          <p:cNvSpPr txBox="1"/>
          <p:nvPr/>
        </p:nvSpPr>
        <p:spPr>
          <a:xfrm>
            <a:off x="906011" y="2130804"/>
            <a:ext cx="5931018" cy="2585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dirty="0"/>
              <a:t>public class ExampleController : RenderMvcController</a:t>
            </a:r>
          </a:p>
          <a:p>
            <a:r>
              <a:rPr lang="nl-BE" dirty="0"/>
              <a:t>{</a:t>
            </a:r>
          </a:p>
          <a:p>
            <a:r>
              <a:rPr lang="nl-BE" dirty="0"/>
              <a:t>        private IDependency _myResolvedDependency;</a:t>
            </a:r>
          </a:p>
          <a:p>
            <a:endParaRPr lang="nl-BE" dirty="0"/>
          </a:p>
          <a:p>
            <a:r>
              <a:rPr lang="nl-BE" dirty="0"/>
              <a:t>        public ExampleController(IDependency myDependency)</a:t>
            </a:r>
          </a:p>
          <a:p>
            <a:r>
              <a:rPr lang="nl-BE" dirty="0"/>
              <a:t>        {</a:t>
            </a:r>
          </a:p>
          <a:p>
            <a:r>
              <a:rPr lang="nl-BE" dirty="0"/>
              <a:t>            _ myResolvedDependency = myDependency;</a:t>
            </a:r>
          </a:p>
          <a:p>
            <a:r>
              <a:rPr lang="nl-BE" dirty="0"/>
              <a:t>        }</a:t>
            </a:r>
          </a:p>
          <a:p>
            <a:r>
              <a:rPr lang="nl-B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6102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257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Introduction to Dependency injection</vt:lpstr>
      <vt:lpstr>What is dependency injection (DI)</vt:lpstr>
      <vt:lpstr>DI in the real (non IT) world</vt:lpstr>
      <vt:lpstr>DI in the real (non IT) world</vt:lpstr>
      <vt:lpstr>DI and Inversion Of Control containers (IOC)</vt:lpstr>
      <vt:lpstr>DI in Umbraco 8</vt:lpstr>
      <vt:lpstr>Registering implementations </vt:lpstr>
      <vt:lpstr>Requesting dependencies in umbraco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Dependency injection</dc:title>
  <dc:creator>Sven Geusens</dc:creator>
  <cp:lastModifiedBy>Sven Geusens</cp:lastModifiedBy>
  <cp:revision>8</cp:revision>
  <dcterms:created xsi:type="dcterms:W3CDTF">2020-05-30T09:08:13Z</dcterms:created>
  <dcterms:modified xsi:type="dcterms:W3CDTF">2020-05-30T12:52:21Z</dcterms:modified>
</cp:coreProperties>
</file>