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  <p:sldMasterId id="2147483759" r:id="rId2"/>
  </p:sldMasterIdLst>
  <p:notesMasterIdLst>
    <p:notesMasterId r:id="rId12"/>
  </p:notes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25"/>
    <p:restoredTop sz="96512"/>
  </p:normalViewPr>
  <p:slideViewPr>
    <p:cSldViewPr snapToGrid="0">
      <p:cViewPr varScale="1">
        <p:scale>
          <a:sx n="60" d="100"/>
          <a:sy n="60" d="100"/>
        </p:scale>
        <p:origin x="200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0843-6619-F84C-B19C-55EF9861B631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DD37C-CC70-0D4C-BE75-5B9840A99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DD37C-CC70-0D4C-BE75-5B9840A99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1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3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6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8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79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9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7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6" r:id="rId5"/>
    <p:sldLayoutId id="2147483687" r:id="rId6"/>
    <p:sldLayoutId id="2147483693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443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 descr="Codes on papers">
            <a:extLst>
              <a:ext uri="{FF2B5EF4-FFF2-40B4-BE49-F238E27FC236}">
                <a16:creationId xmlns:a16="http://schemas.microsoft.com/office/drawing/2014/main" id="{D2C4A737-6547-51EE-BF02-8590F1B92D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54" r="9091" b="15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7E95E2F-46AB-4CC1-B3EC-E895B836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48DAB23-6C4D-4138-8D67-DC09574BC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7F7FCF9-9DC8-4809-ABA1-9E838A2C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DABCB5-7B43-4F1E-A92D-40B7FC42C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68540E-7885-4861-BD0F-31569004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59A7-1D39-985F-C0BD-9B22C432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040" y="3428998"/>
            <a:ext cx="4128142" cy="2268559"/>
          </a:xfrm>
        </p:spPr>
        <p:txBody>
          <a:bodyPr>
            <a:normAutofit/>
          </a:bodyPr>
          <a:lstStyle/>
          <a:p>
            <a:r>
              <a:rPr lang="en-US" sz="4700"/>
              <a:t>Understanding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E344-58F0-C62C-BE1A-CB44E470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3967275" cy="1160213"/>
          </a:xfrm>
        </p:spPr>
        <p:txBody>
          <a:bodyPr>
            <a:normAutofit/>
          </a:bodyPr>
          <a:lstStyle/>
          <a:p>
            <a:r>
              <a:rPr lang="en-US" dirty="0"/>
              <a:t>Victoire </a:t>
            </a:r>
            <a:r>
              <a:rPr lang="en-US" dirty="0" err="1"/>
              <a:t>Migashane</a:t>
            </a: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3A8740-FDD5-4A54-851E-CEC119E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B345-A480-1DD0-6FA6-36422C42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Bad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997E97-4E5B-8537-A287-8E179DB4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06" r="3663" b="-2"/>
          <a:stretch/>
        </p:blipFill>
        <p:spPr>
          <a:xfrm>
            <a:off x="4912235" y="2105202"/>
            <a:ext cx="6195745" cy="348509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B5348-F316-6075-925D-C5C8C1F0A615}"/>
              </a:ext>
            </a:extLst>
          </p:cNvPr>
          <p:cNvSpPr txBox="1"/>
          <p:nvPr/>
        </p:nvSpPr>
        <p:spPr>
          <a:xfrm>
            <a:off x="1975805" y="2052116"/>
            <a:ext cx="265887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Bad chart because: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To much information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Axis not clearly labeled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Don’t add up to 100%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Doesn’t clearly describe objective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4756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B051-7ABC-9580-1E63-79767358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Good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8A99-8CFB-7433-18FD-3743DB93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Good chart because</a:t>
            </a:r>
          </a:p>
          <a:p>
            <a:r>
              <a:rPr lang="en-US" sz="1600" dirty="0"/>
              <a:t>No miss leading</a:t>
            </a:r>
          </a:p>
          <a:p>
            <a:r>
              <a:rPr lang="en-US" sz="1600" dirty="0"/>
              <a:t>Axis clearly labeled</a:t>
            </a:r>
          </a:p>
          <a:p>
            <a:r>
              <a:rPr lang="en-US" sz="1600" dirty="0"/>
              <a:t>Simple to understand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43D3A-3F3D-7D90-267F-B9CB17641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7" r="-4" b="-4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488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52E4-996A-E2D5-8B5D-FD106A6F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Muddled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63EB-6284-DA2D-01F1-BADC62AD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r>
              <a:rPr lang="en-US" sz="1600" dirty="0"/>
              <a:t>Simple to understand but miss labeled</a:t>
            </a:r>
          </a:p>
          <a:p>
            <a:r>
              <a:rPr lang="en-US" sz="1600" dirty="0"/>
              <a:t>Expecting March 8 results but I get monthly results</a:t>
            </a:r>
          </a:p>
          <a:p>
            <a:r>
              <a:rPr lang="en-US" sz="1600" dirty="0"/>
              <a:t>Additional visual that is not necessary.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6D675-40EC-D3F0-252A-F6A95095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02" y="2482444"/>
            <a:ext cx="5361931" cy="301608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4153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B4C6-4C08-D2BE-BBD1-B82A1219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Clear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9ACE-9C12-BE58-B025-11803136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n-US" sz="1800"/>
              <a:t>No title but it’s the simplicity of the chart that attracts me to it</a:t>
            </a:r>
          </a:p>
          <a:p>
            <a:r>
              <a:rPr lang="en-US" sz="1800"/>
              <a:t>Super simple to understand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AC95-3F8F-C361-5554-A56F87F8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655" y="2622592"/>
            <a:ext cx="5339958" cy="285687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5121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3427-E953-D085-C9F5-8A16F2E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Deceiving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D9224-79DD-03EC-245B-536248277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47" y="1939462"/>
            <a:ext cx="5297322" cy="29797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987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533B-A40F-0A38-D0ED-8B8199E0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Chart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1E561F-067E-CFE8-9C8D-8B461BE26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6850" y="972646"/>
            <a:ext cx="7566805" cy="26483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95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DADC-B489-B824-33B8-700F4E7D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Chart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B6F0E-602C-D148-2E82-540EB5FA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16" y="1624172"/>
            <a:ext cx="6277690" cy="442577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92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133CA52-1267-CFA2-E137-2E716B98A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-90388" y="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E4A8F-F98F-8B30-4B66-04EF95D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Thank you for being valuable Listeners </a:t>
            </a:r>
          </a:p>
        </p:txBody>
      </p:sp>
    </p:spTree>
    <p:extLst>
      <p:ext uri="{BB962C8B-B14F-4D97-AF65-F5344CB8AC3E}">
        <p14:creationId xmlns:p14="http://schemas.microsoft.com/office/powerpoint/2010/main" val="13801993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{8693446B-CE09-A346-8260-27838C3F7482}tf16401369</Template>
  <TotalTime>1394</TotalTime>
  <Words>98</Words>
  <Application>Microsoft Macintosh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MS Shell Dlg 2</vt:lpstr>
      <vt:lpstr>Wingdings</vt:lpstr>
      <vt:lpstr>Wingdings 3</vt:lpstr>
      <vt:lpstr>BrushVTI</vt:lpstr>
      <vt:lpstr>Madison</vt:lpstr>
      <vt:lpstr>Understanding Charts</vt:lpstr>
      <vt:lpstr>Bad Chart</vt:lpstr>
      <vt:lpstr>Good Chart</vt:lpstr>
      <vt:lpstr>Muddled Chart</vt:lpstr>
      <vt:lpstr>Clear Chart</vt:lpstr>
      <vt:lpstr>Deceiving Chart</vt:lpstr>
      <vt:lpstr>Chart Solution</vt:lpstr>
      <vt:lpstr>Chart Solution</vt:lpstr>
      <vt:lpstr>Thank you for being valuable Listeners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Charts</dc:title>
  <dc:creator>Migashane Victoire</dc:creator>
  <cp:lastModifiedBy>Migashane Victoire</cp:lastModifiedBy>
  <cp:revision>4</cp:revision>
  <dcterms:created xsi:type="dcterms:W3CDTF">2023-06-27T16:33:41Z</dcterms:created>
  <dcterms:modified xsi:type="dcterms:W3CDTF">2023-06-29T19:37:38Z</dcterms:modified>
</cp:coreProperties>
</file>