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60" r:id="rId9"/>
    <p:sldId id="25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8"/>
    <p:restoredTop sz="94658"/>
  </p:normalViewPr>
  <p:slideViewPr>
    <p:cSldViewPr snapToGrid="0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s://www.linkedin.com/in/migashane-victoire/" TargetMode="External"/><Relationship Id="rId1" Type="http://schemas.openxmlformats.org/officeDocument/2006/relationships/hyperlink" Target="mailto:migashanevictoire@gmail.com" TargetMode="Externa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igashane-victoire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png"/><Relationship Id="rId5" Type="http://schemas.openxmlformats.org/officeDocument/2006/relationships/hyperlink" Target="mailto:migashanevictoire@gmail.com" TargetMode="External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A4507-C609-4E39-B34C-D160EE8EE2C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A50C17-E4AC-4F23-AD5F-F92BA0158749}">
      <dgm:prSet/>
      <dgm:spPr/>
      <dgm:t>
        <a:bodyPr/>
        <a:lstStyle/>
        <a:p>
          <a:pPr>
            <a:defRPr b="1"/>
          </a:pPr>
          <a:r>
            <a:rPr lang="en-US"/>
            <a:t>Goal</a:t>
          </a:r>
        </a:p>
      </dgm:t>
    </dgm:pt>
    <dgm:pt modelId="{5FE05175-ADE8-423F-958F-C97CB73DF83A}" type="parTrans" cxnId="{7B737E5F-519A-4C70-97A5-82F0C6569EFF}">
      <dgm:prSet/>
      <dgm:spPr/>
      <dgm:t>
        <a:bodyPr/>
        <a:lstStyle/>
        <a:p>
          <a:endParaRPr lang="en-US"/>
        </a:p>
      </dgm:t>
    </dgm:pt>
    <dgm:pt modelId="{5C9B48B1-7E29-4D57-9F6B-47B6AEAC7C67}" type="sibTrans" cxnId="{7B737E5F-519A-4C70-97A5-82F0C6569EFF}">
      <dgm:prSet/>
      <dgm:spPr/>
      <dgm:t>
        <a:bodyPr/>
        <a:lstStyle/>
        <a:p>
          <a:endParaRPr lang="en-US"/>
        </a:p>
      </dgm:t>
    </dgm:pt>
    <dgm:pt modelId="{F3130BF1-12F5-4A55-8D09-A3C063E615F0}">
      <dgm:prSet/>
      <dgm:spPr/>
      <dgm:t>
        <a:bodyPr/>
        <a:lstStyle/>
        <a:p>
          <a:r>
            <a:rPr lang="en-US" dirty="0"/>
            <a:t>Find what is driving churn and how to reduce churn.</a:t>
          </a:r>
        </a:p>
      </dgm:t>
    </dgm:pt>
    <dgm:pt modelId="{596A1F9D-188E-41E7-AF78-8ABE5BDFAB2E}" type="parTrans" cxnId="{A173F33A-EB9E-4DBC-8815-37B1B5E6512C}">
      <dgm:prSet/>
      <dgm:spPr/>
      <dgm:t>
        <a:bodyPr/>
        <a:lstStyle/>
        <a:p>
          <a:endParaRPr lang="en-US"/>
        </a:p>
      </dgm:t>
    </dgm:pt>
    <dgm:pt modelId="{726B62DD-71F4-45A9-BDF4-E5C5E66E0199}" type="sibTrans" cxnId="{A173F33A-EB9E-4DBC-8815-37B1B5E6512C}">
      <dgm:prSet/>
      <dgm:spPr/>
      <dgm:t>
        <a:bodyPr/>
        <a:lstStyle/>
        <a:p>
          <a:endParaRPr lang="en-US"/>
        </a:p>
      </dgm:t>
    </dgm:pt>
    <dgm:pt modelId="{4229ED36-6507-4E0F-939D-26160BDF5AAD}">
      <dgm:prSet/>
      <dgm:spPr/>
      <dgm:t>
        <a:bodyPr/>
        <a:lstStyle/>
        <a:p>
          <a:pPr>
            <a:defRPr b="1"/>
          </a:pPr>
          <a:r>
            <a:rPr lang="en-US"/>
            <a:t>Findings</a:t>
          </a:r>
        </a:p>
      </dgm:t>
    </dgm:pt>
    <dgm:pt modelId="{F6F4529A-924D-4D4F-8003-4B314E20892B}" type="parTrans" cxnId="{551FE78B-4CE0-4663-93A1-71CE0C34BC8C}">
      <dgm:prSet/>
      <dgm:spPr/>
      <dgm:t>
        <a:bodyPr/>
        <a:lstStyle/>
        <a:p>
          <a:endParaRPr lang="en-US"/>
        </a:p>
      </dgm:t>
    </dgm:pt>
    <dgm:pt modelId="{272005E5-2AFE-45FB-9D34-95EA8661AB66}" type="sibTrans" cxnId="{551FE78B-4CE0-4663-93A1-71CE0C34BC8C}">
      <dgm:prSet/>
      <dgm:spPr/>
      <dgm:t>
        <a:bodyPr/>
        <a:lstStyle/>
        <a:p>
          <a:endParaRPr lang="en-US"/>
        </a:p>
      </dgm:t>
    </dgm:pt>
    <dgm:pt modelId="{EA7D83F2-5D85-4869-A28D-8E5F6A4A7AFF}">
      <dgm:prSet/>
      <dgm:spPr/>
      <dgm:t>
        <a:bodyPr/>
        <a:lstStyle/>
        <a:p>
          <a:r>
            <a:rPr lang="en-US" dirty="0"/>
            <a:t>Fiber optic month-to-month customers who make high monthly payments and don’t receive technical support churn.</a:t>
          </a:r>
        </a:p>
      </dgm:t>
    </dgm:pt>
    <dgm:pt modelId="{224C9CEC-B897-405F-B867-3529B48176F5}" type="parTrans" cxnId="{EA2CC3B7-A632-4BA4-B057-5E1DC8BFD5DD}">
      <dgm:prSet/>
      <dgm:spPr/>
      <dgm:t>
        <a:bodyPr/>
        <a:lstStyle/>
        <a:p>
          <a:endParaRPr lang="en-US"/>
        </a:p>
      </dgm:t>
    </dgm:pt>
    <dgm:pt modelId="{4DCF912E-CBE6-4D71-9300-3007A3906744}" type="sibTrans" cxnId="{EA2CC3B7-A632-4BA4-B057-5E1DC8BFD5DD}">
      <dgm:prSet/>
      <dgm:spPr/>
      <dgm:t>
        <a:bodyPr/>
        <a:lstStyle/>
        <a:p>
          <a:endParaRPr lang="en-US"/>
        </a:p>
      </dgm:t>
    </dgm:pt>
    <dgm:pt modelId="{3DB1D56B-1458-47B9-A080-A37A49C47B54}">
      <dgm:prSet/>
      <dgm:spPr/>
      <dgm:t>
        <a:bodyPr/>
        <a:lstStyle/>
        <a:p>
          <a:pPr>
            <a:defRPr b="1"/>
          </a:pPr>
          <a:r>
            <a:rPr lang="en-US"/>
            <a:t>Recommendation</a:t>
          </a:r>
        </a:p>
      </dgm:t>
    </dgm:pt>
    <dgm:pt modelId="{077EF12F-4819-4AD7-BC65-1208DEF21888}" type="parTrans" cxnId="{9F09C033-B8F6-413E-9965-C6DA35465960}">
      <dgm:prSet/>
      <dgm:spPr/>
      <dgm:t>
        <a:bodyPr/>
        <a:lstStyle/>
        <a:p>
          <a:endParaRPr lang="en-US"/>
        </a:p>
      </dgm:t>
    </dgm:pt>
    <dgm:pt modelId="{ED783879-3091-4E35-B413-11F75CD7EA1C}" type="sibTrans" cxnId="{9F09C033-B8F6-413E-9965-C6DA35465960}">
      <dgm:prSet/>
      <dgm:spPr/>
      <dgm:t>
        <a:bodyPr/>
        <a:lstStyle/>
        <a:p>
          <a:endParaRPr lang="en-US"/>
        </a:p>
      </dgm:t>
    </dgm:pt>
    <dgm:pt modelId="{F9ADF99D-1828-4BF3-8AD1-EB0FEFFE121F}">
      <dgm:prSet/>
      <dgm:spPr/>
      <dgm:t>
        <a:bodyPr/>
        <a:lstStyle/>
        <a:p>
          <a:r>
            <a:rPr lang="en-US" dirty="0"/>
            <a:t>Provide technical support to month-to-month fiber optic customers who are making high monthly payments and are in their first 2 years with Telco.</a:t>
          </a:r>
        </a:p>
      </dgm:t>
    </dgm:pt>
    <dgm:pt modelId="{9F628A42-2C31-4230-92ED-75E161B591EF}" type="parTrans" cxnId="{91142919-C1A9-42E1-945D-0D8D5A741A9B}">
      <dgm:prSet/>
      <dgm:spPr/>
      <dgm:t>
        <a:bodyPr/>
        <a:lstStyle/>
        <a:p>
          <a:endParaRPr lang="en-US"/>
        </a:p>
      </dgm:t>
    </dgm:pt>
    <dgm:pt modelId="{86368585-0CC2-4E87-9CED-71654B77B8F4}" type="sibTrans" cxnId="{91142919-C1A9-42E1-945D-0D8D5A741A9B}">
      <dgm:prSet/>
      <dgm:spPr/>
      <dgm:t>
        <a:bodyPr/>
        <a:lstStyle/>
        <a:p>
          <a:endParaRPr lang="en-US"/>
        </a:p>
      </dgm:t>
    </dgm:pt>
    <dgm:pt modelId="{2CB61319-DC07-4D31-B58D-9FC67C0F3E1F}" type="pres">
      <dgm:prSet presAssocID="{DAFA4507-C609-4E39-B34C-D160EE8EE2C7}" presName="root" presStyleCnt="0">
        <dgm:presLayoutVars>
          <dgm:dir/>
          <dgm:resizeHandles val="exact"/>
        </dgm:presLayoutVars>
      </dgm:prSet>
      <dgm:spPr/>
    </dgm:pt>
    <dgm:pt modelId="{3100D7DA-EAD8-4D68-BCE4-D3B7BA017025}" type="pres">
      <dgm:prSet presAssocID="{11A50C17-E4AC-4F23-AD5F-F92BA0158749}" presName="compNode" presStyleCnt="0"/>
      <dgm:spPr/>
    </dgm:pt>
    <dgm:pt modelId="{7EA61B82-AD2A-40BB-BDC1-660E98FC314D}" type="pres">
      <dgm:prSet presAssocID="{11A50C17-E4AC-4F23-AD5F-F92BA01587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ADE637-EF4C-4500-87DC-F07B97200E85}" type="pres">
      <dgm:prSet presAssocID="{11A50C17-E4AC-4F23-AD5F-F92BA0158749}" presName="iconSpace" presStyleCnt="0"/>
      <dgm:spPr/>
    </dgm:pt>
    <dgm:pt modelId="{0477232F-0590-42F2-BE4A-32C882216177}" type="pres">
      <dgm:prSet presAssocID="{11A50C17-E4AC-4F23-AD5F-F92BA0158749}" presName="parTx" presStyleLbl="revTx" presStyleIdx="0" presStyleCnt="6">
        <dgm:presLayoutVars>
          <dgm:chMax val="0"/>
          <dgm:chPref val="0"/>
        </dgm:presLayoutVars>
      </dgm:prSet>
      <dgm:spPr/>
    </dgm:pt>
    <dgm:pt modelId="{2686E827-0115-4CEE-9437-35C89F985C84}" type="pres">
      <dgm:prSet presAssocID="{11A50C17-E4AC-4F23-AD5F-F92BA0158749}" presName="txSpace" presStyleCnt="0"/>
      <dgm:spPr/>
    </dgm:pt>
    <dgm:pt modelId="{20C21ABE-AF02-4977-9B30-A13D943C7D1C}" type="pres">
      <dgm:prSet presAssocID="{11A50C17-E4AC-4F23-AD5F-F92BA0158749}" presName="desTx" presStyleLbl="revTx" presStyleIdx="1" presStyleCnt="6">
        <dgm:presLayoutVars/>
      </dgm:prSet>
      <dgm:spPr/>
    </dgm:pt>
    <dgm:pt modelId="{D6B45DE1-6676-4329-A878-B23A4E1F0818}" type="pres">
      <dgm:prSet presAssocID="{5C9B48B1-7E29-4D57-9F6B-47B6AEAC7C67}" presName="sibTrans" presStyleCnt="0"/>
      <dgm:spPr/>
    </dgm:pt>
    <dgm:pt modelId="{65E6C81E-3933-4332-BCD9-C0E4E2610934}" type="pres">
      <dgm:prSet presAssocID="{4229ED36-6507-4E0F-939D-26160BDF5AAD}" presName="compNode" presStyleCnt="0"/>
      <dgm:spPr/>
    </dgm:pt>
    <dgm:pt modelId="{F0093FFE-CE94-40FD-9226-95505E487EC3}" type="pres">
      <dgm:prSet presAssocID="{4229ED36-6507-4E0F-939D-26160BDF5A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A34A2C8-2EBC-4B5F-931A-37A1DB4EC76D}" type="pres">
      <dgm:prSet presAssocID="{4229ED36-6507-4E0F-939D-26160BDF5AAD}" presName="iconSpace" presStyleCnt="0"/>
      <dgm:spPr/>
    </dgm:pt>
    <dgm:pt modelId="{4B9557B7-01F5-4743-991A-4D4475936B6A}" type="pres">
      <dgm:prSet presAssocID="{4229ED36-6507-4E0F-939D-26160BDF5AAD}" presName="parTx" presStyleLbl="revTx" presStyleIdx="2" presStyleCnt="6">
        <dgm:presLayoutVars>
          <dgm:chMax val="0"/>
          <dgm:chPref val="0"/>
        </dgm:presLayoutVars>
      </dgm:prSet>
      <dgm:spPr/>
    </dgm:pt>
    <dgm:pt modelId="{C5392172-2074-465C-A3ED-BCD4489EB117}" type="pres">
      <dgm:prSet presAssocID="{4229ED36-6507-4E0F-939D-26160BDF5AAD}" presName="txSpace" presStyleCnt="0"/>
      <dgm:spPr/>
    </dgm:pt>
    <dgm:pt modelId="{C42340A7-A927-4AB2-8970-37DCDF78DDF4}" type="pres">
      <dgm:prSet presAssocID="{4229ED36-6507-4E0F-939D-26160BDF5AAD}" presName="desTx" presStyleLbl="revTx" presStyleIdx="3" presStyleCnt="6">
        <dgm:presLayoutVars/>
      </dgm:prSet>
      <dgm:spPr/>
    </dgm:pt>
    <dgm:pt modelId="{0F72F270-B037-4FB3-8F74-B9BB28C505D2}" type="pres">
      <dgm:prSet presAssocID="{272005E5-2AFE-45FB-9D34-95EA8661AB66}" presName="sibTrans" presStyleCnt="0"/>
      <dgm:spPr/>
    </dgm:pt>
    <dgm:pt modelId="{4B5F4F43-25C1-4DBD-AA47-4B27215EECA1}" type="pres">
      <dgm:prSet presAssocID="{3DB1D56B-1458-47B9-A080-A37A49C47B54}" presName="compNode" presStyleCnt="0"/>
      <dgm:spPr/>
    </dgm:pt>
    <dgm:pt modelId="{AA38E3B0-6A91-42D7-8998-E78A8ADE9897}" type="pres">
      <dgm:prSet presAssocID="{3DB1D56B-1458-47B9-A080-A37A49C47B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84C5D8-8793-49F8-B5F5-DA847EAE29B1}" type="pres">
      <dgm:prSet presAssocID="{3DB1D56B-1458-47B9-A080-A37A49C47B54}" presName="iconSpace" presStyleCnt="0"/>
      <dgm:spPr/>
    </dgm:pt>
    <dgm:pt modelId="{D360ADDF-61EB-40C7-AC24-94477656C680}" type="pres">
      <dgm:prSet presAssocID="{3DB1D56B-1458-47B9-A080-A37A49C47B54}" presName="parTx" presStyleLbl="revTx" presStyleIdx="4" presStyleCnt="6">
        <dgm:presLayoutVars>
          <dgm:chMax val="0"/>
          <dgm:chPref val="0"/>
        </dgm:presLayoutVars>
      </dgm:prSet>
      <dgm:spPr/>
    </dgm:pt>
    <dgm:pt modelId="{DC948FF6-2FA1-4AEB-B7CA-6A3D51BC5DC8}" type="pres">
      <dgm:prSet presAssocID="{3DB1D56B-1458-47B9-A080-A37A49C47B54}" presName="txSpace" presStyleCnt="0"/>
      <dgm:spPr/>
    </dgm:pt>
    <dgm:pt modelId="{14DA759C-38EC-4C27-856D-35C72520CB77}" type="pres">
      <dgm:prSet presAssocID="{3DB1D56B-1458-47B9-A080-A37A49C47B54}" presName="desTx" presStyleLbl="revTx" presStyleIdx="5" presStyleCnt="6">
        <dgm:presLayoutVars/>
      </dgm:prSet>
      <dgm:spPr/>
    </dgm:pt>
  </dgm:ptLst>
  <dgm:cxnLst>
    <dgm:cxn modelId="{40E9EC13-C15D-41A0-B9C4-E048D429DEEF}" type="presOf" srcId="{4229ED36-6507-4E0F-939D-26160BDF5AAD}" destId="{4B9557B7-01F5-4743-991A-4D4475936B6A}" srcOrd="0" destOrd="0" presId="urn:microsoft.com/office/officeart/2018/5/layout/CenteredIconLabelDescriptionList"/>
    <dgm:cxn modelId="{91142919-C1A9-42E1-945D-0D8D5A741A9B}" srcId="{3DB1D56B-1458-47B9-A080-A37A49C47B54}" destId="{F9ADF99D-1828-4BF3-8AD1-EB0FEFFE121F}" srcOrd="0" destOrd="0" parTransId="{9F628A42-2C31-4230-92ED-75E161B591EF}" sibTransId="{86368585-0CC2-4E87-9CED-71654B77B8F4}"/>
    <dgm:cxn modelId="{84EA452C-CBAF-402D-89A8-B2FE8A0D4AF0}" type="presOf" srcId="{11A50C17-E4AC-4F23-AD5F-F92BA0158749}" destId="{0477232F-0590-42F2-BE4A-32C882216177}" srcOrd="0" destOrd="0" presId="urn:microsoft.com/office/officeart/2018/5/layout/CenteredIconLabelDescriptionList"/>
    <dgm:cxn modelId="{9F09C033-B8F6-413E-9965-C6DA35465960}" srcId="{DAFA4507-C609-4E39-B34C-D160EE8EE2C7}" destId="{3DB1D56B-1458-47B9-A080-A37A49C47B54}" srcOrd="2" destOrd="0" parTransId="{077EF12F-4819-4AD7-BC65-1208DEF21888}" sibTransId="{ED783879-3091-4E35-B413-11F75CD7EA1C}"/>
    <dgm:cxn modelId="{22BB7636-2070-4814-A963-021F3208B682}" type="presOf" srcId="{DAFA4507-C609-4E39-B34C-D160EE8EE2C7}" destId="{2CB61319-DC07-4D31-B58D-9FC67C0F3E1F}" srcOrd="0" destOrd="0" presId="urn:microsoft.com/office/officeart/2018/5/layout/CenteredIconLabelDescriptionList"/>
    <dgm:cxn modelId="{A173F33A-EB9E-4DBC-8815-37B1B5E6512C}" srcId="{11A50C17-E4AC-4F23-AD5F-F92BA0158749}" destId="{F3130BF1-12F5-4A55-8D09-A3C063E615F0}" srcOrd="0" destOrd="0" parTransId="{596A1F9D-188E-41E7-AF78-8ABE5BDFAB2E}" sibTransId="{726B62DD-71F4-45A9-BDF4-E5C5E66E0199}"/>
    <dgm:cxn modelId="{FB79AE49-36E4-4F4D-8944-9331F01257E1}" type="presOf" srcId="{F9ADF99D-1828-4BF3-8AD1-EB0FEFFE121F}" destId="{14DA759C-38EC-4C27-856D-35C72520CB77}" srcOrd="0" destOrd="0" presId="urn:microsoft.com/office/officeart/2018/5/layout/CenteredIconLabelDescriptionList"/>
    <dgm:cxn modelId="{7B737E5F-519A-4C70-97A5-82F0C6569EFF}" srcId="{DAFA4507-C609-4E39-B34C-D160EE8EE2C7}" destId="{11A50C17-E4AC-4F23-AD5F-F92BA0158749}" srcOrd="0" destOrd="0" parTransId="{5FE05175-ADE8-423F-958F-C97CB73DF83A}" sibTransId="{5C9B48B1-7E29-4D57-9F6B-47B6AEAC7C67}"/>
    <dgm:cxn modelId="{B97CE17A-30EB-4371-A94D-04392A7C6306}" type="presOf" srcId="{F3130BF1-12F5-4A55-8D09-A3C063E615F0}" destId="{20C21ABE-AF02-4977-9B30-A13D943C7D1C}" srcOrd="0" destOrd="0" presId="urn:microsoft.com/office/officeart/2018/5/layout/CenteredIconLabelDescriptionList"/>
    <dgm:cxn modelId="{9087DA7E-6C19-4A84-8A3B-2953AF720EB8}" type="presOf" srcId="{EA7D83F2-5D85-4869-A28D-8E5F6A4A7AFF}" destId="{C42340A7-A927-4AB2-8970-37DCDF78DDF4}" srcOrd="0" destOrd="0" presId="urn:microsoft.com/office/officeart/2018/5/layout/CenteredIconLabelDescriptionList"/>
    <dgm:cxn modelId="{551FE78B-4CE0-4663-93A1-71CE0C34BC8C}" srcId="{DAFA4507-C609-4E39-B34C-D160EE8EE2C7}" destId="{4229ED36-6507-4E0F-939D-26160BDF5AAD}" srcOrd="1" destOrd="0" parTransId="{F6F4529A-924D-4D4F-8003-4B314E20892B}" sibTransId="{272005E5-2AFE-45FB-9D34-95EA8661AB66}"/>
    <dgm:cxn modelId="{EA2CC3B7-A632-4BA4-B057-5E1DC8BFD5DD}" srcId="{4229ED36-6507-4E0F-939D-26160BDF5AAD}" destId="{EA7D83F2-5D85-4869-A28D-8E5F6A4A7AFF}" srcOrd="0" destOrd="0" parTransId="{224C9CEC-B897-405F-B867-3529B48176F5}" sibTransId="{4DCF912E-CBE6-4D71-9300-3007A3906744}"/>
    <dgm:cxn modelId="{592626EC-FA77-48CD-804A-1D1C1C94BD45}" type="presOf" srcId="{3DB1D56B-1458-47B9-A080-A37A49C47B54}" destId="{D360ADDF-61EB-40C7-AC24-94477656C680}" srcOrd="0" destOrd="0" presId="urn:microsoft.com/office/officeart/2018/5/layout/CenteredIconLabelDescriptionList"/>
    <dgm:cxn modelId="{317C4CBE-C10A-4CBE-88A0-D2781DE69FD0}" type="presParOf" srcId="{2CB61319-DC07-4D31-B58D-9FC67C0F3E1F}" destId="{3100D7DA-EAD8-4D68-BCE4-D3B7BA017025}" srcOrd="0" destOrd="0" presId="urn:microsoft.com/office/officeart/2018/5/layout/CenteredIconLabelDescriptionList"/>
    <dgm:cxn modelId="{2F74D6C5-5964-4B27-A41D-3CFF0DD14235}" type="presParOf" srcId="{3100D7DA-EAD8-4D68-BCE4-D3B7BA017025}" destId="{7EA61B82-AD2A-40BB-BDC1-660E98FC314D}" srcOrd="0" destOrd="0" presId="urn:microsoft.com/office/officeart/2018/5/layout/CenteredIconLabelDescriptionList"/>
    <dgm:cxn modelId="{24D4DA7C-E510-4260-AB2B-5AEB56E189D9}" type="presParOf" srcId="{3100D7DA-EAD8-4D68-BCE4-D3B7BA017025}" destId="{8FADE637-EF4C-4500-87DC-F07B97200E85}" srcOrd="1" destOrd="0" presId="urn:microsoft.com/office/officeart/2018/5/layout/CenteredIconLabelDescriptionList"/>
    <dgm:cxn modelId="{AC4F9DB6-6266-4125-BFFC-720C9EDDD73F}" type="presParOf" srcId="{3100D7DA-EAD8-4D68-BCE4-D3B7BA017025}" destId="{0477232F-0590-42F2-BE4A-32C882216177}" srcOrd="2" destOrd="0" presId="urn:microsoft.com/office/officeart/2018/5/layout/CenteredIconLabelDescriptionList"/>
    <dgm:cxn modelId="{37191AA0-8BEC-4C6D-A365-05BED38C87C0}" type="presParOf" srcId="{3100D7DA-EAD8-4D68-BCE4-D3B7BA017025}" destId="{2686E827-0115-4CEE-9437-35C89F985C84}" srcOrd="3" destOrd="0" presId="urn:microsoft.com/office/officeart/2018/5/layout/CenteredIconLabelDescriptionList"/>
    <dgm:cxn modelId="{7AF0D9AF-451A-4916-BFA3-F72F2B611319}" type="presParOf" srcId="{3100D7DA-EAD8-4D68-BCE4-D3B7BA017025}" destId="{20C21ABE-AF02-4977-9B30-A13D943C7D1C}" srcOrd="4" destOrd="0" presId="urn:microsoft.com/office/officeart/2018/5/layout/CenteredIconLabelDescriptionList"/>
    <dgm:cxn modelId="{17D7118F-A2DE-45CC-AE73-BC727E1AE786}" type="presParOf" srcId="{2CB61319-DC07-4D31-B58D-9FC67C0F3E1F}" destId="{D6B45DE1-6676-4329-A878-B23A4E1F0818}" srcOrd="1" destOrd="0" presId="urn:microsoft.com/office/officeart/2018/5/layout/CenteredIconLabelDescriptionList"/>
    <dgm:cxn modelId="{BFC7D347-4F0F-4456-9127-5A88C4C7D1DE}" type="presParOf" srcId="{2CB61319-DC07-4D31-B58D-9FC67C0F3E1F}" destId="{65E6C81E-3933-4332-BCD9-C0E4E2610934}" srcOrd="2" destOrd="0" presId="urn:microsoft.com/office/officeart/2018/5/layout/CenteredIconLabelDescriptionList"/>
    <dgm:cxn modelId="{871237C7-AC62-4254-A104-2C5C9BCDE5D1}" type="presParOf" srcId="{65E6C81E-3933-4332-BCD9-C0E4E2610934}" destId="{F0093FFE-CE94-40FD-9226-95505E487EC3}" srcOrd="0" destOrd="0" presId="urn:microsoft.com/office/officeart/2018/5/layout/CenteredIconLabelDescriptionList"/>
    <dgm:cxn modelId="{626F8914-15AF-4DDA-98E2-2C7859583529}" type="presParOf" srcId="{65E6C81E-3933-4332-BCD9-C0E4E2610934}" destId="{7A34A2C8-2EBC-4B5F-931A-37A1DB4EC76D}" srcOrd="1" destOrd="0" presId="urn:microsoft.com/office/officeart/2018/5/layout/CenteredIconLabelDescriptionList"/>
    <dgm:cxn modelId="{77FA6335-F6F0-4206-92DD-F2E08A0FA421}" type="presParOf" srcId="{65E6C81E-3933-4332-BCD9-C0E4E2610934}" destId="{4B9557B7-01F5-4743-991A-4D4475936B6A}" srcOrd="2" destOrd="0" presId="urn:microsoft.com/office/officeart/2018/5/layout/CenteredIconLabelDescriptionList"/>
    <dgm:cxn modelId="{E5290B4A-9C4A-445D-AC35-78F4FCDB8A66}" type="presParOf" srcId="{65E6C81E-3933-4332-BCD9-C0E4E2610934}" destId="{C5392172-2074-465C-A3ED-BCD4489EB117}" srcOrd="3" destOrd="0" presId="urn:microsoft.com/office/officeart/2018/5/layout/CenteredIconLabelDescriptionList"/>
    <dgm:cxn modelId="{A98DD146-F254-4999-86F5-484EAB71E0AF}" type="presParOf" srcId="{65E6C81E-3933-4332-BCD9-C0E4E2610934}" destId="{C42340A7-A927-4AB2-8970-37DCDF78DDF4}" srcOrd="4" destOrd="0" presId="urn:microsoft.com/office/officeart/2018/5/layout/CenteredIconLabelDescriptionList"/>
    <dgm:cxn modelId="{9EEA5E47-3628-47DD-8435-E276607BF23F}" type="presParOf" srcId="{2CB61319-DC07-4D31-B58D-9FC67C0F3E1F}" destId="{0F72F270-B037-4FB3-8F74-B9BB28C505D2}" srcOrd="3" destOrd="0" presId="urn:microsoft.com/office/officeart/2018/5/layout/CenteredIconLabelDescriptionList"/>
    <dgm:cxn modelId="{50A7C168-F016-41FE-867E-1588622B09C5}" type="presParOf" srcId="{2CB61319-DC07-4D31-B58D-9FC67C0F3E1F}" destId="{4B5F4F43-25C1-4DBD-AA47-4B27215EECA1}" srcOrd="4" destOrd="0" presId="urn:microsoft.com/office/officeart/2018/5/layout/CenteredIconLabelDescriptionList"/>
    <dgm:cxn modelId="{8011EB35-8A03-410C-84E1-E8DD7D949882}" type="presParOf" srcId="{4B5F4F43-25C1-4DBD-AA47-4B27215EECA1}" destId="{AA38E3B0-6A91-42D7-8998-E78A8ADE9897}" srcOrd="0" destOrd="0" presId="urn:microsoft.com/office/officeart/2018/5/layout/CenteredIconLabelDescriptionList"/>
    <dgm:cxn modelId="{9AB6783D-C7FD-4DF2-B78B-E179208A8647}" type="presParOf" srcId="{4B5F4F43-25C1-4DBD-AA47-4B27215EECA1}" destId="{8C84C5D8-8793-49F8-B5F5-DA847EAE29B1}" srcOrd="1" destOrd="0" presId="urn:microsoft.com/office/officeart/2018/5/layout/CenteredIconLabelDescriptionList"/>
    <dgm:cxn modelId="{EAE9F3F4-65D9-458F-81D3-8E3EC66DFAAF}" type="presParOf" srcId="{4B5F4F43-25C1-4DBD-AA47-4B27215EECA1}" destId="{D360ADDF-61EB-40C7-AC24-94477656C680}" srcOrd="2" destOrd="0" presId="urn:microsoft.com/office/officeart/2018/5/layout/CenteredIconLabelDescriptionList"/>
    <dgm:cxn modelId="{800A01CF-18FF-47F7-81EE-12A2B4ED24E0}" type="presParOf" srcId="{4B5F4F43-25C1-4DBD-AA47-4B27215EECA1}" destId="{DC948FF6-2FA1-4AEB-B7CA-6A3D51BC5DC8}" srcOrd="3" destOrd="0" presId="urn:microsoft.com/office/officeart/2018/5/layout/CenteredIconLabelDescriptionList"/>
    <dgm:cxn modelId="{2EE389DF-C270-43A4-BE2C-4A9BAAAFD07F}" type="presParOf" srcId="{4B5F4F43-25C1-4DBD-AA47-4B27215EECA1}" destId="{14DA759C-38EC-4C27-856D-35C72520CB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A350C-F9E2-49D1-ACF8-C20B55BBCA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6ABC60-9815-4355-9548-70E8A61AB59E}">
      <dgm:prSet/>
      <dgm:spPr/>
      <dgm:t>
        <a:bodyPr/>
        <a:lstStyle/>
        <a:p>
          <a:r>
            <a:rPr lang="en-US"/>
            <a:t>Victoire Megaphone</a:t>
          </a:r>
        </a:p>
      </dgm:t>
    </dgm:pt>
    <dgm:pt modelId="{EBFBB7D1-B662-40BD-BA74-4994CA67724D}" type="parTrans" cxnId="{BAB0C402-0D63-47BB-9CFD-CB541B56EC3F}">
      <dgm:prSet/>
      <dgm:spPr/>
      <dgm:t>
        <a:bodyPr/>
        <a:lstStyle/>
        <a:p>
          <a:endParaRPr lang="en-US"/>
        </a:p>
      </dgm:t>
    </dgm:pt>
    <dgm:pt modelId="{8682FDA2-F5DC-4AA4-B028-E34180878434}" type="sibTrans" cxnId="{BAB0C402-0D63-47BB-9CFD-CB541B56EC3F}">
      <dgm:prSet/>
      <dgm:spPr/>
      <dgm:t>
        <a:bodyPr/>
        <a:lstStyle/>
        <a:p>
          <a:endParaRPr lang="en-US"/>
        </a:p>
      </dgm:t>
    </dgm:pt>
    <dgm:pt modelId="{D416DD68-B0D5-4C36-A022-6F262AAB23A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migashanevictoire@gmail.com</a:t>
          </a:r>
          <a:endParaRPr lang="en-US"/>
        </a:p>
      </dgm:t>
    </dgm:pt>
    <dgm:pt modelId="{7AD52529-7E36-4A38-9728-325A0E2C2DC9}" type="parTrans" cxnId="{8C5E22C0-2333-48E5-BE5A-0BD5C1AB13FF}">
      <dgm:prSet/>
      <dgm:spPr/>
      <dgm:t>
        <a:bodyPr/>
        <a:lstStyle/>
        <a:p>
          <a:endParaRPr lang="en-US"/>
        </a:p>
      </dgm:t>
    </dgm:pt>
    <dgm:pt modelId="{FAA3E2F8-E184-4070-A611-055922274FAE}" type="sibTrans" cxnId="{8C5E22C0-2333-48E5-BE5A-0BD5C1AB13FF}">
      <dgm:prSet/>
      <dgm:spPr/>
      <dgm:t>
        <a:bodyPr/>
        <a:lstStyle/>
        <a:p>
          <a:endParaRPr lang="en-US"/>
        </a:p>
      </dgm:t>
    </dgm:pt>
    <dgm:pt modelId="{508E2692-8217-4871-9DAC-357FCB6E009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linkedin.com/in/migashane-victoire</a:t>
          </a:r>
          <a:endParaRPr lang="en-US" dirty="0"/>
        </a:p>
      </dgm:t>
    </dgm:pt>
    <dgm:pt modelId="{0114B9B0-9FEF-4A56-AC64-693E4A37FF01}" type="parTrans" cxnId="{2CC0BF82-1694-42D7-8D2E-56B6181EF9B3}">
      <dgm:prSet/>
      <dgm:spPr/>
      <dgm:t>
        <a:bodyPr/>
        <a:lstStyle/>
        <a:p>
          <a:endParaRPr lang="en-US"/>
        </a:p>
      </dgm:t>
    </dgm:pt>
    <dgm:pt modelId="{9C104111-4D13-49C5-82A8-FF56018A30A6}" type="sibTrans" cxnId="{2CC0BF82-1694-42D7-8D2E-56B6181EF9B3}">
      <dgm:prSet/>
      <dgm:spPr/>
      <dgm:t>
        <a:bodyPr/>
        <a:lstStyle/>
        <a:p>
          <a:endParaRPr lang="en-US"/>
        </a:p>
      </dgm:t>
    </dgm:pt>
    <dgm:pt modelId="{F0A70837-8E93-445A-A578-6443478ACCE6}" type="pres">
      <dgm:prSet presAssocID="{153A350C-F9E2-49D1-ACF8-C20B55BBCA4B}" presName="root" presStyleCnt="0">
        <dgm:presLayoutVars>
          <dgm:dir/>
          <dgm:resizeHandles val="exact"/>
        </dgm:presLayoutVars>
      </dgm:prSet>
      <dgm:spPr/>
    </dgm:pt>
    <dgm:pt modelId="{44DBF52F-D2D2-431F-9C39-81A5072C1E09}" type="pres">
      <dgm:prSet presAssocID="{FD6ABC60-9815-4355-9548-70E8A61AB59E}" presName="compNode" presStyleCnt="0"/>
      <dgm:spPr/>
    </dgm:pt>
    <dgm:pt modelId="{C81F4F75-7A07-457C-8FA2-6F2790D2FD5E}" type="pres">
      <dgm:prSet presAssocID="{FD6ABC60-9815-4355-9548-70E8A61AB59E}" presName="bgRect" presStyleLbl="bgShp" presStyleIdx="0" presStyleCnt="3"/>
      <dgm:spPr/>
    </dgm:pt>
    <dgm:pt modelId="{E76510D2-75C5-423C-9974-E2CDED0F2DDC}" type="pres">
      <dgm:prSet presAssocID="{FD6ABC60-9815-4355-9548-70E8A61AB59E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8D7FE6F-3B20-45FC-A5AA-93600731677D}" type="pres">
      <dgm:prSet presAssocID="{FD6ABC60-9815-4355-9548-70E8A61AB59E}" presName="spaceRect" presStyleCnt="0"/>
      <dgm:spPr/>
    </dgm:pt>
    <dgm:pt modelId="{E2AC1894-E589-41FD-B274-AE94981F5281}" type="pres">
      <dgm:prSet presAssocID="{FD6ABC60-9815-4355-9548-70E8A61AB59E}" presName="parTx" presStyleLbl="revTx" presStyleIdx="0" presStyleCnt="3">
        <dgm:presLayoutVars>
          <dgm:chMax val="0"/>
          <dgm:chPref val="0"/>
        </dgm:presLayoutVars>
      </dgm:prSet>
      <dgm:spPr/>
    </dgm:pt>
    <dgm:pt modelId="{85903943-2027-4977-8BCA-551F2E35296F}" type="pres">
      <dgm:prSet presAssocID="{8682FDA2-F5DC-4AA4-B028-E34180878434}" presName="sibTrans" presStyleCnt="0"/>
      <dgm:spPr/>
    </dgm:pt>
    <dgm:pt modelId="{FED98A2D-F266-4192-B708-01FE905EFF9A}" type="pres">
      <dgm:prSet presAssocID="{D416DD68-B0D5-4C36-A022-6F262AAB23AF}" presName="compNode" presStyleCnt="0"/>
      <dgm:spPr/>
    </dgm:pt>
    <dgm:pt modelId="{416C6963-FE28-45F7-811F-B17C45E8455F}" type="pres">
      <dgm:prSet presAssocID="{D416DD68-B0D5-4C36-A022-6F262AAB23AF}" presName="bgRect" presStyleLbl="bgShp" presStyleIdx="1" presStyleCnt="3"/>
      <dgm:spPr/>
    </dgm:pt>
    <dgm:pt modelId="{E16CF196-71B0-4415-943A-6E0D65719DA3}" type="pres">
      <dgm:prSet presAssocID="{D416DD68-B0D5-4C36-A022-6F262AAB23AF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7E1271E-E1B0-4589-B1CA-797AA9C66C38}" type="pres">
      <dgm:prSet presAssocID="{D416DD68-B0D5-4C36-A022-6F262AAB23AF}" presName="spaceRect" presStyleCnt="0"/>
      <dgm:spPr/>
    </dgm:pt>
    <dgm:pt modelId="{07CCFBEF-CB94-411A-B9E5-C245D6506CD6}" type="pres">
      <dgm:prSet presAssocID="{D416DD68-B0D5-4C36-A022-6F262AAB23AF}" presName="parTx" presStyleLbl="revTx" presStyleIdx="1" presStyleCnt="3">
        <dgm:presLayoutVars>
          <dgm:chMax val="0"/>
          <dgm:chPref val="0"/>
        </dgm:presLayoutVars>
      </dgm:prSet>
      <dgm:spPr/>
    </dgm:pt>
    <dgm:pt modelId="{A9FA1CEB-B9D4-4B8B-B78C-EEE71545C059}" type="pres">
      <dgm:prSet presAssocID="{FAA3E2F8-E184-4070-A611-055922274FAE}" presName="sibTrans" presStyleCnt="0"/>
      <dgm:spPr/>
    </dgm:pt>
    <dgm:pt modelId="{51E68E2E-B011-4BE3-9951-3F9AC86577CD}" type="pres">
      <dgm:prSet presAssocID="{508E2692-8217-4871-9DAC-357FCB6E0093}" presName="compNode" presStyleCnt="0"/>
      <dgm:spPr/>
    </dgm:pt>
    <dgm:pt modelId="{12F3F7C2-C832-4F90-81D8-4436E0E30DED}" type="pres">
      <dgm:prSet presAssocID="{508E2692-8217-4871-9DAC-357FCB6E0093}" presName="bgRect" presStyleLbl="bgShp" presStyleIdx="2" presStyleCnt="3"/>
      <dgm:spPr/>
    </dgm:pt>
    <dgm:pt modelId="{31FE198A-A2BE-40ED-B137-6DFDB70349AF}" type="pres">
      <dgm:prSet presAssocID="{508E2692-8217-4871-9DAC-357FCB6E0093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1E3A7FE-7F87-491F-B7F4-34E94C0E3777}" type="pres">
      <dgm:prSet presAssocID="{508E2692-8217-4871-9DAC-357FCB6E0093}" presName="spaceRect" presStyleCnt="0"/>
      <dgm:spPr/>
    </dgm:pt>
    <dgm:pt modelId="{8FDD871C-158B-427D-A4C3-B058BDD065E6}" type="pres">
      <dgm:prSet presAssocID="{508E2692-8217-4871-9DAC-357FCB6E00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B0C402-0D63-47BB-9CFD-CB541B56EC3F}" srcId="{153A350C-F9E2-49D1-ACF8-C20B55BBCA4B}" destId="{FD6ABC60-9815-4355-9548-70E8A61AB59E}" srcOrd="0" destOrd="0" parTransId="{EBFBB7D1-B662-40BD-BA74-4994CA67724D}" sibTransId="{8682FDA2-F5DC-4AA4-B028-E34180878434}"/>
    <dgm:cxn modelId="{FD19E04F-BCD1-48B4-A7CA-F02F50937257}" type="presOf" srcId="{508E2692-8217-4871-9DAC-357FCB6E0093}" destId="{8FDD871C-158B-427D-A4C3-B058BDD065E6}" srcOrd="0" destOrd="0" presId="urn:microsoft.com/office/officeart/2018/2/layout/IconVerticalSolidList"/>
    <dgm:cxn modelId="{23143A67-064C-4442-871B-E643456EAD79}" type="presOf" srcId="{FD6ABC60-9815-4355-9548-70E8A61AB59E}" destId="{E2AC1894-E589-41FD-B274-AE94981F5281}" srcOrd="0" destOrd="0" presId="urn:microsoft.com/office/officeart/2018/2/layout/IconVerticalSolidList"/>
    <dgm:cxn modelId="{2CC0BF82-1694-42D7-8D2E-56B6181EF9B3}" srcId="{153A350C-F9E2-49D1-ACF8-C20B55BBCA4B}" destId="{508E2692-8217-4871-9DAC-357FCB6E0093}" srcOrd="2" destOrd="0" parTransId="{0114B9B0-9FEF-4A56-AC64-693E4A37FF01}" sibTransId="{9C104111-4D13-49C5-82A8-FF56018A30A6}"/>
    <dgm:cxn modelId="{30E02AAB-10AE-4D06-8A67-771B6E669A9B}" type="presOf" srcId="{153A350C-F9E2-49D1-ACF8-C20B55BBCA4B}" destId="{F0A70837-8E93-445A-A578-6443478ACCE6}" srcOrd="0" destOrd="0" presId="urn:microsoft.com/office/officeart/2018/2/layout/IconVerticalSolidList"/>
    <dgm:cxn modelId="{8C5E22C0-2333-48E5-BE5A-0BD5C1AB13FF}" srcId="{153A350C-F9E2-49D1-ACF8-C20B55BBCA4B}" destId="{D416DD68-B0D5-4C36-A022-6F262AAB23AF}" srcOrd="1" destOrd="0" parTransId="{7AD52529-7E36-4A38-9728-325A0E2C2DC9}" sibTransId="{FAA3E2F8-E184-4070-A611-055922274FAE}"/>
    <dgm:cxn modelId="{77B6F9C5-9B8F-494D-8800-5838792D9A04}" type="presOf" srcId="{D416DD68-B0D5-4C36-A022-6F262AAB23AF}" destId="{07CCFBEF-CB94-411A-B9E5-C245D6506CD6}" srcOrd="0" destOrd="0" presId="urn:microsoft.com/office/officeart/2018/2/layout/IconVerticalSolidList"/>
    <dgm:cxn modelId="{C84819FE-640D-4D93-A943-773353057F07}" type="presParOf" srcId="{F0A70837-8E93-445A-A578-6443478ACCE6}" destId="{44DBF52F-D2D2-431F-9C39-81A5072C1E09}" srcOrd="0" destOrd="0" presId="urn:microsoft.com/office/officeart/2018/2/layout/IconVerticalSolidList"/>
    <dgm:cxn modelId="{2E71785F-6581-480E-BC59-BDEE68AE423F}" type="presParOf" srcId="{44DBF52F-D2D2-431F-9C39-81A5072C1E09}" destId="{C81F4F75-7A07-457C-8FA2-6F2790D2FD5E}" srcOrd="0" destOrd="0" presId="urn:microsoft.com/office/officeart/2018/2/layout/IconVerticalSolidList"/>
    <dgm:cxn modelId="{85B698F7-0108-41F6-937D-B5F6502CF3E7}" type="presParOf" srcId="{44DBF52F-D2D2-431F-9C39-81A5072C1E09}" destId="{E76510D2-75C5-423C-9974-E2CDED0F2DDC}" srcOrd="1" destOrd="0" presId="urn:microsoft.com/office/officeart/2018/2/layout/IconVerticalSolidList"/>
    <dgm:cxn modelId="{7E00AF50-526F-438A-B9C5-C1E13D194CBD}" type="presParOf" srcId="{44DBF52F-D2D2-431F-9C39-81A5072C1E09}" destId="{C8D7FE6F-3B20-45FC-A5AA-93600731677D}" srcOrd="2" destOrd="0" presId="urn:microsoft.com/office/officeart/2018/2/layout/IconVerticalSolidList"/>
    <dgm:cxn modelId="{24BB6661-3BEF-4943-B3D6-3D720A46329D}" type="presParOf" srcId="{44DBF52F-D2D2-431F-9C39-81A5072C1E09}" destId="{E2AC1894-E589-41FD-B274-AE94981F5281}" srcOrd="3" destOrd="0" presId="urn:microsoft.com/office/officeart/2018/2/layout/IconVerticalSolidList"/>
    <dgm:cxn modelId="{6094A803-A6D8-4950-A284-933AC98737D0}" type="presParOf" srcId="{F0A70837-8E93-445A-A578-6443478ACCE6}" destId="{85903943-2027-4977-8BCA-551F2E35296F}" srcOrd="1" destOrd="0" presId="urn:microsoft.com/office/officeart/2018/2/layout/IconVerticalSolidList"/>
    <dgm:cxn modelId="{435E65C2-6A9C-406D-8BFB-0A21537F217B}" type="presParOf" srcId="{F0A70837-8E93-445A-A578-6443478ACCE6}" destId="{FED98A2D-F266-4192-B708-01FE905EFF9A}" srcOrd="2" destOrd="0" presId="urn:microsoft.com/office/officeart/2018/2/layout/IconVerticalSolidList"/>
    <dgm:cxn modelId="{4D6945FE-0C25-43CE-8F14-B57C52018F84}" type="presParOf" srcId="{FED98A2D-F266-4192-B708-01FE905EFF9A}" destId="{416C6963-FE28-45F7-811F-B17C45E8455F}" srcOrd="0" destOrd="0" presId="urn:microsoft.com/office/officeart/2018/2/layout/IconVerticalSolidList"/>
    <dgm:cxn modelId="{224B829B-7D34-40C4-BD36-B36921955B55}" type="presParOf" srcId="{FED98A2D-F266-4192-B708-01FE905EFF9A}" destId="{E16CF196-71B0-4415-943A-6E0D65719DA3}" srcOrd="1" destOrd="0" presId="urn:microsoft.com/office/officeart/2018/2/layout/IconVerticalSolidList"/>
    <dgm:cxn modelId="{0A1C51B2-5A22-4AB9-BA7A-4A313BC04727}" type="presParOf" srcId="{FED98A2D-F266-4192-B708-01FE905EFF9A}" destId="{B7E1271E-E1B0-4589-B1CA-797AA9C66C38}" srcOrd="2" destOrd="0" presId="urn:microsoft.com/office/officeart/2018/2/layout/IconVerticalSolidList"/>
    <dgm:cxn modelId="{6CC37163-24D8-43D6-9778-760704A5F5B3}" type="presParOf" srcId="{FED98A2D-F266-4192-B708-01FE905EFF9A}" destId="{07CCFBEF-CB94-411A-B9E5-C245D6506CD6}" srcOrd="3" destOrd="0" presId="urn:microsoft.com/office/officeart/2018/2/layout/IconVerticalSolidList"/>
    <dgm:cxn modelId="{8C62EF09-7E1F-4447-8506-5FF139346585}" type="presParOf" srcId="{F0A70837-8E93-445A-A578-6443478ACCE6}" destId="{A9FA1CEB-B9D4-4B8B-B78C-EEE71545C059}" srcOrd="3" destOrd="0" presId="urn:microsoft.com/office/officeart/2018/2/layout/IconVerticalSolidList"/>
    <dgm:cxn modelId="{9CDE8CE0-79A8-46A1-B175-67927361B324}" type="presParOf" srcId="{F0A70837-8E93-445A-A578-6443478ACCE6}" destId="{51E68E2E-B011-4BE3-9951-3F9AC86577CD}" srcOrd="4" destOrd="0" presId="urn:microsoft.com/office/officeart/2018/2/layout/IconVerticalSolidList"/>
    <dgm:cxn modelId="{2B3DDBAF-5027-412E-A18F-730D00FE0C60}" type="presParOf" srcId="{51E68E2E-B011-4BE3-9951-3F9AC86577CD}" destId="{12F3F7C2-C832-4F90-81D8-4436E0E30DED}" srcOrd="0" destOrd="0" presId="urn:microsoft.com/office/officeart/2018/2/layout/IconVerticalSolidList"/>
    <dgm:cxn modelId="{78DC0A98-4D3E-45F4-BA17-85DAB0E9ED12}" type="presParOf" srcId="{51E68E2E-B011-4BE3-9951-3F9AC86577CD}" destId="{31FE198A-A2BE-40ED-B137-6DFDB70349AF}" srcOrd="1" destOrd="0" presId="urn:microsoft.com/office/officeart/2018/2/layout/IconVerticalSolidList"/>
    <dgm:cxn modelId="{0BC165E8-0106-4AEF-B441-79D6A55CDD13}" type="presParOf" srcId="{51E68E2E-B011-4BE3-9951-3F9AC86577CD}" destId="{E1E3A7FE-7F87-491F-B7F4-34E94C0E3777}" srcOrd="2" destOrd="0" presId="urn:microsoft.com/office/officeart/2018/2/layout/IconVerticalSolidList"/>
    <dgm:cxn modelId="{48F8027E-ECBF-4B2B-9C2A-E06DD9290787}" type="presParOf" srcId="{51E68E2E-B011-4BE3-9951-3F9AC86577CD}" destId="{8FDD871C-158B-427D-A4C3-B058BDD065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1B82-AD2A-40BB-BDC1-660E98FC314D}">
      <dsp:nvSpPr>
        <dsp:cNvPr id="0" name=""/>
        <dsp:cNvSpPr/>
      </dsp:nvSpPr>
      <dsp:spPr>
        <a:xfrm>
          <a:off x="1072631" y="571722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7232F-0590-42F2-BE4A-32C882216177}">
      <dsp:nvSpPr>
        <dsp:cNvPr id="0" name=""/>
        <dsp:cNvSpPr/>
      </dsp:nvSpPr>
      <dsp:spPr>
        <a:xfrm>
          <a:off x="3178" y="183828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Goal</a:t>
          </a:r>
        </a:p>
      </dsp:txBody>
      <dsp:txXfrm>
        <a:off x="3178" y="1838287"/>
        <a:ext cx="3290624" cy="493593"/>
      </dsp:txXfrm>
    </dsp:sp>
    <dsp:sp modelId="{20C21ABE-AF02-4977-9B30-A13D943C7D1C}">
      <dsp:nvSpPr>
        <dsp:cNvPr id="0" name=""/>
        <dsp:cNvSpPr/>
      </dsp:nvSpPr>
      <dsp:spPr>
        <a:xfrm>
          <a:off x="3178" y="2385297"/>
          <a:ext cx="3290624" cy="8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what is driving churn and how to reduce churn.</a:t>
          </a:r>
        </a:p>
      </dsp:txBody>
      <dsp:txXfrm>
        <a:off x="3178" y="2385297"/>
        <a:ext cx="3290624" cy="857261"/>
      </dsp:txXfrm>
    </dsp:sp>
    <dsp:sp modelId="{F0093FFE-CE94-40FD-9226-95505E487EC3}">
      <dsp:nvSpPr>
        <dsp:cNvPr id="0" name=""/>
        <dsp:cNvSpPr/>
      </dsp:nvSpPr>
      <dsp:spPr>
        <a:xfrm>
          <a:off x="4939115" y="571722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57B7-01F5-4743-991A-4D4475936B6A}">
      <dsp:nvSpPr>
        <dsp:cNvPr id="0" name=""/>
        <dsp:cNvSpPr/>
      </dsp:nvSpPr>
      <dsp:spPr>
        <a:xfrm>
          <a:off x="3869662" y="183828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Findings</a:t>
          </a:r>
        </a:p>
      </dsp:txBody>
      <dsp:txXfrm>
        <a:off x="3869662" y="1838287"/>
        <a:ext cx="3290624" cy="493593"/>
      </dsp:txXfrm>
    </dsp:sp>
    <dsp:sp modelId="{C42340A7-A927-4AB2-8970-37DCDF78DDF4}">
      <dsp:nvSpPr>
        <dsp:cNvPr id="0" name=""/>
        <dsp:cNvSpPr/>
      </dsp:nvSpPr>
      <dsp:spPr>
        <a:xfrm>
          <a:off x="3869662" y="2385297"/>
          <a:ext cx="3290624" cy="8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Fiber optic month-to-month customers who make high monthly payments and don’t receive technical support churn.</a:t>
          </a:r>
        </a:p>
      </dsp:txBody>
      <dsp:txXfrm>
        <a:off x="3869662" y="2385297"/>
        <a:ext cx="3290624" cy="857261"/>
      </dsp:txXfrm>
    </dsp:sp>
    <dsp:sp modelId="{AA38E3B0-6A91-42D7-8998-E78A8ADE9897}">
      <dsp:nvSpPr>
        <dsp:cNvPr id="0" name=""/>
        <dsp:cNvSpPr/>
      </dsp:nvSpPr>
      <dsp:spPr>
        <a:xfrm>
          <a:off x="8805600" y="571722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0ADDF-61EB-40C7-AC24-94477656C680}">
      <dsp:nvSpPr>
        <dsp:cNvPr id="0" name=""/>
        <dsp:cNvSpPr/>
      </dsp:nvSpPr>
      <dsp:spPr>
        <a:xfrm>
          <a:off x="7736146" y="183828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Recommendation</a:t>
          </a:r>
        </a:p>
      </dsp:txBody>
      <dsp:txXfrm>
        <a:off x="7736146" y="1838287"/>
        <a:ext cx="3290624" cy="493593"/>
      </dsp:txXfrm>
    </dsp:sp>
    <dsp:sp modelId="{14DA759C-38EC-4C27-856D-35C72520CB77}">
      <dsp:nvSpPr>
        <dsp:cNvPr id="0" name=""/>
        <dsp:cNvSpPr/>
      </dsp:nvSpPr>
      <dsp:spPr>
        <a:xfrm>
          <a:off x="7736146" y="2385297"/>
          <a:ext cx="3290624" cy="8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 technical support to month-to-month fiber optic customers who are making high monthly payments and are in their first 2 years with Telco.</a:t>
          </a:r>
        </a:p>
      </dsp:txBody>
      <dsp:txXfrm>
        <a:off x="7736146" y="2385297"/>
        <a:ext cx="3290624" cy="857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F4F75-7A07-457C-8FA2-6F2790D2FD5E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510D2-75C5-423C-9974-E2CDED0F2DDC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C1894-E589-41FD-B274-AE94981F5281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Victoire Megaphone</a:t>
          </a:r>
        </a:p>
      </dsp:txBody>
      <dsp:txXfrm>
        <a:off x="1553633" y="574"/>
        <a:ext cx="5458736" cy="1345137"/>
      </dsp:txXfrm>
    </dsp:sp>
    <dsp:sp modelId="{416C6963-FE28-45F7-811F-B17C45E8455F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CF196-71B0-4415-943A-6E0D65719DA3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CFBEF-CB94-411A-B9E5-C245D6506CD6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5"/>
            </a:rPr>
            <a:t>migashanevictoire@gmail.com</a:t>
          </a:r>
          <a:endParaRPr lang="en-US" sz="2500" kern="1200"/>
        </a:p>
      </dsp:txBody>
      <dsp:txXfrm>
        <a:off x="1553633" y="1681996"/>
        <a:ext cx="5458736" cy="1345137"/>
      </dsp:txXfrm>
    </dsp:sp>
    <dsp:sp modelId="{12F3F7C2-C832-4F90-81D8-4436E0E30DED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E198A-A2BE-40ED-B137-6DFDB70349AF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871C-158B-427D-A4C3-B058BDD065E6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8"/>
            </a:rPr>
            <a:t>linkedin.com/in/migashane-victoire</a:t>
          </a:r>
          <a:endParaRPr lang="en-US" sz="2500" kern="1200" dirty="0"/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34855-3070-A14B-8FC9-4B60A35DC6E2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D23A-5D95-EC45-B32E-AD2ED332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ED23A-5D95-EC45-B32E-AD2ED332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ED23A-5D95-EC45-B32E-AD2ED332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ED23A-5D95-EC45-B32E-AD2ED332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ED23A-5D95-EC45-B32E-AD2ED3328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3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1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3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99340-A9F2-E7E0-5EAC-DE00C142F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tx1"/>
                </a:solidFill>
              </a:rPr>
              <a:t>Technical support for new and high-cost customers is needed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101D5-23CA-47AB-D192-9E9A22D8C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>
                    <a:alpha val="60000"/>
                  </a:schemeClr>
                </a:solidFill>
              </a:rPr>
              <a:t>Victoire Migashane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6B976794-E7BE-AC2F-1E22-A6CBA64B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4" r="18678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94985-AF1A-B5B0-2FF0-1F2714C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B63D-0913-6B72-E63D-9D66EC64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goal was to find drivers of churn and determine what could be done to reduce churn. I did this using statistical testing and found the main drivers to be contract type, internet service type, monthly charges, and technical support. I used a logistic regression model to predict churn with 80% accuracy. I recommend reliable technical support to customers making high monthly payments and have been on a month-to-month contract for less than 2 years.</a:t>
            </a:r>
          </a:p>
        </p:txBody>
      </p:sp>
    </p:spTree>
    <p:extLst>
      <p:ext uri="{BB962C8B-B14F-4D97-AF65-F5344CB8AC3E}">
        <p14:creationId xmlns:p14="http://schemas.microsoft.com/office/powerpoint/2010/main" val="301095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94985-AF1A-B5B0-2FF0-1F2714C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B63D-0913-6B72-E63D-9D66EC64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Customer transaction dates</a:t>
            </a:r>
          </a:p>
          <a:p>
            <a:r>
              <a:rPr lang="en-US" dirty="0">
                <a:solidFill>
                  <a:srgbClr val="FFFFFF"/>
                </a:solidFill>
              </a:rPr>
              <a:t>Customer standing debt</a:t>
            </a:r>
          </a:p>
          <a:p>
            <a:r>
              <a:rPr lang="en-US" dirty="0">
                <a:solidFill>
                  <a:srgbClr val="FFFFFF"/>
                </a:solidFill>
              </a:rPr>
              <a:t>Customer geographic data</a:t>
            </a:r>
          </a:p>
          <a:p>
            <a:r>
              <a:rPr lang="en-US" dirty="0">
                <a:solidFill>
                  <a:srgbClr val="FFFFFF"/>
                </a:solidFill>
              </a:rPr>
              <a:t>Customer age</a:t>
            </a:r>
          </a:p>
        </p:txBody>
      </p:sp>
      <p:pic>
        <p:nvPicPr>
          <p:cNvPr id="23" name="Picture 12" descr="Arrows pointing right while one points left">
            <a:extLst>
              <a:ext uri="{FF2B5EF4-FFF2-40B4-BE49-F238E27FC236}">
                <a16:creationId xmlns:a16="http://schemas.microsoft.com/office/drawing/2014/main" id="{9F787059-C65A-65A1-88C5-39A20BECE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2" r="674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78F5-94AA-C42A-D780-0244FF43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2109D8-D2A5-C35D-E548-CBCE95A07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7937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90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72595-2226-5947-B876-1AE45762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B2D31-BE18-F693-B7C1-4838DA4AF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7284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30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0D0B-9B4A-4AAD-F080-024A752A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652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E977-8F74-1A75-53A4-BFDF450D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Fiber optic customers churn more than any other customers.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6220E-FA91-8D1B-C19F-EABD7C926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" r="1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C5ED-73EF-5D70-9A17-A68BFD90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Month-to-month customers who make high monthly payments tend to churn within their first 24 months.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6F248-5BDA-957B-B60A-EAD8BD43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12" y="936141"/>
            <a:ext cx="584654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5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6574-9904-2DBD-6B86-EABBCB65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Customers who receive technical support stay with Telco much longer.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0E84E0-3DA5-ED12-47A3-64BA771B3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" r="1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05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07A-F020-931D-8A2D-DAEA9575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Fiber optic monthly contract customers who churn while they do </a:t>
            </a:r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</a:rPr>
              <a:t>not 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receive tech support with monthly charges more than the median monthly cost and have been with Telco for 24 months or less.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63F89-D0CF-C27F-023F-D8D76BBB0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" r="1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7D674-5E3E-79CB-ADE6-A2AD3579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875622"/>
            <a:ext cx="5476375" cy="530722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E4220-126F-1A93-8999-C10059FF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7956-DCFF-8E51-DA75-EAF28E48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-apple-system"/>
              </a:rPr>
              <a:t>Month-to-month contracts, fiber optic internet service type, technical support, and monthly charges are strong drivers for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-apple-system"/>
              </a:rPr>
              <a:t>Logistic regression model using these features predicted customer churn with 80% beating the baseline by 7%.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978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080B67-B754-42DD-A48D-9F9825B8B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1230F-A795-4397-9AB6-7FDC98B7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82216-581B-4394-806B-79D6D406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78ABD2-2F95-4A50-936B-1A18BD7E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27EDFD-C02F-4070-BDA1-2A074624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9E1F-506A-08C8-F695-56D8270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C78D19-92E9-4BAF-986C-B007349B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E2A48-E663-B3AA-7B5B-E26808D9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57" y="923215"/>
            <a:ext cx="2167476" cy="2167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39F48-FEAE-71AE-5BEE-24C6A986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2" y="881869"/>
            <a:ext cx="2642810" cy="21500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EF1D81-170C-4CAD-9246-D18D8D45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9C2B-33C2-6053-A67D-9BF7B220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r>
              <a:rPr lang="en-US" dirty="0"/>
              <a:t>Provide technical support to month-to-month fiber optic customers who are making high monthly payments and are in their first 2 years with Telco. </a:t>
            </a:r>
          </a:p>
          <a:p>
            <a:pPr lvl="1"/>
            <a:r>
              <a:rPr lang="en-US" dirty="0"/>
              <a:t>Offer them a different longer contract or internet service to increase their chance of staying with Telco.</a:t>
            </a:r>
          </a:p>
          <a:p>
            <a:pPr lvl="1"/>
            <a:r>
              <a:rPr lang="en-US" dirty="0"/>
              <a:t>Give discounts or set milestones for the high-paying customers to make them think twice before leaving.</a:t>
            </a:r>
          </a:p>
        </p:txBody>
      </p:sp>
    </p:spTree>
    <p:extLst>
      <p:ext uri="{BB962C8B-B14F-4D97-AF65-F5344CB8AC3E}">
        <p14:creationId xmlns:p14="http://schemas.microsoft.com/office/powerpoint/2010/main" val="28955694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23C29"/>
      </a:dk2>
      <a:lt2>
        <a:srgbClr val="E2E8E8"/>
      </a:lt2>
      <a:accent1>
        <a:srgbClr val="E72932"/>
      </a:accent1>
      <a:accent2>
        <a:srgbClr val="D55D17"/>
      </a:accent2>
      <a:accent3>
        <a:srgbClr val="C19F22"/>
      </a:accent3>
      <a:accent4>
        <a:srgbClr val="90B013"/>
      </a:accent4>
      <a:accent5>
        <a:srgbClr val="5AB721"/>
      </a:accent5>
      <a:accent6>
        <a:srgbClr val="15BE1B"/>
      </a:accent6>
      <a:hlink>
        <a:srgbClr val="30918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357</Words>
  <Application>Microsoft Macintosh PowerPoint</Application>
  <PresentationFormat>Widescreen</PresentationFormat>
  <Paragraphs>36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Gill Sans MT</vt:lpstr>
      <vt:lpstr>Helvetica Neue</vt:lpstr>
      <vt:lpstr>Tw Cen MT</vt:lpstr>
      <vt:lpstr>Wingdings 2</vt:lpstr>
      <vt:lpstr>DividendVTI</vt:lpstr>
      <vt:lpstr>Technical support for new and high-cost customers is needed</vt:lpstr>
      <vt:lpstr>Executive summary</vt:lpstr>
      <vt:lpstr>Findings</vt:lpstr>
      <vt:lpstr>PowerPoint Presentation</vt:lpstr>
      <vt:lpstr>PowerPoint Presentation</vt:lpstr>
      <vt:lpstr>PowerPoint Presentation</vt:lpstr>
      <vt:lpstr>PowerPoint Presentation</vt:lpstr>
      <vt:lpstr>Model Findings</vt:lpstr>
      <vt:lpstr>Recommendations</vt:lpstr>
      <vt:lpstr>Conclusion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</dc:title>
  <dc:creator>Migashane Victoire</dc:creator>
  <cp:lastModifiedBy>Migashane Victoire</cp:lastModifiedBy>
  <cp:revision>4</cp:revision>
  <dcterms:created xsi:type="dcterms:W3CDTF">2023-06-28T16:06:16Z</dcterms:created>
  <dcterms:modified xsi:type="dcterms:W3CDTF">2023-06-30T00:56:47Z</dcterms:modified>
</cp:coreProperties>
</file>