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sldIdLst>
    <p:sldId id="266" r:id="rId5"/>
    <p:sldId id="274" r:id="rId6"/>
    <p:sldId id="268" r:id="rId7"/>
    <p:sldId id="269" r:id="rId8"/>
    <p:sldId id="270" r:id="rId9"/>
    <p:sldId id="271" r:id="rId10"/>
    <p:sldId id="272" r:id="rId11"/>
    <p:sldId id="273" r:id="rId12"/>
  </p:sldIdLst>
  <p:sldSz cx="9144000" cy="6858000" type="screen4x3"/>
  <p:notesSz cx="7010400" cy="92964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E902E8-FAFE-4838-AAC9-0A92D9D5C385}" v="356" dt="2020-10-21T18:34:02.553"/>
    <p1510:client id="{93908959-90D1-4AA8-99F3-F991F95E9BE9}" v="199" dt="2020-10-21T08:34:59.583"/>
    <p1510:client id="{B400D364-1853-0144-8B07-06FED6B9189E}" v="9" dt="2020-10-22T01:30:25.031"/>
    <p1510:client id="{ED6129D5-CD43-4DA6-B88C-D8C2E96A121B}" v="18" dt="2022-10-20T21:25:32.6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sus Guzman" userId="e44a3ede-4b5e-4bb9-a762-6271fdb47266" providerId="ADAL" clId="{37E902E8-FAFE-4838-AAC9-0A92D9D5C385}"/>
    <pc:docChg chg="custSel addSld delSld modSld sldOrd">
      <pc:chgData name="Jesus Guzman" userId="e44a3ede-4b5e-4bb9-a762-6271fdb47266" providerId="ADAL" clId="{37E902E8-FAFE-4838-AAC9-0A92D9D5C385}" dt="2020-10-21T18:34:02.553" v="348" actId="20577"/>
      <pc:docMkLst>
        <pc:docMk/>
      </pc:docMkLst>
      <pc:sldChg chg="modSp">
        <pc:chgData name="Jesus Guzman" userId="e44a3ede-4b5e-4bb9-a762-6271fdb47266" providerId="ADAL" clId="{37E902E8-FAFE-4838-AAC9-0A92D9D5C385}" dt="2020-10-21T18:31:46.361" v="268" actId="113"/>
        <pc:sldMkLst>
          <pc:docMk/>
          <pc:sldMk cId="0" sldId="266"/>
        </pc:sldMkLst>
        <pc:spChg chg="mod">
          <ac:chgData name="Jesus Guzman" userId="e44a3ede-4b5e-4bb9-a762-6271fdb47266" providerId="ADAL" clId="{37E902E8-FAFE-4838-AAC9-0A92D9D5C385}" dt="2020-10-21T18:31:46.361" v="268" actId="113"/>
          <ac:spMkLst>
            <pc:docMk/>
            <pc:sldMk cId="0" sldId="266"/>
            <ac:spMk id="4" creationId="{00000000-0000-0000-0000-000000000000}"/>
          </ac:spMkLst>
        </pc:spChg>
      </pc:sldChg>
      <pc:sldChg chg="modSp add del">
        <pc:chgData name="Jesus Guzman" userId="e44a3ede-4b5e-4bb9-a762-6271fdb47266" providerId="ADAL" clId="{37E902E8-FAFE-4838-AAC9-0A92D9D5C385}" dt="2020-10-21T18:33:20.661" v="345" actId="2696"/>
        <pc:sldMkLst>
          <pc:docMk/>
          <pc:sldMk cId="1856619009" sldId="267"/>
        </pc:sldMkLst>
        <pc:spChg chg="mod">
          <ac:chgData name="Jesus Guzman" userId="e44a3ede-4b5e-4bb9-a762-6271fdb47266" providerId="ADAL" clId="{37E902E8-FAFE-4838-AAC9-0A92D9D5C385}" dt="2020-10-21T18:09:05.154" v="26" actId="20577"/>
          <ac:spMkLst>
            <pc:docMk/>
            <pc:sldMk cId="1856619009" sldId="267"/>
            <ac:spMk id="2" creationId="{22D095D5-B8E3-4901-AB84-1026F8CC494F}"/>
          </ac:spMkLst>
        </pc:spChg>
      </pc:sldChg>
      <pc:sldChg chg="del">
        <pc:chgData name="Jesus Guzman" userId="e44a3ede-4b5e-4bb9-a762-6271fdb47266" providerId="ADAL" clId="{37E902E8-FAFE-4838-AAC9-0A92D9D5C385}" dt="2020-10-21T18:08:44.504" v="0" actId="2696"/>
        <pc:sldMkLst>
          <pc:docMk/>
          <pc:sldMk cId="2908691751" sldId="267"/>
        </pc:sldMkLst>
      </pc:sldChg>
      <pc:sldChg chg="del">
        <pc:chgData name="Jesus Guzman" userId="e44a3ede-4b5e-4bb9-a762-6271fdb47266" providerId="ADAL" clId="{37E902E8-FAFE-4838-AAC9-0A92D9D5C385}" dt="2020-10-21T18:08:44.510" v="1" actId="2696"/>
        <pc:sldMkLst>
          <pc:docMk/>
          <pc:sldMk cId="1041917643" sldId="268"/>
        </pc:sldMkLst>
      </pc:sldChg>
      <pc:sldChg chg="delSp modSp add">
        <pc:chgData name="Jesus Guzman" userId="e44a3ede-4b5e-4bb9-a762-6271fdb47266" providerId="ADAL" clId="{37E902E8-FAFE-4838-AAC9-0A92D9D5C385}" dt="2020-10-21T18:09:30.955" v="45" actId="478"/>
        <pc:sldMkLst>
          <pc:docMk/>
          <pc:sldMk cId="1414470864" sldId="268"/>
        </pc:sldMkLst>
        <pc:spChg chg="mod">
          <ac:chgData name="Jesus Guzman" userId="e44a3ede-4b5e-4bb9-a762-6271fdb47266" providerId="ADAL" clId="{37E902E8-FAFE-4838-AAC9-0A92D9D5C385}" dt="2020-10-21T18:09:18.218" v="43" actId="20577"/>
          <ac:spMkLst>
            <pc:docMk/>
            <pc:sldMk cId="1414470864" sldId="268"/>
            <ac:spMk id="2" creationId="{D66D627D-8C53-45C3-A619-081CC241BD32}"/>
          </ac:spMkLst>
        </pc:spChg>
        <pc:spChg chg="del">
          <ac:chgData name="Jesus Guzman" userId="e44a3ede-4b5e-4bb9-a762-6271fdb47266" providerId="ADAL" clId="{37E902E8-FAFE-4838-AAC9-0A92D9D5C385}" dt="2020-10-21T18:09:30.955" v="45" actId="478"/>
          <ac:spMkLst>
            <pc:docMk/>
            <pc:sldMk cId="1414470864" sldId="268"/>
            <ac:spMk id="3" creationId="{194E3ECF-2AE6-4EB5-85FC-7A10E34F51E6}"/>
          </ac:spMkLst>
        </pc:spChg>
      </pc:sldChg>
      <pc:sldChg chg="del">
        <pc:chgData name="Jesus Guzman" userId="e44a3ede-4b5e-4bb9-a762-6271fdb47266" providerId="ADAL" clId="{37E902E8-FAFE-4838-AAC9-0A92D9D5C385}" dt="2020-10-21T18:08:44.541" v="2" actId="2696"/>
        <pc:sldMkLst>
          <pc:docMk/>
          <pc:sldMk cId="987987262" sldId="269"/>
        </pc:sldMkLst>
      </pc:sldChg>
      <pc:sldChg chg="modSp add ord">
        <pc:chgData name="Jesus Guzman" userId="e44a3ede-4b5e-4bb9-a762-6271fdb47266" providerId="ADAL" clId="{37E902E8-FAFE-4838-AAC9-0A92D9D5C385}" dt="2020-10-21T18:22:33.366" v="240" actId="20577"/>
        <pc:sldMkLst>
          <pc:docMk/>
          <pc:sldMk cId="4174991715" sldId="269"/>
        </pc:sldMkLst>
        <pc:spChg chg="mod">
          <ac:chgData name="Jesus Guzman" userId="e44a3ede-4b5e-4bb9-a762-6271fdb47266" providerId="ADAL" clId="{37E902E8-FAFE-4838-AAC9-0A92D9D5C385}" dt="2020-10-21T18:22:33.366" v="240" actId="20577"/>
          <ac:spMkLst>
            <pc:docMk/>
            <pc:sldMk cId="4174991715" sldId="269"/>
            <ac:spMk id="2" creationId="{794D61BC-771D-4095-8D55-1DEE8A1914AE}"/>
          </ac:spMkLst>
        </pc:spChg>
      </pc:sldChg>
      <pc:sldChg chg="del">
        <pc:chgData name="Jesus Guzman" userId="e44a3ede-4b5e-4bb9-a762-6271fdb47266" providerId="ADAL" clId="{37E902E8-FAFE-4838-AAC9-0A92D9D5C385}" dt="2020-10-21T18:08:44.557" v="3" actId="2696"/>
        <pc:sldMkLst>
          <pc:docMk/>
          <pc:sldMk cId="289320322" sldId="270"/>
        </pc:sldMkLst>
      </pc:sldChg>
      <pc:sldChg chg="modSp add">
        <pc:chgData name="Jesus Guzman" userId="e44a3ede-4b5e-4bb9-a762-6271fdb47266" providerId="ADAL" clId="{37E902E8-FAFE-4838-AAC9-0A92D9D5C385}" dt="2020-10-21T18:20:05.474" v="232" actId="20577"/>
        <pc:sldMkLst>
          <pc:docMk/>
          <pc:sldMk cId="2651141248" sldId="270"/>
        </pc:sldMkLst>
        <pc:spChg chg="mod">
          <ac:chgData name="Jesus Guzman" userId="e44a3ede-4b5e-4bb9-a762-6271fdb47266" providerId="ADAL" clId="{37E902E8-FAFE-4838-AAC9-0A92D9D5C385}" dt="2020-10-21T18:18:43.946" v="61" actId="20577"/>
          <ac:spMkLst>
            <pc:docMk/>
            <pc:sldMk cId="2651141248" sldId="270"/>
            <ac:spMk id="2" creationId="{38D6E7F3-622B-42A6-9811-89B4DD31430C}"/>
          </ac:spMkLst>
        </pc:spChg>
        <pc:spChg chg="mod">
          <ac:chgData name="Jesus Guzman" userId="e44a3ede-4b5e-4bb9-a762-6271fdb47266" providerId="ADAL" clId="{37E902E8-FAFE-4838-AAC9-0A92D9D5C385}" dt="2020-10-21T18:20:05.474" v="232" actId="20577"/>
          <ac:spMkLst>
            <pc:docMk/>
            <pc:sldMk cId="2651141248" sldId="270"/>
            <ac:spMk id="3" creationId="{F6AAF4C8-CCE6-4086-9874-7B8CD4B6FDBE}"/>
          </ac:spMkLst>
        </pc:spChg>
      </pc:sldChg>
      <pc:sldChg chg="del">
        <pc:chgData name="Jesus Guzman" userId="e44a3ede-4b5e-4bb9-a762-6271fdb47266" providerId="ADAL" clId="{37E902E8-FAFE-4838-AAC9-0A92D9D5C385}" dt="2020-10-21T18:08:44.557" v="4" actId="2696"/>
        <pc:sldMkLst>
          <pc:docMk/>
          <pc:sldMk cId="2745210739" sldId="271"/>
        </pc:sldMkLst>
      </pc:sldChg>
      <pc:sldChg chg="delSp modSp add">
        <pc:chgData name="Jesus Guzman" userId="e44a3ede-4b5e-4bb9-a762-6271fdb47266" providerId="ADAL" clId="{37E902E8-FAFE-4838-AAC9-0A92D9D5C385}" dt="2020-10-21T18:32:04.239" v="269" actId="478"/>
        <pc:sldMkLst>
          <pc:docMk/>
          <pc:sldMk cId="3633135893" sldId="271"/>
        </pc:sldMkLst>
        <pc:spChg chg="mod">
          <ac:chgData name="Jesus Guzman" userId="e44a3ede-4b5e-4bb9-a762-6271fdb47266" providerId="ADAL" clId="{37E902E8-FAFE-4838-AAC9-0A92D9D5C385}" dt="2020-10-21T18:23:16.111" v="247" actId="20577"/>
          <ac:spMkLst>
            <pc:docMk/>
            <pc:sldMk cId="3633135893" sldId="271"/>
            <ac:spMk id="2" creationId="{475755C9-0225-4239-8251-0D9E35395B44}"/>
          </ac:spMkLst>
        </pc:spChg>
        <pc:spChg chg="del">
          <ac:chgData name="Jesus Guzman" userId="e44a3ede-4b5e-4bb9-a762-6271fdb47266" providerId="ADAL" clId="{37E902E8-FAFE-4838-AAC9-0A92D9D5C385}" dt="2020-10-21T18:32:04.239" v="269" actId="478"/>
          <ac:spMkLst>
            <pc:docMk/>
            <pc:sldMk cId="3633135893" sldId="271"/>
            <ac:spMk id="3" creationId="{F7B6EB8A-22E6-489B-9091-70602B4BBB67}"/>
          </ac:spMkLst>
        </pc:spChg>
      </pc:sldChg>
      <pc:sldChg chg="del">
        <pc:chgData name="Jesus Guzman" userId="e44a3ede-4b5e-4bb9-a762-6271fdb47266" providerId="ADAL" clId="{37E902E8-FAFE-4838-AAC9-0A92D9D5C385}" dt="2020-10-21T18:08:44.557" v="5" actId="2696"/>
        <pc:sldMkLst>
          <pc:docMk/>
          <pc:sldMk cId="2540936635" sldId="272"/>
        </pc:sldMkLst>
      </pc:sldChg>
      <pc:sldChg chg="addSp delSp modSp add">
        <pc:chgData name="Jesus Guzman" userId="e44a3ede-4b5e-4bb9-a762-6271fdb47266" providerId="ADAL" clId="{37E902E8-FAFE-4838-AAC9-0A92D9D5C385}" dt="2020-10-21T18:34:02.553" v="348" actId="20577"/>
        <pc:sldMkLst>
          <pc:docMk/>
          <pc:sldMk cId="2549085702" sldId="272"/>
        </pc:sldMkLst>
        <pc:spChg chg="del mod">
          <ac:chgData name="Jesus Guzman" userId="e44a3ede-4b5e-4bb9-a762-6271fdb47266" providerId="ADAL" clId="{37E902E8-FAFE-4838-AAC9-0A92D9D5C385}" dt="2020-10-21T18:32:18.410" v="271" actId="478"/>
          <ac:spMkLst>
            <pc:docMk/>
            <pc:sldMk cId="2549085702" sldId="272"/>
            <ac:spMk id="3" creationId="{38CC2D95-E003-419E-9A07-BEF524382A58}"/>
          </ac:spMkLst>
        </pc:spChg>
        <pc:spChg chg="add mod">
          <ac:chgData name="Jesus Guzman" userId="e44a3ede-4b5e-4bb9-a762-6271fdb47266" providerId="ADAL" clId="{37E902E8-FAFE-4838-AAC9-0A92D9D5C385}" dt="2020-10-21T18:34:02.553" v="348" actId="20577"/>
          <ac:spMkLst>
            <pc:docMk/>
            <pc:sldMk cId="2549085702" sldId="272"/>
            <ac:spMk id="5" creationId="{53A46905-F414-48F9-98AD-3E4CFB51E350}"/>
          </ac:spMkLst>
        </pc:spChg>
      </pc:sldChg>
      <pc:sldChg chg="addSp delSp modSp add">
        <pc:chgData name="Jesus Guzman" userId="e44a3ede-4b5e-4bb9-a762-6271fdb47266" providerId="ADAL" clId="{37E902E8-FAFE-4838-AAC9-0A92D9D5C385}" dt="2020-10-21T18:33:10.213" v="344" actId="20577"/>
        <pc:sldMkLst>
          <pc:docMk/>
          <pc:sldMk cId="1776849161" sldId="273"/>
        </pc:sldMkLst>
        <pc:spChg chg="del">
          <ac:chgData name="Jesus Guzman" userId="e44a3ede-4b5e-4bb9-a762-6271fdb47266" providerId="ADAL" clId="{37E902E8-FAFE-4838-AAC9-0A92D9D5C385}" dt="2020-10-21T18:32:29.958" v="272" actId="478"/>
          <ac:spMkLst>
            <pc:docMk/>
            <pc:sldMk cId="1776849161" sldId="273"/>
            <ac:spMk id="3" creationId="{4701764E-54A3-4C8F-9CD8-27EE16C3332E}"/>
          </ac:spMkLst>
        </pc:spChg>
        <pc:spChg chg="add mod">
          <ac:chgData name="Jesus Guzman" userId="e44a3ede-4b5e-4bb9-a762-6271fdb47266" providerId="ADAL" clId="{37E902E8-FAFE-4838-AAC9-0A92D9D5C385}" dt="2020-10-21T18:33:10.213" v="344" actId="20577"/>
          <ac:spMkLst>
            <pc:docMk/>
            <pc:sldMk cId="1776849161" sldId="273"/>
            <ac:spMk id="5" creationId="{3D42921A-61DF-41A6-88A3-DFAA02CAA3CD}"/>
          </ac:spMkLst>
        </pc:spChg>
      </pc:sldChg>
    </pc:docChg>
  </pc:docChgLst>
  <pc:docChgLst>
    <pc:chgData name="Angela Zona" userId="ff5d8a6fe8c34afa" providerId="Windows Live" clId="Web-{ED6129D5-CD43-4DA6-B88C-D8C2E96A121B}"/>
    <pc:docChg chg="addSld modSld sldOrd">
      <pc:chgData name="Angela Zona" userId="ff5d8a6fe8c34afa" providerId="Windows Live" clId="Web-{ED6129D5-CD43-4DA6-B88C-D8C2E96A121B}" dt="2022-10-20T21:25:32.601" v="16" actId="20577"/>
      <pc:docMkLst>
        <pc:docMk/>
      </pc:docMkLst>
      <pc:sldChg chg="ord">
        <pc:chgData name="Angela Zona" userId="ff5d8a6fe8c34afa" providerId="Windows Live" clId="Web-{ED6129D5-CD43-4DA6-B88C-D8C2E96A121B}" dt="2022-10-20T21:14:57.837" v="1"/>
        <pc:sldMkLst>
          <pc:docMk/>
          <pc:sldMk cId="1414470864" sldId="268"/>
        </pc:sldMkLst>
      </pc:sldChg>
      <pc:sldChg chg="modSp">
        <pc:chgData name="Angela Zona" userId="ff5d8a6fe8c34afa" providerId="Windows Live" clId="Web-{ED6129D5-CD43-4DA6-B88C-D8C2E96A121B}" dt="2022-10-20T21:25:32.601" v="16" actId="20577"/>
        <pc:sldMkLst>
          <pc:docMk/>
          <pc:sldMk cId="2651141248" sldId="270"/>
        </pc:sldMkLst>
        <pc:spChg chg="mod">
          <ac:chgData name="Angela Zona" userId="ff5d8a6fe8c34afa" providerId="Windows Live" clId="Web-{ED6129D5-CD43-4DA6-B88C-D8C2E96A121B}" dt="2022-10-20T21:25:32.601" v="16" actId="20577"/>
          <ac:spMkLst>
            <pc:docMk/>
            <pc:sldMk cId="2651141248" sldId="270"/>
            <ac:spMk id="2" creationId="{38D6E7F3-622B-42A6-9811-89B4DD31430C}"/>
          </ac:spMkLst>
        </pc:spChg>
      </pc:sldChg>
      <pc:sldChg chg="addSp delSp modSp new">
        <pc:chgData name="Angela Zona" userId="ff5d8a6fe8c34afa" providerId="Windows Live" clId="Web-{ED6129D5-CD43-4DA6-B88C-D8C2E96A121B}" dt="2022-10-20T21:15:35.651" v="12" actId="1076"/>
        <pc:sldMkLst>
          <pc:docMk/>
          <pc:sldMk cId="2679832206" sldId="274"/>
        </pc:sldMkLst>
        <pc:spChg chg="del">
          <ac:chgData name="Angela Zona" userId="ff5d8a6fe8c34afa" providerId="Windows Live" clId="Web-{ED6129D5-CD43-4DA6-B88C-D8C2E96A121B}" dt="2022-10-20T21:15:26.338" v="8"/>
          <ac:spMkLst>
            <pc:docMk/>
            <pc:sldMk cId="2679832206" sldId="274"/>
            <ac:spMk id="2" creationId="{2BC82565-5D79-5361-00ED-B8736AC6338D}"/>
          </ac:spMkLst>
        </pc:spChg>
        <pc:spChg chg="del">
          <ac:chgData name="Angela Zona" userId="ff5d8a6fe8c34afa" providerId="Windows Live" clId="Web-{ED6129D5-CD43-4DA6-B88C-D8C2E96A121B}" dt="2022-10-20T21:15:00.572" v="2"/>
          <ac:spMkLst>
            <pc:docMk/>
            <pc:sldMk cId="2679832206" sldId="274"/>
            <ac:spMk id="3" creationId="{E4420766-7965-A370-4318-E28CB1F33B4D}"/>
          </ac:spMkLst>
        </pc:spChg>
        <pc:picChg chg="add mod ord modCrop">
          <ac:chgData name="Angela Zona" userId="ff5d8a6fe8c34afa" providerId="Windows Live" clId="Web-{ED6129D5-CD43-4DA6-B88C-D8C2E96A121B}" dt="2022-10-20T21:15:35.651" v="12" actId="1076"/>
          <ac:picMkLst>
            <pc:docMk/>
            <pc:sldMk cId="2679832206" sldId="274"/>
            <ac:picMk id="4" creationId="{4AFDC2AB-643B-AE1F-11A5-1E4A10FC1AEF}"/>
          </ac:picMkLst>
        </pc:picChg>
      </pc:sldChg>
    </pc:docChg>
  </pc:docChgLst>
  <pc:docChgLst>
    <pc:chgData name="Jesus Guzman" userId="e44a3ede-4b5e-4bb9-a762-6271fdb47266" providerId="ADAL" clId="{B400D364-1853-0144-8B07-06FED6B9189E}"/>
    <pc:docChg chg="custSel modSld">
      <pc:chgData name="Jesus Guzman" userId="e44a3ede-4b5e-4bb9-a762-6271fdb47266" providerId="ADAL" clId="{B400D364-1853-0144-8B07-06FED6B9189E}" dt="2020-10-22T01:30:25.032" v="8" actId="7634"/>
      <pc:docMkLst>
        <pc:docMk/>
      </pc:docMkLst>
      <pc:sldChg chg="addSp">
        <pc:chgData name="Jesus Guzman" userId="e44a3ede-4b5e-4bb9-a762-6271fdb47266" providerId="ADAL" clId="{B400D364-1853-0144-8B07-06FED6B9189E}" dt="2020-10-22T01:17:04.138" v="2" actId="7634"/>
        <pc:sldMkLst>
          <pc:docMk/>
          <pc:sldMk cId="1414470864" sldId="268"/>
        </pc:sldMkLst>
        <pc:inkChg chg="add">
          <ac:chgData name="Jesus Guzman" userId="e44a3ede-4b5e-4bb9-a762-6271fdb47266" providerId="ADAL" clId="{B400D364-1853-0144-8B07-06FED6B9189E}" dt="2020-10-22T01:10:37.198" v="0" actId="7634"/>
          <ac:inkMkLst>
            <pc:docMk/>
            <pc:sldMk cId="1414470864" sldId="268"/>
            <ac:inkMk id="3" creationId="{C87C6319-EFCD-4F4D-A3B2-1219D5EAC8A1}"/>
          </ac:inkMkLst>
        </pc:inkChg>
        <pc:inkChg chg="add">
          <ac:chgData name="Jesus Guzman" userId="e44a3ede-4b5e-4bb9-a762-6271fdb47266" providerId="ADAL" clId="{B400D364-1853-0144-8B07-06FED6B9189E}" dt="2020-10-22T01:12:59.826" v="1" actId="7634"/>
          <ac:inkMkLst>
            <pc:docMk/>
            <pc:sldMk cId="1414470864" sldId="268"/>
            <ac:inkMk id="4" creationId="{5411278B-6CB9-C84F-BD44-B74F453D0707}"/>
          </ac:inkMkLst>
        </pc:inkChg>
        <pc:inkChg chg="add">
          <ac:chgData name="Jesus Guzman" userId="e44a3ede-4b5e-4bb9-a762-6271fdb47266" providerId="ADAL" clId="{B400D364-1853-0144-8B07-06FED6B9189E}" dt="2020-10-22T01:17:04.138" v="2" actId="7634"/>
          <ac:inkMkLst>
            <pc:docMk/>
            <pc:sldMk cId="1414470864" sldId="268"/>
            <ac:inkMk id="5" creationId="{5CB3E623-5EA9-5D46-B4E4-F3CA9173C1E9}"/>
          </ac:inkMkLst>
        </pc:inkChg>
      </pc:sldChg>
      <pc:sldChg chg="addSp delSp">
        <pc:chgData name="Jesus Guzman" userId="e44a3ede-4b5e-4bb9-a762-6271fdb47266" providerId="ADAL" clId="{B400D364-1853-0144-8B07-06FED6B9189E}" dt="2020-10-22T01:17:12.724" v="3" actId="478"/>
        <pc:sldMkLst>
          <pc:docMk/>
          <pc:sldMk cId="4174991715" sldId="269"/>
        </pc:sldMkLst>
        <pc:spChg chg="del">
          <ac:chgData name="Jesus Guzman" userId="e44a3ede-4b5e-4bb9-a762-6271fdb47266" providerId="ADAL" clId="{B400D364-1853-0144-8B07-06FED6B9189E}" dt="2020-10-22T01:17:12.724" v="3" actId="478"/>
          <ac:spMkLst>
            <pc:docMk/>
            <pc:sldMk cId="4174991715" sldId="269"/>
            <ac:spMk id="3" creationId="{87B57A1D-715C-4699-8A36-3AD686984C2B}"/>
          </ac:spMkLst>
        </pc:spChg>
        <pc:inkChg chg="add">
          <ac:chgData name="Jesus Guzman" userId="e44a3ede-4b5e-4bb9-a762-6271fdb47266" providerId="ADAL" clId="{B400D364-1853-0144-8B07-06FED6B9189E}" dt="2020-10-22T01:17:04.138" v="2" actId="7634"/>
          <ac:inkMkLst>
            <pc:docMk/>
            <pc:sldMk cId="4174991715" sldId="269"/>
            <ac:inkMk id="4" creationId="{4574252A-5BFA-6E4C-A175-CD762A7648C2}"/>
          </ac:inkMkLst>
        </pc:inkChg>
      </pc:sldChg>
      <pc:sldChg chg="addSp">
        <pc:chgData name="Jesus Guzman" userId="e44a3ede-4b5e-4bb9-a762-6271fdb47266" providerId="ADAL" clId="{B400D364-1853-0144-8B07-06FED6B9189E}" dt="2020-10-22T01:21:24.795" v="4" actId="7634"/>
        <pc:sldMkLst>
          <pc:docMk/>
          <pc:sldMk cId="2651141248" sldId="270"/>
        </pc:sldMkLst>
        <pc:inkChg chg="add">
          <ac:chgData name="Jesus Guzman" userId="e44a3ede-4b5e-4bb9-a762-6271fdb47266" providerId="ADAL" clId="{B400D364-1853-0144-8B07-06FED6B9189E}" dt="2020-10-22T01:21:24.795" v="4" actId="7634"/>
          <ac:inkMkLst>
            <pc:docMk/>
            <pc:sldMk cId="2651141248" sldId="270"/>
            <ac:inkMk id="4" creationId="{B54826E2-83D7-634B-8FC1-34F65C038266}"/>
          </ac:inkMkLst>
        </pc:inkChg>
      </pc:sldChg>
      <pc:sldChg chg="addSp">
        <pc:chgData name="Jesus Guzman" userId="e44a3ede-4b5e-4bb9-a762-6271fdb47266" providerId="ADAL" clId="{B400D364-1853-0144-8B07-06FED6B9189E}" dt="2020-10-22T01:25:26.963" v="6" actId="7634"/>
        <pc:sldMkLst>
          <pc:docMk/>
          <pc:sldMk cId="3633135893" sldId="271"/>
        </pc:sldMkLst>
        <pc:inkChg chg="add">
          <ac:chgData name="Jesus Guzman" userId="e44a3ede-4b5e-4bb9-a762-6271fdb47266" providerId="ADAL" clId="{B400D364-1853-0144-8B07-06FED6B9189E}" dt="2020-10-22T01:24:42.570" v="5" actId="7634"/>
          <ac:inkMkLst>
            <pc:docMk/>
            <pc:sldMk cId="3633135893" sldId="271"/>
            <ac:inkMk id="4" creationId="{47255918-F029-AF4E-94CB-015C10CC75C8}"/>
          </ac:inkMkLst>
        </pc:inkChg>
        <pc:inkChg chg="add">
          <ac:chgData name="Jesus Guzman" userId="e44a3ede-4b5e-4bb9-a762-6271fdb47266" providerId="ADAL" clId="{B400D364-1853-0144-8B07-06FED6B9189E}" dt="2020-10-22T01:25:26.963" v="6" actId="7634"/>
          <ac:inkMkLst>
            <pc:docMk/>
            <pc:sldMk cId="3633135893" sldId="271"/>
            <ac:inkMk id="5" creationId="{714240EA-1242-CD4A-BFD0-29D8235C8358}"/>
          </ac:inkMkLst>
        </pc:inkChg>
      </pc:sldChg>
      <pc:sldChg chg="addSp">
        <pc:chgData name="Jesus Guzman" userId="e44a3ede-4b5e-4bb9-a762-6271fdb47266" providerId="ADAL" clId="{B400D364-1853-0144-8B07-06FED6B9189E}" dt="2020-10-22T01:27:22.443" v="7" actId="7634"/>
        <pc:sldMkLst>
          <pc:docMk/>
          <pc:sldMk cId="2549085702" sldId="272"/>
        </pc:sldMkLst>
        <pc:inkChg chg="add">
          <ac:chgData name="Jesus Guzman" userId="e44a3ede-4b5e-4bb9-a762-6271fdb47266" providerId="ADAL" clId="{B400D364-1853-0144-8B07-06FED6B9189E}" dt="2020-10-22T01:27:22.443" v="7" actId="7634"/>
          <ac:inkMkLst>
            <pc:docMk/>
            <pc:sldMk cId="2549085702" sldId="272"/>
            <ac:inkMk id="4" creationId="{947CF9E6-4141-FE4E-9673-82D4204D7613}"/>
          </ac:inkMkLst>
        </pc:inkChg>
      </pc:sldChg>
      <pc:sldChg chg="addSp">
        <pc:chgData name="Jesus Guzman" userId="e44a3ede-4b5e-4bb9-a762-6271fdb47266" providerId="ADAL" clId="{B400D364-1853-0144-8B07-06FED6B9189E}" dt="2020-10-22T01:30:25.032" v="8" actId="7634"/>
        <pc:sldMkLst>
          <pc:docMk/>
          <pc:sldMk cId="1776849161" sldId="273"/>
        </pc:sldMkLst>
        <pc:inkChg chg="add">
          <ac:chgData name="Jesus Guzman" userId="e44a3ede-4b5e-4bb9-a762-6271fdb47266" providerId="ADAL" clId="{B400D364-1853-0144-8B07-06FED6B9189E}" dt="2020-10-22T01:30:25.032" v="8" actId="7634"/>
          <ac:inkMkLst>
            <pc:docMk/>
            <pc:sldMk cId="1776849161" sldId="273"/>
            <ac:inkMk id="4" creationId="{3AAF4886-7E38-3643-A921-E278FCCE57BD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0-10-21T18:11:31.125"/>
    </inkml:context>
    <inkml:brush xml:id="br0">
      <inkml:brushProperty name="width" value="0.05292" units="cm"/>
      <inkml:brushProperty name="height" value="0.05292" units="cm"/>
      <inkml:brushProperty name="antiAliased" value="0"/>
    </inkml:brush>
    <inkml:brush xml:id="br1">
      <inkml:brushProperty name="width" value="0.05292" units="cm"/>
      <inkml:brushProperty name="height" value="0.05292" units="cm"/>
      <inkml:brushProperty name="color" value="#FF0000"/>
      <inkml:brushProperty name="antiAliased" value="0"/>
    </inkml:brush>
    <inkml:brush xml:id="br2">
      <inkml:brushProperty name="width" value="0.05292" units="cm"/>
      <inkml:brushProperty name="height" value="0.05292" units="cm"/>
      <inkml:brushProperty name="color" value="#FF8000"/>
      <inkml:brushProperty name="antiAliased" value="0"/>
    </inkml:brush>
  </inkml:definitions>
  <inkml:trace contextRef="#ctx0" brushRef="#br0">4667 5921 0 0,'0'-15'1'0,"0"-1"0"0,0 0 1 0,-16 16 0 0,0 0 1 0,-15 0-3 0,-1 0 0 0,-16 16 1 0,-15 0 1 0,-1 30-1 0,1-30-1 0,15 48 2 0,-15-16 2 0,-1-16-1 0,1 32-1 0,31-16 0 0,16 15-2 0,-16-1 1 0,32 2 2 0,-16 16-1 0,16 16 0 0,16 13-1 0,16-29 2 0,0 16 0 0,15 0 0 0,33-17 0 0,-17-17 1 0,17 2 1 0,15-32 0 0,16-16 2 0,0 0-1 0,0-16-2 0,-15 0-1 0,-1 0 1 0,-48 0 1 0,-15 0-2 0,-16 0-1 0,-32 0-59 0,16 0 22 0</inkml:trace>
  <inkml:trace contextRef="#ctx0" brushRef="#br0" timeOffset="1">3969 6652 1 0,'-16'0'6'0,"0"0"10"0,16 0 1 0,-16 16-16 0,16 30 2 0,0 18 2 0,0 32-1 0,0 47-1 0,0-1 0 0,0 2-1 0,16 13-1 0,0 3 0 0,0 15 1 0,15-1 1 0,-15 2-2 0,16 13 1 0,0 18-1 0,0 15-1 0,-1 31 2 0,1-13-2 0,-16-19 2 0,0-29 0 0,0 13 1 0,0 2 7 0,-16-17-3 0,15-30-3 0,-15-35-2 0,16-29 2 0,-16-32 0 0,-16-48-2 0,16-16-14 0,-15 0-66 0,15-32 54 0</inkml:trace>
  <inkml:trace contextRef="#ctx0" brushRef="#br0" timeOffset="2">13002 5462 0 0,'-16'16'1'0,"16"-16"0"0,0 0 2 0,0-16 6 0,16 16-3 0,15 0-4 0,33 0 2 0,-1 0 0 0,1 16-2 0,-1 15-1 0,-47-31-1 0,32 31 1 0,-48-16-1 0,47 33 0 0,-47-32 1 0,32 32-2 0,-16-32 1 0,16 48 1 0,-16-48-1 0,15 32 0 0,-31-32 0 0,32 78 0 0,-16-31 1 0,-16-47-1 0,32 48 0 0,-16 16 0 0,0-64 0 0,-16 48 1 0,15 14-1 0,-15 1 1 0,0 17-1 0,-15-16 1 0,-17-1 0 0,0-1 2 0,-16 2-1 0,-15-16 1 0,-16 0 1 0,-1-16 0 0,17-16 0 0,31-17-2 0,-47 17 4 0,-17-17 0 0,1 0-2 0,0-15 2 0,0 0-2 0,15-15-2 0,17 15-1 0,31-15-6 0,16-1-28 0,32 16-15 0,0-16 43 0</inkml:trace>
  <inkml:trace contextRef="#ctx0" brushRef="#br0" timeOffset="3">13668 6080 0 0,'0'0'0'0,"0"0"2"0,0 0 10 0,0 0-11 0,0 16 0 0,0 0 1 0,0 32 1 0,0 0 0 0,0-1-2 0,0 15 1 0,16 2-1 0,-16 0 4 0,0 16 0 0,0 0-4 0,16-2 1 0,-16 17-1 0,0 1 2 0,16 0 0 0,-16-2-2 0,16 17-1 0,-16 1 3 0,0-16 1 0,16-3-2 0,0 3 0 0,-16 16-1 0,15-1 2 0,-15-1-2 0,0 18 0 0,32-1 0 0,-16 15 1 0,-16-14-1 0,16-17 1 0,0-1-1 0,0 2 0 0,-16 16 2 0,16-19-1 0,-1 19-1 0,-15-32-1 0,16 30 1 0,-16 1-1 0,16 1 0 0,-16-17 0 0,16-1 1 0,-16 18-1 0,16-17 0 0,-16 15 0 0,16 18 1 0,-16-17 9 0,0 15-3 0,0-30-4 0,0-1 2 0,-16-33 1 0,16-14-4 0,0-16-1 0,0-32-2 0,-16-16-17 0,-16 0-44 0,1-32 26 0</inkml:trace>
  <inkml:trace contextRef="#ctx0" brushRef="#br0" timeOffset="4">4048 6573 0 0,'0'0'0'0,"-16"16"2"0,16-16 4 0,0 0 13 0,0 0-17 0,16 0-1 0,16 0 1 0,15 0 2 0,17 0 0 0,31 0-2 0,16-16 1 0,16 16 1 0,16-16-2 0,0 16 0 0,0 0-2 0,-16-16 0 0,16 16 1 0,0 0 0 0,0 0 2 0,-1 0-3 0,17 0 1 0,16 0-1 0,-1 0 0 0,1 0 1 0,31 0-1 0,-15 0 0 0,15 0 1 0,1 0 1 0,15 0-2 0,0 0 2 0,0-16 0 0,1 16-2 0,-1-16 1 0,0 16-1 0,0-16 0 0,1 0 2 0,15 16-2 0,-16-16 1 0,0 16-1 0,1 0 1 0,-1-16-2 0,0 16 2 0,16-16 0 0,-16 16-1 0,1 0 1 0,-1 0 1 0,0-16-1 0,0 0 1 0,-15 16-1 0,-1-16 2 0,-15 0-1 0,-1 0-1 0,1 16 1 0,-17-16 0 0,-15 16 0 0,-32 0-1 0,-16 0 3 0,-16-16-2 0,-47 16 1 0,-16 0 0 0,-32 0 2 0,0 0-3 0,0 0-19 0,-32-15-78 0</inkml:trace>
  <inkml:trace contextRef="#ctx0" brushRef="#br0" timeOffset="5">4286 10636 0 0,'0'0'1'0,"0"0"7"0,0 16-1 0,0-16 2 0,0 16 2 0,0 0-5 0,0 16-3 0,16 32-1 0,-16-1 5 0,16-1-1 0,-16 2-4 0,0-16 0 0,0-16 2 0,0-16-1 0,0-16-6 0,16 0-43 0,-16-16 24 0</inkml:trace>
  <inkml:trace contextRef="#ctx0" brushRef="#br0" timeOffset="6">3175 11526 0 0,'0'0'0'0,"63"16"2"0,33-16 3 0,31 0-1 0,31-16-2 0,1 0 2 0,0 16 0 0,16-16 1 0,15 16-3 0,32-16 0 0,1 0 2 0,15 0 3 0,-32 0-3 0,32-16 0 0,0 16 2 0,0 0-3 0,1 0-1 0,-17 16 4 0,16-16-1 0,32 16-4 0,-16 0 0 0,16 0 0 0,-16 16-1 0,16-16 0 0,-1 0 1 0,1 0-1 0,16 0-1 0,0 0 2 0,31 0-1 0,-237 0 1 0,158 0-2 0,-175-16 2 0,191 16-3 0,-174 0 1 0,158-16 3 0,159 16-2 0,-159-16 0 0,159 0 1 0,-80 0-1 0,-95 16 0 0,-142 0 0 0,142 0 0 0,-143-15 0 0,207 15 0 0,0 0 0 0,-16-15 0 0,-64-1 0 0,-142 16 0 0,190 0 1 0,16-16-1 0,-16 1 1 0,0-1-1 0,-32 16 1 0,-32 0 2 0,-63 0 1 0,-31 0 0 0,-49-16-2 0,-31 16-9 0,-16 0-50 0,-32-16 31 0</inkml:trace>
  <inkml:trace contextRef="#ctx0" brushRef="#br1" timeOffset="7">4000 6413 0 0,'0'0'0'0,"16"0"2"0,-16 0-2 0,16-16 2 0,-16 0 3 0,16 16 0 0,-16-16-4 0,16 16 1 0,-16-16-2 0,32 16 2 0,-32-16-2 0,47-15 3 0,17 0 2 0,15 0-1 0,1-1-2 0,15-16 0 0,16 16 3 0,0-16-1 0,0 0-3 0,16 0 1 0,-16 0-1 0,16 18 2 0,0-17 1 0,0-1-2 0,16 16 0 0,0-16-1 0,0 0 0 0,0 16 1 0,0 0 0 0,15 0-1 0,1 0 0 0,16 2 0 0,-16 14 2 0,15 0-2 0,1-15 2 0,15 15-2 0,1 0-1 0,-1 0 0 0,17 0 4 0,-17 0-3 0,1 16 1 0,-17-16 0 0,17 16-1 0,-1 0-1 0,1 0 3 0,-17 0-2 0,17 16 0 0,-16-16-1 0,-1 16 0 0,-15-16 0 0,16 16 1 0,-17-16 0 0,-15 16 0 0,32 0-1 0,-16 0-1 0,-1 0 2 0,1-1-2 0,0 1 5 0,0 0-2 0,15 14-2 0,-15 2 0 0,16-16 1 0,-17 32-2 0,17-32 1 0,-32 16 1 0,16 16-1 0,-32 0 0 0,15 0-1 0,-30-17 1 0,-1 31 1 0,-16-30-1 0,0 16 0 0,-31-16-1 0,15 0 2 0,-31-16 1 0,-1 16 0 0,1-16 1 0,-16 0 0 0,-1 0-1 0,-15-16-2 0,0 16 1 0,0-16 0 0,0 16-1 0,-16-16-11 0,0 0-40 0,-64 0-1 0</inkml:trace>
  <inkml:trace contextRef="#ctx0" brushRef="#br1" timeOffset="8">4000 6541 2 0,'16'0'2'0,"0"-16"-1"0,16 16-1 0,-32 16 1 0,16 0 1 0,31 16 0 0,1 0-1 0,0 15 1 0,15-1-1 0,17 18 0 0,-1-16 0 0,0 16 2 0,1-16 0 0,15 16-1 0,32-17 0 0,-16 15 0 0,0-14 0 0,16-16 1 0,0 16-2 0,16-16 0 0,16 0 0 0,-16 0 3 0,15 0-1 0,17-16-1 0,-16-1-1 0,15 1 0 0,-142-16-1 0,95 16 3 0,48-1-1 0,-128-15-2 0,96 15 1 0,-95-15-1 0,111 0 1 0,-112 0-1 0,96 0 1 0,-95 16-1 0,126-16 0 0,-31 16 0 0,32 0 1 0,-143-16-1 0,111 16 0 0,-96-16 0 0,80 0 0 0,64 0 1 0,-144 16-1 0,144-16 0 0,-1 0 0 0,-47 0 1 0,-95 0-1 0,142 0 1 0,1 0 3 0,15-16-2 0,-15 0-1 0,-1 16-1 0,1-16 2 0,-1 0 1 0,1 0 0 0,-17-14 3 0,1-2-1 0,0 1-5 0,-17 15 3 0,17-32-2 0,-32 32 1 0,16-32 0 0,-17 16 0 0,1-32 0 0,0 16 1 0,0-14-4 0,-16-1 5 0,0 15-3 0,-16 0 1 0,0 16-2 0,-15-32 2 0,-17 0 0 0,16 2-1 0,-15 15 0 0,-1-1-1 0,-16 0 1 0,-15 0 0 0,0 16-2 0,-1 0 4 0,1 0-2 0,-32 16 0 0,0 16 0 0,-16 0-7 0,0-16-61 0,-48 32 21 0</inkml:trace>
  <inkml:trace contextRef="#ctx0" brushRef="#br1" timeOffset="9">4016 6605 1 0,'-16'0'2'0,"16"0"1"0,0 0-1 0,16 16-2 0,0-16 0 0,-16 31 0 0,32 0 2 0,-16 0 1 0,0 1-1 0,0 0-1 0,15 16 0 0,1 16 1 0,0-16 0 0,0 16 0 0,15-2 1 0,1-15-1 0,-1 17-1 0,1-16 0 0,16 0 1 0,-1 16-1 0,16-16 0 0,1-1 1 0,15-1 1 0,16 2 0 0,-16-16-2 0,17 0 0 0,-1 16 0 0,0 0-1 0,0-16 1 0,16 16 0 0,0-17-1 0,0 15 1 0,16-14 1 0,-16 16 1 0,0-16-1 0,16 0-2 0,0 16 1 0,15-16 0 0,1 0-1 0,-16 0 1 0,0-1-1 0,0 1 0 0,-16-2 0 0,31 2 0 0,-15-16 2 0,16 16-1 0,-16 0 0 0,16-32-1 0,15 16 1 0,-15-16 0 0,0-16-1 0,15 16 0 0,17-16 1 0,-16 0 0 0,-1-16 0 0,17 16 0 0,-17-16 0 0,-15 17 0 0,0 0 0 0,0-17 1 0,-17 1 2 0,1-1-2 0,-16 16-1 0,0-16 1 0,16 0 3 0,0-16-5 0,0 16 3 0,-16 0-1 0,0 0 0 0,0-15 0 0,0 16-2 0,-16 0 3 0,-16-17 0 0,16-16-1 0,16 0-1 0,-111 48-1 0,80-16-1 0,-1-16 5 0,0 1-2 0,-79 32-1 0,63-32 0 0,-63 31-1 0,48-32 1 0,-33 32-1 0,33-32 2 0,-48 16-1 0,63-32 0 0,-47 48 0 0,31-48-1 0,-47 49 0 0,80-63 1 0,-17 14 0 0,0-16-1 0,-31 32-2 0,-32 32 2 0,31-32-2 0,-31 32 2 0,16-30-2 0,32-17 2 0,-33 15 5 0,-15 32-7 0,0-16-3 0,-16 16-27 0,-32 0-36 0,16 16 56 0</inkml:trace>
  <inkml:trace contextRef="#ctx0" brushRef="#br1" timeOffset="10">4032 6714 2 0,'0'0'0'0,"0"0"2"0,0 0-1 0,16 16 0 0,0 16 2 0,0 0 2 0,0 16-3 0,31 0-1 0,-15 0 0 0,0 0 1 0,15 30-1 0,1-15 0 0,0 17-1 0,15-16 0 0,1 0 2 0,15-1 1 0,0 15-2 0,17-14-1 0,-1 16 1 0,0 0-1 0,16-16 1 0,-15-2-1 0,31 17 1 0,0-15 0 0,15 0 1 0,-15 0 2 0,16-16-1 0,16 14-2 0,0-15 0 0,0 1 2 0,15-16 0 0,17 0-2 0,-33 16 0 0,17-16-1 0,16 16 1 0,-17-32 1 0,-15 15 0 0,16-15-2 0,-17 15 1 0,17-16 0 0,15 1 3 0,1 0-1 0,-1-16-2 0,-15 16-1 0,0-16 1 0,15 16-1 0,17 0 0 0,-17-16 1 0,1 0 0 0,-17-16 0 0,17 16-1 0,-33 0 0 0,1-16 1 0,16 0 0 0,-32-16-1 0,15 17 0 0,-15-32 1 0,0 16 1 0,0-1 1 0,-16-16 1 0,0-16-2 0,16 0 1 0,-16-16-1 0,0 3-1 0,0 13 0 0,0-16 0 0,-16 0 3 0,0 0-3 0,-16 3 0 0,1-3 2 0,-1 0-1 0,-16 0 0 0,17-14-1 0,-81 62 0 0,49-31-1 0,-48 47 0 0,47-48 2 0,-47 48-2 0,64-64 2 0,-33 16-1 0,-31 33 0 0,32-31 0 0,-32 30-1 0,31-32 0 0,-31 32-1 0,32-48-1 0,-32 48 3 0,47-47 0 0,-47 32 0 0,0 32-1 0,0-17 1 0,-16-16-21 0,0 32-41 0,0 0 27 0</inkml:trace>
  <inkml:trace contextRef="#ctx0" brushRef="#br1" timeOffset="11">13398 6096 0 0,'0'0'0'0,"0"0"2"0,0-16 4 0,0 0 0 0,-15 16-3 0,-1-32 5 0,0 16 8 0,-16-16 1 0,-16 0-11 0,1-14-4 0,-1-1 0 0,-31-17 5 0,-1 0-2 0,1 0-3 0,0 0 0 0,-32 16-1 0,-1 2 1 0,1-17-2 0,-16-1 3 0,0 16-3 0,-16 0 1 0,1 0 0 0,15 0 0 0,-16 2 0 0,-16-1 0 0,0-1 0 0,0 16-1 0,-15-16 1 0,15 32-1 0,0 0 1 0,-15 0-2 0,-1 0 2 0,-15 0-2 0,15 0 2 0,0 0-2 0,1 0 2 0,-33 16-1 0,-15-16 1 0,0 0-1 0,15 16 0 0,1 0 0 0,-16 0 1 0,-16 0-2 0,31 16 3 0,17-16-3 0,15 16 0 0,16 16 2 0,-15-16-1 0,15 0-1 0,16 16 3 0,-16 0-3 0,1-16 1 0,-17 16-1 0,0 0 1 0,17 0 0 0,-17 15 1 0,0 15-2 0,-15-14 2 0,15 16-3 0,17-16 2 0,15 16 0 0,32 0 1 0,-16-2-2 0,-16 1 1 0,0 1 0 0,0 0 0 0,32 0 1 0,16 15-1 0,31-17 0 0,1 2-1 0,15 0 1 0,0-16 0 0,17 0 0 0,15 0-3 0,0-16-19 0,0-17-29 0,16 1 29 0</inkml:trace>
  <inkml:trace contextRef="#ctx0" brushRef="#br1" timeOffset="12">13430 6080 1 0,'0'0'1'0,"-16"-16"1"0,16 0 2 0,0 16 7 0,-16-16 0 0,1-16-7 0,15 0 0 0,-16 0 3 0,-16-30 0 0,0 15-2 0,-15 15-3 0,-17-16-1 0,16-32 1 0,-31 0 3 0,-16 2-1 0,0-1-1 0,-17 15-1 0,1-16-2 0,-16 0 1 0,-16 2 0 0,16 15 0 0,-15-1 1 0,15 16-1 0,0-16-1 0,-16-16 0 0,-16 34 1 0,16-1 0 0,16-1-2 0,-16-16 2 0,0 16 1 0,-31 0-1 0,-1 0 1 0,-15 16-2 0,-1 1 0 0,-15 0 0 0,-1 15 0 0,-15 1 0 0,0-1 0 0,-16 16 0 0,47 0-2 0,-15 0 2 0,-16 0 1 0,15 0-1 0,-15 16-1 0,31-1 1 0,1 1-1 0,-16 15 1 0,15 16 0 0,1-15 0 0,-1 16 1 0,-15 0-2 0,-1 0 0 0,33 0 1 0,-1 15-1 0,32-31 2 0,-31-2-2 0,15 18 1 0,0 16-1 0,16-16 1 0,16 0 0 0,-16 0-1 0,16 15 1 0,0-16 0 0,0 16-2 0,16 1 4 0,-16 16-3 0,32-16 0 0,31-1 1 0,1 15 0 0,-1 2 1 0,1 0 0 0,15 16-2 0,17-2 1 0,-1 1 0 0,16-31 1 0,0-16-1 0,0 16-1 0,0-16 1 0,0 14 0 0,1-15-4 0,-1 1-46 0,16-16 23 0</inkml:trace>
  <inkml:trace contextRef="#ctx0" brushRef="#br1" timeOffset="13">15526 4604 1 0,'0'0'0'0,"63"-32"14"0,-63 32 41 0,0 16-54 0,16 16 1 0,-16 16 1 0,16 62 2 0,0 1 1 0,0 17-3 0,0-1-2 0,-1-33 2 0,1-46-1 0,-16 0-2 0,0-16-6 0,0-16-31 0,-16-32-16 0</inkml:trace>
  <inkml:trace contextRef="#ctx0" brushRef="#br1" timeOffset="14">15415 4731 0 0,'0'-15'1'0,"31"-65"12"0,1 0 12 0,32 16-8 0,31-16-10 0,16 34-7 0,16 15 2 0,-32 15 0 0,-47 16-3 0,-16 63 1 0,-32 15-1 0,0 18 2 0,-48-16-2 0,-16 0 2 0,-15-3-4 0,0 3-4 0,15-32 3 0,17-32-3 0,15-16 5 0,16 0 2 0,0-16 0 0,16 16 0 0,0 0 1 0,48-16 0 0,-1 32 1 0,17 16 2 0,-1 0 0 0,17 32 2 0,15-16-1 0,-16-1-1 0,-15-32 6 0,-1 0-2 0,-47-15-4 0,0-15-12 0,-16 15-38 0,0-31 8 0</inkml:trace>
  <inkml:trace contextRef="#ctx0" brushRef="#br1" timeOffset="15">16288 4985 3 0,'0'0'9'0,"31"0"6"0,-31 0-5 0,16 0-1 0,0 16-7 0,0 32-1 0,0 15-1 0,0-16 1 0,-16 0-1 0,0 1 0 0,16-32-1 0,-16 0 2 0,0-32 10 0,-16-32-1 0,16-15-4 0,0 1-3 0,16-2-4 0,15 16 0 0,1 16-2 0,0 16 3 0,-16 16-3 0,16 48 2 0,-17 16 1 0,17-1 3 0,0 15 4 0,-16-30 0 0,0-16-4 0,-16-16-4 0,0 0-16 0,0-16-36 0</inkml:trace>
  <inkml:trace contextRef="#ctx0" brushRef="#br1" timeOffset="16">16843 4857 6 0,'0'0'5'0,"64"-16"16"0,15 16-10 0,-15 0-8 0,-1 0-2 0,-31 0-16 0,-16-16-17 0</inkml:trace>
  <inkml:trace contextRef="#ctx0" brushRef="#br1" timeOffset="17">16859 4985 5 0,'16'0'11'0,"48"16"4"0,15-16-11 0,0 0 1 0,1 0-4 0,-33-16-16 0,-15 16-11 0</inkml:trace>
  <inkml:trace contextRef="#ctx0" brushRef="#br1" timeOffset="18">17494 4287 4 0,'-32'0'6'0,"17"0"-4"0,15 16 4 0,0 0 1 0,15 31-4 0,17 63-3 0,16 18 1 0,-1 46 1 0,-15 1-2 0,32-31 1 0,-17-35 0 0,-15-13 0 0,0-32 0 0,0-16 2 0,-32-32 5 0,0-48 10 0,0-16-13 0,-16-32 0 0,0-31 0 0,-16-15-2 0,0-18-1 0,1 2-1 0,15 95 0 0,0-49-1 0,0 80 0 0,0-80 3 0,0 64-3 0,0-62 1 0,16 63-1 0,-16-49 1 0,1 48-1 0,-1-64 0 0,-16 16 1 0,32 18-1 0,-16 31-1 0,16-1 1 0,0 0-1 0,0 0 0 0,-16 16 0 0,16 16 1 0,0-16-1 0,0 0 1 0,0 16 0 0,0-16-1 0,0 16 1 0,0-16-3 0,0 16-2 0,16 0 1 0,0 0 1 0,32-16 2 0,31 16 2 0,32-16-2 0,0 16 2 0,32 0-1 0,0-16 0 0,16 16 0 0,-1-16 1 0,17 0-1 0,-16 16 1 0,0-16-1 0,-1 16 2 0,17-16-1 0,-16 16 2 0,-1-15-3 0,1-1 1 0,0 16 1 0,16-15 1 0,-17 15-2 0,1 0 0 0,-16-16-1 0,0 16 0 0,-16 0 1 0,16-16-1 0,-16 16 0 0,31-15 0 0,-15 15 1 0,16-16 0 0,-16 16 0 0,0 0-1 0,-16 0 0 0,0 0 0 0,-16-32 1 0,16 32-1 0,-16-32 0 0,-16 32 0 0,-15-16 0 0,15 16 0 0,-16 0 1 0,-15 0-2 0,-32 0 1 0,31 0 1 0,-15 0-1 0,-32 0 0 0,15 0 1 0,-15 0 1 0,0 0 0 0,0 0 0 0,-16 16-1 0,0-16-1 0,16 0 1 0,-16 16-1 0,0-32 1 0,0 16 1 0,0 32-1 0,0-32-1 0,0 32 0 0,0-1 0 0,16 16 0 0,-16 0-1 0,0-31 2 0,16 0-1 0,-16 0 1 0,0-16-20 0,-16 16-51 0,0-16 52 0</inkml:trace>
  <inkml:trace contextRef="#ctx0" brushRef="#br1" timeOffset="19">18050 4428 2 0,'0'0'5'0,"16"16"3"0,0 16-2 0,-1 32 3 0,17 16-3 0,-16 0-3 0,0-17-2 0,-16-33 1 0,0-14 3 0,0-32 3 0,0 1-2 0,-16 0-5 0,16-17 2 0,-16 32-2 0,16-47 3 0,0 31-3 0,0-48 2 0,0 0-3 0,16 48 0 0,32-32-2 0,-17 16 2 0,-15 16 0 0,32 0-1 0,-48 16 1 0,63-15 0 0,-15 15-1 0,0 31 2 0,-17 17-1 0,-15-32 0 0,16 64 1 0,-16 0 4 0,16-16 3 0,-16-17-1 0,-1-17-3 0,1-14-4 0,-16 0-21 0,0-16-54 0</inkml:trace>
  <inkml:trace contextRef="#ctx0" brushRef="#br1" timeOffset="20">18653 4159 5 0,'16'0'10'0,"32"0"-7"0,-17 0 8 0,1 48 0 0,16 16-8 0,-1 31 1 0,-15 15 9 0,16 2-1 0,-1-32-4 0,33-1-4 0,-1-33 0 0,-15-14-3 0,-17-32-6 0,-15 0-32 0,-32-16-5 0,0 0 37 0</inkml:trace>
  <inkml:trace contextRef="#ctx0" brushRef="#br1" timeOffset="21">19050 4428 1 0,'-16'16'3'0,"0"16"8"0,-16 64 13 0,-15 0 2 0,15-17-16 0,16-17-8 0,-16-14-22 0,1 0-33 0</inkml:trace>
  <inkml:trace contextRef="#ctx0" brushRef="#br1" timeOffset="22">19717 4652 5 0,'0'0'0'0,"0"0"3"0,16 0-7 0,15 0 6 0,17 0 6 0,47 0-5 0,32 0-5 0,16-16 1 0,48 0 2 0,15 0-2 0,16 0-4 0,-15 0 4 0,-17 0 1 0,16 16 0 0,-15-16 0 0,-1 0 1 0,17 16 3 0,-33-16 3 0,17 0 5 0,-1 0-3 0,-15 0-5 0,-16 16-3 0,-80 0 4 0,-47 0 4 0,-32 0-15 0,-32-16-48 0</inkml:trace>
  <inkml:trace contextRef="#ctx0" brushRef="#br1" timeOffset="23">20336 4159 5 0,'0'0'10'0,"-16"-32"1"0,-16 0-9 0,-47 32 6 0,-16 0-4 0,-1 32-4 0,17 16 0 0,15 16-1 0,49 16-2 0,30-2-1 0,49-31 2 0,31-15 2 0,0-32 0 0,1-32 1 0,-33-15 3 0,-31-15-4 0,-16-2-4 0,-16 0 3 0,-16-16 8 0,16 0-2 0,-16 2-4 0,16 47 0 0,0 15 4 0,0 16-2 0,-16 32 0 0,32 30 2 0,0 33 4 0,0 1-2 0,0-16-4 0,15-17-1 0,-31-47-17 0,16 0-37 0,-16-1 38 0</inkml:trace>
  <inkml:trace contextRef="#ctx0" brushRef="#br1" timeOffset="24">20558 4255 23 0,'0'0'13'0,"0"0"-7"0,0 32 2 0,16 0 4 0,-16-1-20 0,0 16-35 0,0-47 32 0</inkml:trace>
  <inkml:trace contextRef="#ctx0" brushRef="#br1" timeOffset="25">20939 4239 35 0,'0'0'25'0,"16"-16"-19"0,0 16-32 0,-16 0-5 0,0 0 23 0</inkml:trace>
  <inkml:trace contextRef="#ctx0" brushRef="#br1" timeOffset="26">21669 4127 3 0,'0'0'0'0,"0"-64"19"0,-47 32-14 0,-17 32-2 0,-15 0 8 0,-16 32-1 0,15 16-5 0,48 16-5 0,17 16-10 0,30-32 0 0,49-1 6 0,-1-47 7 0,33-15 7 0,-17-17-6 0,-47-16 2 0,-16 0 6 0,0-16-7 0,-16 48-6 0,0-48-1 0,0 48 2 0,-16-46-1 0,-16-17 1 0,32 47 0 0,-32-16 0 0,32 32 0 0,0-16 1 0,0 32-1 0,0-16 1 0,0 16 0 0,0 0-2 0,0 16 0 0,0 0 2 0,0 48-1 0,16-48 0 0,-16 64 1 0,0-49 0 0,32 63 4 0,-16-14-4 0,15-16 1 0,-31-16-11 0,16-16-29 0,-16 0 5 0</inkml:trace>
  <inkml:trace contextRef="#ctx0" brushRef="#br1" timeOffset="27">21780 4047 1 0,'0'0'0'0,"48"-31"14"0,16 16 5 0,-17-17-10 0,17 32-8 0,15 0 2 0,-47 16-1 0,-32 15-2 0,-16 32-1 0,-32 1 1 0,1-32 1 0,15 0-1 0,16 0 1 0,32-32 4 0,16 0 7 0,47 0-7 0,-47-16-17 0,15 16-30 0,-31 0 24 0</inkml:trace>
  <inkml:trace contextRef="#ctx0" brushRef="#br1" timeOffset="28">20590 5112 1 0,'16'-31'6'0,"0"-1"10"0,-48 0 3 0,-16 16-8 0,-31 0-10 0,-1 48-2 0,1 32 1 0,0 14 2 0,47 17-6 0,16 1-3 0,48-32 4 0,31-16 2 0,17-48 5 0,-1-16 1 0,-15-16-3 0,-17-32 0 0,-15-16 2 0,-16-16 0 0,-16 3-3 0,0-19-1 0,-32 16 3 0,16 16 0 0,16 18-4 0,0 31-1 0,0 94 1 0,0 15 2 0,16 50 0 0,16-16 4 0,0-19-3 0,-17-13-1 0,1-16-17 0,-16-32-25 0,0-16 24 0</inkml:trace>
  <inkml:trace contextRef="#ctx0" brushRef="#br1" timeOffset="29">20812 5190 11 0,'0'0'9'0,"32"-16"-2"0,-32 64 3 0,0 16 1 0,16 0-18 0,0-16-28 0,-16-48 29 0</inkml:trace>
  <inkml:trace contextRef="#ctx0" brushRef="#br1" timeOffset="30">21161 4809 6 0,'16'0'4'0,"0"0"3"0,-16 16-7 0,16 16 7 0,0 64 18 0,-16-80-20 0,16 64 3 0,-16-48-7 0,16 46 1 0,-16-63-2 0,15 49 1 0,-15-48 0 0,16 16-1 0,-16 0-6 0,16-32 0 0,-16 16-30 0,0-16 17 0</inkml:trace>
  <inkml:trace contextRef="#ctx0" brushRef="#br1" timeOffset="31">21018 5112 4 0,'0'0'1'0,"32"-15"-2"0,32 15 12 0,31 0 20 0,32-16-12 0,0 16-15 0,-48-16-1 0,-47 16-9 0,-32 16-56 0</inkml:trace>
  <inkml:trace contextRef="#ctx0" brushRef="#br1" timeOffset="32">22130 4985 26 0,'0'0'0'0,"0"-16"26"0,0 0-29 0,-48 0 5 0,-31 0 1 0,-32 32-3 0,-16 16-5 0,31 32 4 0,33 0-5 0,31 13-9 0,64-29 10 0,31-16 8 0,33-16 12 0,31-48 1 0,-16-16-1 0,-48 2 0 0,-31 14 1 0,-32-31-12 0,-16 15-15 0,-32 0-25 0,-15 16-23 0</inkml:trace>
  <inkml:trace contextRef="#ctx0" brushRef="#br1" timeOffset="33">21955 4652 13 0,'0'0'0'0,"16"-48"10"0,16 48-11 0,-32 16 22 0,16 32-1 0,-1 47-17 0,1 31-2 0,16-14-1 0,-16-32-2 0,0-33-18 0,-16-16-17 0,0-16 30 0</inkml:trace>
  <inkml:trace contextRef="#ctx0" brushRef="#br1" timeOffset="34">22161 5017 11 0,'32'-32'11'0,"0"-16"-11"0,31 16 21 0,1 0 6 0,-1 32-24 0,-31 16-7 0,-16 32 1 0,-48 32-1 0,-15 0 1 0,15-18 3 0,16-31 0 0,0 1 2 0,64-32 8 0,15 16 3 0,17-16-6 0,-33 0-4 0,1 0-4 0,-48 0-29 0,-16 0-33 0</inkml:trace>
  <inkml:trace contextRef="#ctx0" brushRef="#br1" timeOffset="35">4381 11574 0 0,'0'0'0'0,"-15"0"1"0,15 0 2 0,0 0-1 0,0 15 8 0,0-15-6 0,0 0 8 0,0 0-7 0,0 0-4 0,0 32 1 0,0-2-1 0,0 34 2 0,15 32 0 0,-15 32-2 0,0-35 0 0,16-13 0 0,-16-32 3 0,0-16-2 0,0-32-23 0,0-16-14 0</inkml:trace>
  <inkml:trace contextRef="#ctx0" brushRef="#br1" timeOffset="36">4413 11923 0 0,'0'0'0'0,"16"0"1"0,0 0-1 0,0 16 0 0,16-16 3 0,-1 16 0 0,33-16-1 0,-1 0-1 0,1-16 0 0,15 16 5 0,-15 0 2 0,15-16-4 0,16 16-3 0,1-16 5 0,-1 0 0 0,0 16-2 0,-16 0-3 0,17-16 1 0,-1 16-2 0,0-16 1 0,0 16 2 0,1 0-1 0,31-16-1 0,0 0-1 0,0 0 0 0,-16 16 1 0,0 0-1 0,16 0 1 0,0-16-1 0,0 16 1 0,0 0-1 0,0-16 0 0,-16 16 0 0,16 0 0 0,0 0 0 0,16-16 0 0,0 0-1 0,0 16 1 0,0 0 0 0,15-16 0 0,1 16 0 0,0-16-1 0,15 0 0 0,1 16-2 0,0-16 2 0,15 16 2 0,1-16 0 0,-1 16-1 0,-15-16-1 0,-16 16 1 0,15 0 0 0,17 0 1 0,-1-15-1 0,-15 15 0 0,15 0 1 0,-15-15 0 0,15 15 1 0,1 0 2 0,-16 0-1 0,-1 0 0 0,1 0-1 0,-1-16 0 0,1 16 0 0,-16 0-1 0,15 0 1 0,1 0 1 0,-32 0-2 0,16-16-1 0,-1 16-2 0,-15-15-1 0,0 15 2 0,-32 0 2 0,16 0-1 0,-31-16 0 0,-1 16 1 0,-32 0 3 0,1 16-3 0,-1-16 2 0,-31 0 4 0,-32 0 0 0,0-16-73 0,0 16 53 0,-16-16-7 0</inkml:trace>
  <inkml:trace contextRef="#ctx0" brushRef="#br1" timeOffset="37">14176 11302 4 0,'0'0'11'0,"16"-32"10"0,-16 32-5 0,0-15-12 0,0 30 6 0,16 1-8 0,-16 48-2 0,16 16 0 0,0 0 0 0,0-1 0 0,0-47-4 0,-16-2-1 0,0-30 9 0,15 0 16 0,-15-46-8 0,-15-17-4 0,-1-17-7 0,0 16-1 0,0 16 0 0,16 16-13 0,0 16-42 0,-16 16 19 0</inkml:trace>
  <inkml:trace contextRef="#ctx0" brushRef="#br1" timeOffset="38">14621 12272 0 0,'0'0'0'0,"16"0"5"0,0-16 1 0,-16 0 0 0,0 0-1 0,-16 16 0 0,16-16 3 0,-32 0-1 0,0 0-3 0,-31 0-3 0,-1 0-1 0,1 16 1 0,-17 0 0 0,17 16 2 0,15 16-1 0,16 16-3 0,17 0 1 0,-1 15-2 0,16 15-6 0,47 18-3 0,1-32 6 0,15-32 5 0,1-16 3 0,-1-48 2 0,17-16-3 0,-33-16 1 0,1 0 4 0,-16 2 1 0,-16-17-1 0,0-33-4 0,-16 16-1 0,-16 2 1 0,0 15 0 0,0-1 2 0,0 16-2 0,0 0-3 0,16 48 0 0,0 16-1 0,0 0 0 0,0 16-1 0,0 48 1 0,16 32 1 0,0 31 0 0,-16-111 0 0,16 94-1 0,-16-78 2 0,16 64-1 0,0-64 0 0,-1 63-2 0,-15-79 2 0,16 62 2 0,0 2 4 0,-16-64-5 0,16 16 3 0,-16-16-3 0,0 0 6 0,16 0-7 0,-16-48-33 0,0 16-29 0</inkml:trace>
  <inkml:trace contextRef="#ctx0" brushRef="#br1" timeOffset="39">8953 10700 0 0,'32'-16'3'0,"-16"0"13"0,-16 0 8 0,0 0-2 0,0 16-11 0,0 0-8 0,16 48-3 0,0 80 1 0,0 13-1 0,-16-29 0 0,16-48 1 0,-16-32-21 0,0-32-41 0</inkml:trace>
  <inkml:trace contextRef="#ctx0" brushRef="#br1" timeOffset="40">4508 10905 0 0,'0'-16'3'0,"0"32"8"0,16-16-3 0,16 0-2 0,16 16-5 0,31-16 0 0,0 16 3 0,48-16 2 0,0 0-2 0,0 0-1 0,48 0 1 0,-16 0-1 0,15 0-1 0,1-16 0 0,31 0 2 0,-15 16-3 0,15 0 0 0,1-16 0 0,-17 16-1 0,1 0 0 0,15-15 1 0,-31 15-1 0,15 0 0 0,-15 0-1 0,31 0 1 0,1-15 0 0,-1 15 0 0,-31 0 1 0,-17 0-1 0,-31 15 0 0,-47-15 4 0,-49 0 5 0,-31 0-13 0,-15 0-60 0,15 0 53 0</inkml:trace>
  <inkml:trace contextRef="#ctx0" brushRef="#br1" timeOffset="41">6271 10207 1 0,'0'0'3'0,"0"-16"14"0,0 0 4 0,-48 0-8 0,0 0-10 0,-31 32-3 0,0 16 0 0,-17 16-1 0,33 32-1 0,31 16-11 0,16-3-2 0,80 3 5 0,15-64 7 0,16-16 6 0,16-32 12 0,-15-48-1 0,-33 0 4 0,-31 18 4 0,-48-17-10 0,-47 31-11 0,15-16-10 0,0 0-40 0,32 32 8 0</inkml:trace>
  <inkml:trace contextRef="#ctx0" brushRef="#br1" timeOffset="42">6286 9669 13 0,'0'0'21'0,"0"-16"-12"0,0 16-7 0,0 63 2 0,0 47 7 0,0 50 1 0,0-3-4 0,16-13-6 0,0-16 0 0,-16-35-2 0,0-29-3 0,16-48-38 0,16 0 4 0</inkml:trace>
  <inkml:trace contextRef="#ctx0" brushRef="#br1" timeOffset="43">6715 10287 4 0,'0'0'3'0,"16"48"-4"0,-16-32 1 0,0 48 0 0,0-48 0 0,0 31 1 0,0-32 0 0,0 0 7 0,0-15 15 0,0-15 6 0,0-16-10 0,0 0-14 0,0-17 10 0,-16-16-8 0,16 0-23 0,-16 32-62 0</inkml:trace>
  <inkml:trace contextRef="#ctx0" brushRef="#br1" timeOffset="44">9255 10827 0 0,'0'0'0'0,"0"-15"2"0,0 15 6 0,0 0 13 0,16 0-19 0,16 0 3 0,15 0-3 0,33 15-4 0,31-15 1 0,16 0 2 0,16-15 1 0,31 15-3 0,17-16 1 0,-1 0 1 0,17 0 4 0,-17 16-3 0,-15 0-2 0,15-16 0 0,-15 16 0 0,15-16 1 0,1 0 0 0,-1 16-2 0,-15-16 0 0,0 16 0 0,-1-16 0 0,17 16-2 0,-1-16-2 0,1 0 3 0,15 0 2 0,-15 16-1 0,-33 0-4 0,-15-16 7 0,-63 16 6 0,-33 0 0 0,-31 0-4 0,0 0-6 0,-16 0-29 0,0 0 13 0</inkml:trace>
  <inkml:trace contextRef="#ctx0" brushRef="#br1" timeOffset="45">11382 10018 11 0,'-31'0'12'0,"-1"-16"6"0,-16-16-1 0,-15 16-9 0,-17 0-7 0,1 32-4 0,-16 32-1 0,-1 31-10 0,17 15-5 0,63-62 14 0,0 48-7 0,32 16 4 0,64-48 8 0,-65-33 0 0,81 1 1 0,-49-16 0 0,49 0 6 0,-49-16-5 0,64-31 3 0,-47 15 2 0,-48 16-2 0,15-48 18 0,-31-16-13 0,-15 16-12 0,-1 33 1 0,0-47-2 0,16 46 3 0,-32-64 1 0,32 48-1 0,0-79 4 0,0 33-2 0,0 46 0 0,0 32 4 0,0 16-4 0,0 0-4 0,0 16 2 0,0 32 1 0,0 46 1 0,0 49 0 0,16 17-1 0,0-19 3 0,0-45 0 0,15-32-1 0,-31-32-8 0,16-16-43 0,0-16 18 0</inkml:trace>
  <inkml:trace contextRef="#ctx0" brushRef="#br1" timeOffset="46">11652 10002 25 0,'0'0'0'0,"-16"0"22"0,32-32-6 0,16 0-1 0,31 16-9 0,17 16-6 0,-33 0-4 0,-31 64-2 0,-32 15 2 0,-31-1 5 0,-17-14-3 0,33-32-7 0,15-16 6 0,16 0 4 0,16-16 5 0,47 16 0 0,16-16 2 0,-31 0-1 0,-16 0-4 0,-16-16-14 0,0 0-57 0</inkml:trace>
  <inkml:trace contextRef="#ctx0" brushRef="#br2" timeOffset="47">8922 10572 4 0,'0'0'3'0,"16"0"5"0,-16 0-6 0,0 0 13 0,15 0 4 0,-15-16-5 0,0 0-8 0,0-31-2 0,0-15 2 0,0-34-5 0,-15 0 1 0,15 32-3 0,0 48-3 0,-16 16-4 0,16 0-18 0,0 48-12 0,0-16 31 0</inkml:trace>
  <inkml:trace contextRef="#ctx0" brushRef="#br2" timeOffset="48">8763 9256 0 0,'0'16'2'0,"0"47"4"0,32 47-2 0,-16 34 1 0,-16-112-4 0,15 47 1 0,1-33 0 0,-16-30-1 0,0 0 2 0,0-16-1 0,0-47 17 0,0 32-15 0,-16-32 5 0,16 15-6 0,-31-32 2 0,-1-80-1 0,16 50-7 0,0 78 2 0,16-15-9 0,0 31 5 0,0 0-27 0,0 77 11 0</inkml:trace>
  <inkml:trace contextRef="#ctx0" brushRef="#br2" timeOffset="49">8715 8573 0 0,'0'0'0'0,"0"126"2"0,16-30-2 0,-16-48 0 0,0-48 2 0,0-16 4 0,0-48 8 0,0-32 7 0,0 2-8 0,0 15-8 0,0 47-4 0,-16 16-8 0,16 16-1 0,0 32-18 0,0 31 3 0</inkml:trace>
  <inkml:trace contextRef="#ctx0" brushRef="#br2" timeOffset="50">8652 7508 6 0,'0'0'7'0,"16"64"-5"0,0 16 4 0,-16 16 3 0,15-49-6 0,1-31-3 0,-16-16 1 0,0-47 13 0,0-17 2 0,0-32-9 0,-16 16-7 0,16 16-1 0,-15 49-8 0,15 30-26 0,-16 33 9 0</inkml:trace>
  <inkml:trace contextRef="#ctx0" brushRef="#br2" timeOffset="51">8604 6810 1 0,'0'0'0'0,"-16"16"10"0,16-16-9 0,0 32 1 0,0-32-2 0,16 48 5 0,-16-16 1 0,0-16-5 0,16 0 5 0,-16-16 2 0,0 0-4 0,0-16 10 0,0 0-9 0,0-16 4 0,0 16-7 0,0-32 2 0,0 32-4 0,0 0 1 0,0 16-11 0,0 16-39 0,0 0 29 0</inkml:trace>
  <inkml:trace contextRef="#ctx0" brushRef="#br2" timeOffset="52">8541 6381 2 0,'-48'48'6'0,"32"-32"-6"0,16 16 6 0,0 16 6 0,16-16-9 0,0-16-2 0,0-16 6 0,0-16 9 0,-16-16-2 0,0 0-5 0,-16 32-8 0,16 0-3 0,-16 16-1 0,16 32 1 0,16-16 1 0,-16-16-1 0,16-16 4 0,-16-16 7 0,0-16-2 0,0 16-2 0,-16 0-2 0,16 16-2 0,-16 0-1 0,16 0-1 0,0 16-2 0,16 0-12 0,-16-16-39 0,0 0 33 0</inkml:trace>
  <inkml:trace contextRef="#ctx0" brushRef="#br2" timeOffset="53">8398 5414 1 0,'0'0'0'0,"0"-32"11"0,0 32-2 0,-16 0-4 0,0 0 2 0,0 16 3 0,0 0-4 0,-15 16-4 0,-1 0-1 0,0 15 0 0,0-1 4 0,1 2 3 0,-1 0-5 0,16 0-2 0,0 16 0 0,0-16 3 0,0 15 3 0,0-1-5 0,16 2-1 0,-15 16 0 0,15 0-1 0,-16-1 1 0,0-32 0 0,16 32 0 0,0-15 0 0,16 0 0 0,-16 16 2 0,0-17-1 0,16 15-2 0,-16 2 1 0,15 0-1 0,17 0 0 0,-16-17 1 0,16 15-1 0,0 18 0 0,-1-32 0 0,17 0 0 0,15-16 0 0,1-1 0 0,-1-17-1 0,1 18 1 0,15 0-1 0,17-16-1 0,-17-32 1 0,0-16 2 0,17-16-1 0,-1 0 1 0,-79 16-1 0,63-16 0 0,-63 32 0 0,47-62 0 0,-31 47 0 0,16-33 0 0,-32 32 0 0,15-32 1 0,-15 16-1 0,0-32 1 0,0 48-1 0,0-48 1 0,-16 33-1 0,0-79 2 0,0 30-1 0,0 48 0 0,0-64 0 0,0-14-1 0,-16 79 1 0,0-81-1 0,16 80 0 0,-16-80 2 0,-31 18 1 0,15-1-2 0,0-1-1 0,-15 0 1 0,-1 2-1 0,-16-1 2 0,17 31 0 0,-17 16-8 0,1 0 8 0,-1 0-6 0,-15 17 3 0,15-16 4 0,-15 32 1 0,0 15-2 0,15 0-2 0,-15-16 3 0,-1 32-3 0,-15 15-12 0,0 63-32 0,0 34-13 0,63-96 52 0</inkml:trace>
  <inkml:trace contextRef="#ctx0" brushRef="#br2" timeOffset="54">8461 5540 9 0,'0'0'7'0,"0"-15"6"0,16-1-12 0,-16 32 23 0,16 14-19 0,0 50-5 0,16 32 2 0,-1 15 2 0,1-1-1 0,-16-14-3 0,0 0 1 0,-16-34-1 0,0-31 5 0,0-31 3 0,0-16-4 0,-16 0-11 0,16-32-46 0,-16 16 27 0</inkml:trace>
  <inkml:trace contextRef="#ctx0" brushRef="#br2" timeOffset="55">9414 5843 0 0,'0'0'0'0,"0"-16"2"0,16 0 8 0,-16 16 11 0,0 0-3 0,0 0-11 0,16 0-6 0,-16 32 4 0,15 46 1 0,1-15-2 0,0 17-1 0,0-32-1 0,-16-16-1 0,16 0 0 0,-16-16-6 0,-16-16-27 0,16 16-12 0</inkml:trace>
  <inkml:trace contextRef="#ctx0" brushRef="#br2" timeOffset="56">9334 5921 4 0,'0'-47'0'0,"32"-16"-2"0,-32 47 2 0,16 0 7 0,16-32 13 0,-32 48-17 0,32-48-1 0,-17 48-3 0,1-16-3 0,0 16 3 0,32 0 0 0,-1-16 2 0,1 32 1 0,-32 0-1 0,0 16 1 0,0-32-2 0,0 48 1 0,-16-32 0 0,-16 32 0 0,-32 15 2 0,16-32 0 0,16-16-2 0,-63 33 0 0,31-16-4 0,17-16-2 0,31-16-2 0,0 0 3 0,0-16 4 0,31 0 2 0,1 0 1 0,16 0 0 0,-48 16-1 0,32 0 6 0,15 32 0 0,1 16 2 0,-1-16-1 0,17 0-1 0,-1-32-1 0,-15 0 1 0,-16-16-4 0,-16 16-3 0,0-32-4 0,-1 32-32 0,-30 0-25 0</inkml:trace>
  <inkml:trace contextRef="#ctx0" brushRef="#br2" timeOffset="57">9890 5890 1 0,'0'0'7'0,"0"16"-4"0,16-1 14 0,-16 0-2 0,0 33-10 0,16 0-3 0,-16 16 0 0,0-32-1 0,0 0-1 0,0-32 3 0,16 0 2 0,-16 0-2 0,0-32 0 0,-16 0-1 0,16 0 0 0,0-32 0 0,16 16-3 0,0 17 1 0,15 0-1 0,1 31 0 0,0-16 2 0,0 1 0 0,15 15-2 0,-31 31-1 0,16 15 2 0,-16 2 5 0,0 0 1 0,-16-16-1 0,0 16-2 0,0-16-1 0,15-32-1 0,-30 0-92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0-10-21T18:13:53.0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  <inkml:brush xml:id="br1">
      <inkml:brushProperty name="width" value="0.05292" units="cm"/>
      <inkml:brushProperty name="height" value="0.05292" units="cm"/>
      <inkml:brushProperty name="color" value="#57D200"/>
      <inkml:brushProperty name="antiAliased" value="0"/>
    </inkml:brush>
  </inkml:definitions>
  <inkml:trace contextRef="#ctx0" brushRef="#br0">10589 6874 3 0,'0'0'3'0,"15"0"8"0,33-48 4 0,-32 0 7 0,16 0-12 0,15-14-6 0,-31 15-3 0,16 15 2 0,-32 16 0 0,0 16-2 0,0 32-2 0,0 31 1 0,0 15 4 0,0-14 2 0,16 0-3 0,0-32-1 0,-16-16-4 0,0 0-18 0</inkml:trace>
  <inkml:trace contextRef="#ctx0" brushRef="#br1" timeOffset="1">10604 6778 0 0,'16'0'3'0,"0"-16"2"0,16 0 1 0,-16 0 0 0,0-16-5 0,15-14 4 0,1 15 5 0,-16 15-5 0,16-32-3 0,-32 16 7 0,0 16 3 0,16-16-6 0,0 16-5 0,-1 0 0 0,-15 0 3 0,0 16 2 0,0 0-6 0,0 32 0 0,0 32 0 0,0 16 1 0,0-2-1 0,0-15-1 0,0 1 3 0,0-16 2 0,0-32 0 0,0 0-1 0,0-16-2 0,0 0 1 0,0 0 0 0,0-16 0 0,0-16-2 0,-15-16-2 0,15 16 4 0,-16-16-2 0,0-30 0 0,16 31-4 0,-16-17 2 0,16 32 2 0,0 16 0 0,0 0 0 0,-16 16-1 0,16 0-1 0,-16 32 0 0,16-32 2 0,-16 32 1 0,0-32-1 0,-15 48-1 0,-1 0 2 0,32-48-1 0,-32 15 0 0,16 1 0 0,0 0 0 0,1-1 0 0,-1 0 0 0,16 17-1 0,0-32 1 0,0 0 0 0,0 0 0 0,16-16 1 0,-1-30-2 0,17 14-3 0,0-15 1 0,-16 31 2 0,0 0 1 0,0-16 0 0,-1 32 0 0,1-48 1 0,0 16-1 0,0 16 0 0,-16 16 0 0,0 0-2 0,0 48 1 0,0 32 1 0,0-16 4 0,16-2 2 0,-16-15-3 0,16-15-2 0,-16-32-32 0,0 16-33 0</inkml:trace>
  <inkml:trace contextRef="#ctx0" brushRef="#br1" timeOffset="2">10081 7652 2 0,'0'0'0'0,"0"0"15"0,0 0 14 0,15-16-8 0,1 0-9 0,32 0-8 0,15 0-1 0,-31 16-2 0,-16 0-1 0,0 16-1 0,-16 0 1 0,-16 0 0 0,-16 32 0 0,1 0 0 0,-17-16 0 0,16-1 0 0,16 0 0 0,0-16 0 0,16 1 0 0,0-16 0 0,0 16 0 0,32-16 0 0,-16 0 2 0,16 0 0 0,0 0-1 0,-17 0 0 0,17-16-1 0,0 16-12 0,-16 0-49 0,0 0 42 0</inkml:trace>
  <inkml:trace contextRef="#ctx0" brushRef="#br1" timeOffset="3">10525 8145 0 0,'0'0'0'0,"0"0"1"0,0 0 5 0,0 0 13 0,0-16-5 0,16 0-10 0,16 0-3 0,15 0 3 0,1 16 2 0,0 0-5 0,-1 0 0 0,-47 32-1 0,0-16 1 0,0 15 2 0,-32-15 4 0,-15 0-1 0,47-1-5 0,-32-15 1 0,32 0-2 0,-16 15 1 0,16-15 0 0,0 0-1 0,0-15 1 0,16 15-1 0,0-15 0 0,-16 15 0 0,32 0-1 0,-32 0 1 0,31 0-1 0,1 0 0 0,-16 15 1 0,0 0-1 0,-16 17 1 0,0 0 0 0,-16 0 4 0,0 16 0 0,-16-32 1 0,1 0 4 0,-17 0 0 0,0-16-2 0,17-16-4 0,-17 16-3 0,16-16-12 0,1 16-43 0,31 0 13 0</inkml:trace>
  <inkml:trace contextRef="#ctx0" brushRef="#br1" timeOffset="4">10636 5049 1 0,'0'0'0'0,"0"0"5"0,16 0-3 0,-16 0 4 0,16-16 4 0,-16 16-3 0,32-16-4 0,15 0-3 0,-15 16 0 0,0 0 1 0,-32 16-2 0,16 0 1 0,-16 32 2 0,-16-17 1 0,-16 1 0 0,0-2 0 0,16-14 0 0,-15 16-2 0,31-16 0 0,-16-16-1 0,16 16 1 0,16-16 1 0,15 0 2 0,17 0 1 0,-48 0-3 0,48 16 5 0,-1-16 2 0,-31 0-7 0,0 16 3 0,-16-16-3 0,16 0 2 0,-16 0-1 0,0 0-3 0,0 0-1 0,16 0-38 0,-16 0-15 0</inkml:trace>
  <inkml:trace contextRef="#ctx0" brushRef="#br1" timeOffset="5">10081 4397 1 0,'15'0'2'0,"-15"0"5"0,0 0 3 0,16-15-5 0,-16 15-3 0,32-16 0 0,0 0-1 0,31 16-1 0,1 0 4 0,-17 0-2 0,-31 32-1 0,-16-2-1 0,0 2 2 0,-16 0 5 0,-31 0 1 0,-1-16-4 0,1 0-3 0,31-16 0 0,0 0 0 0,16 0 1 0,0 0-2 0,32-16 0 0,-1 0-2 0,17 16 0 0,0 16 1 0,-17 16-1 0,-15 0 1 0,0 16 1 0,-16-32 1 0,-16 16 6 0,-16-16 3 0,-15 0-2 0,-1-1 0 0,-15-15-5 0,-1 0-3 0,-15 0-44 0,47 0-4 0</inkml:trace>
  <inkml:trace contextRef="#ctx0" brushRef="#br1" timeOffset="6">2334 13303 5 0,'-16'16'4'0,"16"-16"0"0,-32 0 4 0,32-16 4 0,0 16 7 0,0 0-15 0,0 16 7 0,0 16-10 0,0-16 0 0,16 32 0 0,-16-32 0 0,0 79 1 0,16 63 3 0,0-126-4 0,-16 96 1 0,0-81-2 0,15 63 1 0,1-78-1 0,0 32 0 0,-16-48 0 0,0 32 1 0,16-48-12 0,-16 0-38 0,-16-32 26 0</inkml:trace>
  <inkml:trace contextRef="#ctx0" brushRef="#br1" timeOffset="7">2143 13478 4 0,'-16'-79'12'0,"0"-33"1"0,48 48 3 0,-16 48-11 0,47-62 6 0,49 31-8 0,-1 15-1 0,16 16 0 0,-48 48-2 0,-15 47 1 0,-49 15 0 0,-15 34-2 0,-63-1 1 0,-32-33-1 0,-16-14 0 0,31-32-2 0,33-32 1 0,15-16 4 0,16-16-2 0,0 0-1 0,16 16 1 0,16 16-5 0,0 16 10 0,31 32 4 0,49-17 4 0,-1 1-3 0,16-33-4 0,-32 16-4 0,-31-15-1 0,-16 0-4 0,0-16-15 0,15-16-47 0,-47 0 47 0</inkml:trace>
  <inkml:trace contextRef="#ctx0" brushRef="#br1" timeOffset="8">2953 13844 2 0,'0'0'0'0,"0"0"4"0,0 0 9 0,16 0 23 0,31-32-14 0,1-16-12 0,-1-16-6 0,-15 16-2 0,-32-16-5 0,16 48 10 0,-16 0-4 0,0 48-1 0,16 32-2 0,0 32 2 0,0 31 3 0,-16-1 0 0,31-46-1 0,-15-16-2 0,-16-32-1 0,0-32-2 0,0 0-31 0,0-16-56 0</inkml:trace>
  <inkml:trace contextRef="#ctx0" brushRef="#br1" timeOffset="9">3762 13494 2 0,'0'0'4'0,"32"0"18"0,16 16-7 0,15-16-5 0,64 0-3 0,16 0 0 0,16 0 0 0,-16 0-1 0,-16 0-4 0,-32 0 0 0,-63 0 0 0,-32 0 0 0,0 0-18 0,0-16 4 0,0 0-30 0,0 16 26 0</inkml:trace>
  <inkml:trace contextRef="#ctx0" brushRef="#br1" timeOffset="10">4000 13604 1 0,'-31'0'1'0,"15"16"0"0,-48-16 4 0,64 0 6 0,0 0-6 0,-16 0 16 0,16 0-13 0,16 16 3 0,32-16-2 0,15 16-1 0,49 0-4 0,30 0-1 0,1-16 2 0,0 0-2 0,0 0 0 0,-32 0 0 0,-31 0-2 0,-33 16 0 0,-47-16-3 0,0 0-89 0</inkml:trace>
  <inkml:trace contextRef="#ctx0" brushRef="#br1" timeOffset="11">4540 13175 6 0,'0'0'0'0,"-63"0"22"0,47-15-5 0,0 0 4 0,16 15-10 0,0 0-2 0,32 30-6 0,15 2-2 0,17 16-1 0,47 0 1 0,-16 0-1 0,0 0 1 0,-15 0-3 0,-33-1 2 0,1-15 0 0,-32-2 0 0,0 18-1 0,-32 0 1 0,-32 16 2 0,-15 0 3 0,15 0-2 0,1-1-2 0,15 15-4 0,0-30-39 0,16-16-13 0</inkml:trace>
  <inkml:trace contextRef="#ctx0" brushRef="#br1" timeOffset="12">5572 13175 3 0,'0'0'2'0,"0"-15"1"0,0 15 1 0,16 0 12 0,-16 47-10 0,0 33-1 0,0 16-3 0,0-16-1 0,0-17 0 0,0-33 0 0,0-14 1 0,16-16 5 0,-16-16 4 0,-16-14-4 0,16-33-4 0,0-17 0 0,0-16-4 0,16 16-1 0,0 18 2 0,15 14-3 0,-15 17-2 0,16 31 1 0,-16 0 0 0,0 63 3 0,31 31 2 0,-31-14 1 0,0 0 1 0,-16-16 0 0,0-33 0 0,16-31 1 0,-16 0 2 0,0-31-2 0,-16-33-2 0,16-32-4 0,16-16-3 0,32 50 1 0,-17 31 3 0,1 15 1 0,-16 16 0 0,16 16-1 0,-16 62 5 0,15 1 4 0,-15 17-2 0,0 0-2 0,-16-17-4 0,16-33 1 0,-16-30-4 0,0-16-36 0,16-46-14 0</inkml:trace>
  <inkml:trace contextRef="#ctx0" brushRef="#br1" timeOffset="13">6223 13113 10 0,'0'0'0'0,"16"32"23"0,0 46 0 0,0 18-6 0,-1 0-5 0,-15-17-9 0,16-32 0 0,0-16-3 0,-16-31-20 0,0 0-30 0,0-16 29 0</inkml:trace>
  <inkml:trace contextRef="#ctx0" brushRef="#br1" timeOffset="14">6207 12970 22 0,'0'0'0'0,"-16"0"11"0,0 0-17 0,16 0-8 0,16 0 1 0</inkml:trace>
  <inkml:trace contextRef="#ctx0" brushRef="#br1" timeOffset="15">6699 13018 3 0,'0'0'9'0,"-16"-16"9"0,0 16-2 0,-31 0-13 0,-1 32-3 0,-15 16 0 0,31-1 0 0,32-16-4 0,0 0 1 0,32 1 1 0,31 16 3 0,1 0-1 0,-17 16 1 0,-15-16 3 0,-32 15 7 0,-32-31 1 0,-15-17-1 0,-1 0-3 0,0-15-6 0,17-30 2 0,15-18-21 0,0 1-30 0,16 15 17 0</inkml:trace>
  <inkml:trace contextRef="#ctx0" brushRef="#br1" timeOffset="16">6906 13082 3 0,'15'0'10'0,"1"0"-5"0,-16 15-2 0,0 33 9 0,0-33-8 0,0 64 7 0,0-63-8 0,0 64 3 0,16 0-3 0,-16-64-4 0,0 0 0 0,0 0 2 0,0-16 0 0,0 0 0 0,0-16 9 0,0 0-9 0,0-16 2 0,-16 16-3 0,16-64 0 0,0-32-3 0,16 3-9 0,32 29 3 0,-1 64 9 0,1 16 1 0,-16 48 0 0,0 47 1 0,-1-1 4 0,-31-14 4 0,0-16-4 0,0-48-4 0,0-16 3 0,0-16 0 0,0-48-3 0,-16-16-2 0,16-30-4 0,64 15-6 0,-1 79 7 0,-15 0 3 0,16 48 2 0,-17 47 5 0,-15 15 2 0,-16-14-1 0,-16 0-5 0,0-32-5 0,0-32-38 0,0-16-21 0</inkml:trace>
  <inkml:trace contextRef="#ctx0" brushRef="#br1" timeOffset="17">7985 13113 16 0,'0'-31'9'0,"-16"-1"-2"0,-31 16 5 0,-1-16-7 0,-16 32-3 0,1 16-2 0,-1 16-1 0,17 31 2 0,15 31 0 0,32 2-4 0,48-16-2 0,-17-48 3 0,33-32 4 0,-1-16 2 0,-15-64-1 0,0 16 4 0,-17-16 0 0,-15 2-4 0,-16 31-1 0,0 15 2 0,0 32 1 0,0 48 0 0,16 61 4 0,0-29 1 0,0 0-7 0,16-32-3 0,-16-32-32 0,15-16-42 0</inkml:trace>
  <inkml:trace contextRef="#ctx0" brushRef="#br1" timeOffset="18">9128 12794 1 0,'0'0'0'0,"0"0"14"0,16 0 5 0,0-30-3 0,-16-17-5 0,16-17-4 0,-16 0-4 0,-16-16-1 0,-16-16-2 0,-16 34-2 0,-15 31 0 0,15 15-1 0,-15 48-3 0,15 15 4 0,16 31 2 0,1 34 1 0,15 0 0 0,0 13 2 0,16 3 4 0,32-32-2 0,-1-17 1 0,1-1-4 0,-16-46 5 0,0 0-5 0,-16-32-22 0,-32-32-51 0</inkml:trace>
  <inkml:trace contextRef="#ctx0" brushRef="#br1" timeOffset="19">8731 13082 16 0,'0'0'0'0,"0"0"7"0,80-32-1 0,-1 0 0 0,-16 32-1 0,17 0-10 0,-1 0-26 0,-47 0 27 0</inkml:trace>
  <inkml:trace contextRef="#ctx0" brushRef="#br1" timeOffset="20">9509 13002 9 0,'0'0'14'0,"0"-32"10"0,0 0-1 0,-48 16-11 0,1 0-6 0,15 16-4 0,-16 0-2 0,1 48 0 0,-1 16-1 0,32 31 1 0,16-17-1 0,32 2-2 0,0-48 1 0,31-16 2 0,1-48 2 0,-17-32-1 0,-15 1 0 0,-16 0 1 0,0 0-1 0,-32 15-1 0,16 16 1 0,0 16 0 0,0 16 0 0,0 32 0 0,16 32 2 0,-16 15 3 0,16-1 1 0,0-14-6 0,15-16-3 0,-15-32-32 0,16-16-32 0,-16 0 59 0</inkml:trace>
  <inkml:trace contextRef="#ctx0" brushRef="#br1" timeOffset="21">9938 12779 17 0,'0'-15'7'0,"-32"-32"2"0,-16 47 3 0,32 0-5 0,-15 15-6 0,31 47-1 0,31 18 0 0,33 32 1 0,-1-16-1 0,-15-3 11 0,-48-13 4 0,0-48-6 0,-16-16-2 0,-16-16-5 0,-15-16-4 0,15-32-15 0,0 0-43 0,32 32 41 0</inkml:trace>
  <inkml:trace contextRef="#ctx0" brushRef="#br1" timeOffset="22">10033 13018 19 0,'0'0'8'0,"32"0"1"0,47 16 5 0,-15-16 0 0,15-16-5 0,16-16-2 0,-15 0-4 0,-17-16-1 0,-47 32 2 0,0 0 1 0,-32-16-5 0,-32 0-3 0,1 1-1 0,-17 16-1 0,1 15 1 0,-1 46 2 0,1 34 3 0,15 0 1 0,32 32 0 0,32-19 3 0,32-45 1 0,15-16 7 0,1-16-4 0,15-32-7 0,-31 0 2 0,-32 0-7 0,-16 0-39 0,0 16-15 0</inkml:trace>
  <inkml:trace contextRef="#ctx0" brushRef="#br1" timeOffset="23">2318 15192 3 0,'0'0'0'0,"-48"48"3"0,32-48-3 0,0 16 9 0,16-16 4 0,0-16-5 0,16-32-6 0,48-32-2 0,15 33 1 0,-15 32-1 0,-17 15 0 0,1 46-1 0,-32 66 1 0,-32-16-1 0,-32-1 0 0,-47 15-1 0,16-30-3 0,31-48 1 0,16-16 4 0,16-16 2 0,16 0 0 0,32-16-1 0,32 0 3 0,-1 0 4 0,16 16 2 0,-15 16 2 0,-16 0-8 0,-17-16-12 0,-15 0-39 0,0 0 34 0</inkml:trace>
  <inkml:trace contextRef="#ctx0" brushRef="#br1" timeOffset="24">2857 15477 6 0,'0'0'6'0,"0"0"-4"0,-15 16 2 0,15-16-1 0,15 16 9 0,-15 0-7 0,32 16 12 0,0 0-12 0,-16-16-3 0,47 0 0 0,-15 0 2 0,15-48 0 0,1-16-5 0,-32 0 2 0,-32-15 0 0,0 48 2 0,-32-1-1 0,32 16-1 0,0 0-2 0,0 62 1 0,16 34 1 0,0 0 1 0,-16-1 7 0,-16-32 3 0,-32-16-3 0,1-15 2 0,-17-32-7 0,48 0-15 0,0-32-38 0,32 16-17 0</inkml:trace>
  <inkml:trace contextRef="#ctx0" brushRef="#br1" timeOffset="25">1651 14907 1 0,'16'-16'1'0,"0"-32"0"0,0 32 6 0,-16 0 14 0,15 64-8 0,17 48-10 0,0 29 2 0,0 3 4 0,-1-32-3 0,-15-32-5 0,0-17-1 0,-16-47-18 0,0 0-20 0,0-16 26 0</inkml:trace>
  <inkml:trace contextRef="#ctx0" brushRef="#br1" timeOffset="26">1699 15002 5 0,'15'-31'7'0,"1"-65"4"0,16 16 6 0,32 16-3 0,15 2-5 0,16 30-5 0,-15 16-5 0,-33 79 0 0,-31 16 2 0,-16 17-1 0,-32-16 0 0,-15-32 0 0,15-17-1 0,16-15-4 0,-16-16-6 0,16 0-1 0,16 0 8 0,0 0 3 0,0 31 3 0,16 32 6 0,16 1 2 0,16 0 2 0,15-32 1 0,1 0 1 0,15-16-6 0,-31 0-7 0,-1-16-2 0,-47 0-38 0,32 16-21 0</inkml:trace>
  <inkml:trace contextRef="#ctx0" brushRef="#br1" timeOffset="27">3619 14827 7 0,'0'-16'14'0,"0"0"-5"0,0 48-2 0,32 64 2 0,-16 46 0 0,16 1-1 0,-16-31-6 0,0-33-1 0,-16-17-6 0,0-62-26 0,15-30 3 0,-15 14 26 0</inkml:trace>
  <inkml:trace contextRef="#ctx0" brushRef="#br1" timeOffset="28">3572 15034 0 0,'0'-32'0'0,"0"-63"2"0,32 15 13 0,15 0 5 0,17 48-8 0,-17 1-3 0,1 31-3 0,0 47-3 0,-17 33-1 0,-15 0-1 0,-32 16 1 0,-47-18-2 0,15-31-1 0,16-15-6 0,1-32 3 0,31 0 2 0,0 0-1 0,0 0 1 0,31 0 5 0,17 64 3 0,16 0 5 0,-1 16 1 0,16-17-2 0,-31-32-6 0,-16 0-8 0,-16-31-40 0,0-31-7 0</inkml:trace>
  <inkml:trace contextRef="#ctx0" brushRef="#br1" timeOffset="29">4096 15112 1 0,'0'-16'1'0,"47"-62"6"0,1 47 16 0,15-1-5 0,1 48-13 0,-32 15-3 0,-1 32 0 0,-46 0 3 0,-17-15-1 0,-16-32-1 0,32 0-2 0,0-32-3 0,16 0-6 0,64 16 2 0,-1-16 3 0,33 64 1 0,-17 0 3 0,-31 0 7 0,-32 0 8 0,-32 15 4 0,-48-1-4 0,-31-46-14 0,16 0 0 0,15-16-6 0,32 0-9 0,16-16-35 0,48-31-3 0</inkml:trace>
  <inkml:trace contextRef="#ctx0" brushRef="#br1" timeOffset="30">4905 14859 9 0,'0'0'0'0,"-16"0"11"0,16 0 0 0,32 0 7 0,32 0-7 0,47 0-6 0,32 0-4 0,0 0 0 0,-32 0 0 0,-64 16-7 0,-15-16-34 0,-16-16 18 0</inkml:trace>
  <inkml:trace contextRef="#ctx0" brushRef="#br1" timeOffset="31">4921 15065 1 0,'0'0'0'0,"-16"0"3"0,16 0-3 0,0 0 5 0,16 0 11 0,-16 0-12 0,48 0 3 0,-32 0-6 0,47 0 2 0,-47 0-1 0,79 0 4 0,-63 0-4 0,95 15 6 0,0 1-3 0,-48-16-1 0,-47 0-3 0,32 0 1 0,-48 0-2 0,31-16-8 0,-47 1-27 0,0-16 8 0</inkml:trace>
  <inkml:trace contextRef="#ctx0" brushRef="#br1" timeOffset="32">5334 14669 2 0,'0'-16'7'0,"-32"-31"7"0,16 31 3 0,16 16-9 0,16 0-7 0,32 31 0 0,31 17 0 0,1-2 0 0,31 18 2 0,-16 0 1 0,-16 0 2 0,-63 16 8 0,-16-17-1 0,-47 15-1 0,-17-14-7 0,16 0-6 0,17-32-27 0,15 0-52 0</inkml:trace>
  <inkml:trace contextRef="#ctx0" brushRef="#br1" timeOffset="33">6556 14731 0 0,'0'0'0'0,"0"0"1"0,32-47 5 0,-32 47-2 0,16-63 13 0,-16 0 0 0,-16-1-2 0,-16-16-8 0,-31 16-5 0,15 17-2 0,1 47-2 0,15 15 1 0,0 81-4 0,0 64-1 0,16 13 5 0,1 3 4 0,46-49 4 0,17-49-2 0,0-46 1 0,15-16 1 0,-15-32-4 0,-1 0-1 0,1-32-25 0,0 32-31 0,-33-14 44 0</inkml:trace>
  <inkml:trace contextRef="#ctx0" brushRef="#br1" timeOffset="34">6794 14747 2 0,'0'0'0'0,"0"-78"11"0,0 46 9 0,-15 32-5 0,-17 47-14 0,0 32 0 0,16 33-1 0,32 0-1 0,16-49 0 0,31-17 1 0,1-46 2 0,-1-46 8 0,1-33 2 0,-32-17 0 0,-32 0-2 0,-16 16-5 0,-16 2-6 0,-32 63-11 0,-15 46-19 0,16 47-7 0,31 18 21 0</inkml:trace>
  <inkml:trace contextRef="#ctx0" brushRef="#br1" timeOffset="35">7128 14653 13 0,'16'0'11'0,"-16"0"-7"0,16 94 11 0,-16 2-4 0,0 0-7 0,0-48-4 0,0-17 0 0,0-31 1 0,0-31 0 0,0-49-1 0,15-16-6 0,17 0 2 0,16 18 3 0,-1 47 1 0,-31 46 5 0,16 63 2 0,0 34 4 0,-16 0 1 0,-16-17-7 0,16-33-9 0,-16-62-51 0,15 16 28 0</inkml:trace>
  <inkml:trace contextRef="#ctx0" brushRef="#br1" timeOffset="36">7556 14193 6 0,'0'0'0'0,"32"16"7"0,-16 63 5 0,0 47 8 0,-16 34-2 0,16-19-9 0,-16-29-5 0,0-48-3 0,0-48-17 0,0 0-39 0,-16-16 49 0</inkml:trace>
  <inkml:trace contextRef="#ctx0" brushRef="#br1" timeOffset="37">7588 14526 1 0,'32'16'2'0,"47"-16"1"0,-31 48 6 0,15 31 3 0,-15 31-6 0,-32 2-2 0,-16-32 1 0,0-17 0 0,-16-63 0 0,16 0 7 0,-16-47 1 0,0-49-7 0,16 0-6 0,16-30-1 0,79 31-10 0,-15 31-9 0,-1 64-13 0,-47 48 18 0,-16 47 12 0,-16-64 3 0,0 0 0 0</inkml:trace>
  <inkml:trace contextRef="#ctx0" brushRef="#br1" timeOffset="38">8430 14684 7 0,'0'0'0'0,"0"-15"8"0,0-33 12 0,0 48-15 0,-32-47 6 0,16 47-7 0,-16-16 4 0,16 0-6 0,-31 16-1 0,-17 48-2 0,1 46 0 0,15 17 1 0,32 1-2 0,16-48-3 0,64-17 0 0,15-47 5 0,16-47 2 0,-31-17 0 0,-32-16 2 0,-17-16-3 0,-15 18-1 0,0 15 1 0,0 47 0 0,0 32 2 0,16 63 4 0,0 31 4 0,0-14-3 0,16-48-7 0,-16-32-21 0,0 0-43 0,-1-16 53 0</inkml:trace>
  <inkml:trace contextRef="#ctx0" brushRef="#br1" timeOffset="39">9080 14256 0 0,'0'0'0'0,"0"-31"5"0,-15-17 5 0,-17 16 6 0,0 0-1 0,-16 32-10 0,-15 16-12 0,-1 64 2 0,1 45 7 0,31 19 1 0,16-1-1 0,32-17-1 0,32-46 0 0,-32-48 1 0,15-32-5 0,-31-16-35 0,0 0 29 0</inkml:trace>
  <inkml:trace contextRef="#ctx0" brushRef="#br1" timeOffset="40">8779 14574 11 0,'16'-16'7'0,"47"0"-7"0,1 0 2 0,15 16 0 0,16-32-2 0,-63 16-4 0,-16 16 1 0,-16 0 14 0,-32 16 2 0,-15 32-4 0,15 31-2 0,16 15-4 0,32-14-3 0,31-16 2 0,17-48 0 0,-16-16 3 0,31-32 3 0,-16-32 2 0,-15 0 1 0,-16 2-4 0,-32-1-5 0,-16-1-4 0,-48 32-14 0,17 0-29 0,47 32 3 0</inkml:trace>
  <inkml:trace contextRef="#ctx0" brushRef="#br1" timeOffset="41">9398 14462 8 0,'0'32'22'0,"-16"0"9"0,32 32-10 0,-16 30-6 0,16 1-11 0,0-47-9 0,0-16-47 0,-1-32 8 0</inkml:trace>
  <inkml:trace contextRef="#ctx0" brushRef="#br1" timeOffset="42">9668 14430 15 0,'-16'-16'8'0,"-16"0"-16"0,32 16 17 0,-16 16-2 0,0 48-6 0,1 0-1 0,15 15 1 0,31 15 5 0,-15-14 11 0,-16-16 4 0,0-32-11 0,0-16-6 0,-16-16-24 0,0-48-34 0,16 32 44 0,-15-16 3 0</inkml:trace>
  <inkml:trace contextRef="#ctx0" brushRef="#br1" timeOffset="43">9668 14606 2 0,'0'0'0'0,"16"0"3"0,15-16 10 0,-15 16-10 0,32 0 0 0,-32 0-3 0,47 0 4 0,-31 0-2 0,32-16 10 0,-33 0-7 0,80-16 12 0,-47-16-11 0,-32 0-4 0,-32 0-3 0,-48 0-7 0,-15 17 1 0,-17 31 2 0,-15 15 5 0,16 81 5 0,15 16 2 0,64-17-3 0,32-1 2 0,63-30 8 0,16-48-7 0,-16-16 1 0,-31-16-11 0,-48 0-62 0,0 16 43 0</inkml:trace>
  <inkml:trace contextRef="#ctx0" brushRef="#br1" timeOffset="44">1270 16604 4 0,'-32'0'5'0,"0"-15"6"0,32 0 18 0,-15 15-1 0,15 0-10 0,0 0-15 0,15 94-3 0,1 34 1 0,0-1-1 0,0-49 12 0,-16-14 2 0,16-32-35 0,-16-16-41 0,16-16 20 0</inkml:trace>
  <inkml:trace contextRef="#ctx0" brushRef="#br1" timeOffset="45">1270 16668 12 0,'0'-16'5'0,"16"-94"3"0,47 15 15 0,1 47 0 0,31 0-12 0,-16 32-9 0,-31 96-4 0,-32 16 0 0,-48 29 1 0,-31-45 2 0,-17 0-2 0,17-48-2 0,-1-16-1 0,33-16 3 0,-1 0 1 0,32 0 0 0,0 0-2 0,47 32 4 0,33 15 4 0,15-15 5 0,-16-2 2 0,-31-14 16 0,16 0-24 0,-33-16-9 0,1 16-76 0,-16-32 29 0</inkml:trace>
  <inkml:trace contextRef="#ctx0" brushRef="#br1" timeOffset="46">1984 16652 5 0,'0'0'5'0,"0"0"17"0,0 0-7 0,0 16-13 0,-31 32 4 0,15-32-5 0,-16 48 2 0,16-48-2 0,-32 64 1 0,33-33-2 0,-1-31 0 0,16-1 1 0,0-15-1 0,0 0 5 0,0 0-5 0,31 15-3 0,-31-15 4 0,48 0 16 0,16 0-16 0,-17 0 4 0,17-15-31 0,-33 0-11 0,-31-1 25 0,16-16-2 0</inkml:trace>
  <inkml:trace contextRef="#ctx0" brushRef="#br1" timeOffset="47">2048 16652 6 0,'-32'16'14'0,"0"0"13"0,32 32-9 0,16 48 0 0,0 15 0 0,-16-33 17 0,16 18-33 0,0-48-5 0,0 0-47 0,15-32-22 0,-31-16 59 0</inkml:trace>
  <inkml:trace contextRef="#ctx0" brushRef="#br1" timeOffset="48">2318 16271 1 0,'0'0'0'0,"-32"32"4"0,32-32 2 0,0 16 1 0,0 32 4 0,0 16 3 0,0 47-3 0,0 63 2 0,0-46-9 0,0 13-2 0,0-61 23 0,0 16-20 0,0 0 1 0,-16-49-14 0,32-31-37 0,0-32-11 0</inkml:trace>
  <inkml:trace contextRef="#ctx0" brushRef="#br1" timeOffset="49">2588 16399 4 0,'0'16'6'0,"0"0"7"0,0 16 0 0,15 47 1 0,1 63-3 0,16-30-5 0,-16-1-3 0,0-33-2 0,-16-46 2 0,0 0-31 0,0-16-13 0</inkml:trace>
  <inkml:trace contextRef="#ctx0" brushRef="#br1" timeOffset="50">2603 16604 5 0,'0'-15'10'0,"16"-79"15"0,0 78-20 0,16-16 6 0,-32 16-7 0,48-16 6 0,-17 16-7 0,17 0 5 0,-48 16-6 0,48 16-1 0,-33 48-1 0,-15 47-1 0,-47-17 0 0,31-78 1 0,-48 64-3 0,17-32 0 0,31-48 1 0,0 0 1 0,0 0 2 0,16 0-2 0,0-16 0 0,0 0 1 0,32 32 3 0,0 0 3 0,31 32 3 0,1 0 1 0,-1-33-1 0,1 17-7 0,-33-16-13 0,-15-16-50 0,16 0 22 0</inkml:trace>
  <inkml:trace contextRef="#ctx0" brushRef="#br1" timeOffset="51">3000 16732 16 0,'0'0'7'0,"32"-32"0"0,32 16 9 0,-1 0-1 0,1 0-11 0,-33 16 0 0,-15 0-1 0,-16 0 0 0,0 0-1 0,-32-32-6 0,1 16-1 0,-33 16 3 0,1 16 0 0,15 32 1 0,16-16 1 0,32 32-1 0,0-32-2 0,48-16 1 0,15-16 3 0,17-16-4 0,-1 16 3 0,-15 48 0 0,-17 15 3 0,-31 0 13 0,-16-16 16 0,-32 1-15 0,-47-16-7 0,16-32-7 0,-17-16-4 0,48-16-43 0,17-16-47 0</inkml:trace>
  <inkml:trace contextRef="#ctx0" brushRef="#br1" timeOffset="52">4112 16589 2 0,'0'0'5'0,"-16"-15"14"0,16-1 11 0,16 78 0 0,47 18-28 0,1 0-1 0,15-16-3 0,-16-16-3 0,-31-48-20 0,-16-16-6 0,-16-64 14 0,0 0 15 0,0 32 12 0,-32 16 17 0,32 32-3 0,-16 48-18 0,1 80-1 0,-1 30 6 0,0-79 19 0,0 33-26 0,0-32-1 0,0-48 0 0,0-32-36 0,0-16 17 0,16-16-47 0,-15 16 45 0</inkml:trace>
  <inkml:trace contextRef="#ctx0" brushRef="#br1" timeOffset="53">5048 16082 6 0,'0'48'16'0,"32"61"5"0,0 83 0 0,-1-65-11 0,1 63-1 0,-16-94-8 0,0-64-9 0,-16-32-44 0,0-16 28 0</inkml:trace>
  <inkml:trace contextRef="#ctx0" brushRef="#br1" timeOffset="54">5112 16130 4 0,'31'-48'16'0,"17"32"12"0,-16 16-10 0,0 16-15 0,-17 79-2 0,-15 31-1 0,-31-30 1 0,15-48-3 0,-16-48 0 0,32 0-3 0,-16-16-1 0,16 0 4 0,16 16 3 0,16 32 6 0,31 47 3 0,1 15 6 0,15-14 1 0,1-32-6 0,-17-16-7 0,-47-32-8 0,-16 0-49 0,16 16-4 0</inkml:trace>
  <inkml:trace contextRef="#ctx0" brushRef="#br1" timeOffset="55">5699 16415 9 0,'-16'16'8'0,"-47"0"5"0,15 48-2 0,16 45-7 0,32 3-3 0,16-32 0 0,64-16-2 0,-17-48 0 0,16-16 5 0,-31-64 11 0,-16 16 12 0,-32 0-7 0,-64 16-15 0,-31 16-19 0,-16 64-29 0,32 0-16 0</inkml:trace>
  <inkml:trace contextRef="#ctx0" brushRef="#br1" timeOffset="56">6112 16335 10 0,'0'0'12'0,"-16"48"7"0,16 16-7 0,16 15-4 0,16-16-4 0,15-16-1 0,-15-31 2 0,16-94-2 0,-33 46 1 0,-15-15-1 0,16 15 3 0,-16 80 4 0,16 93-3 0,0-13 6 0,0-1-8 0,0-49-7 0,-16-30-5 0,16-32-38 0,0-32-18 0,-16 16 56 0</inkml:trace>
  <inkml:trace contextRef="#ctx0" brushRef="#br1" timeOffset="57">6477 16018 19 0,'0'0'28'0,"0"48"-16"0,32 79 2 0,-1 47 2 0,-15-30-6 0,16-51-9 0,-16-29-12 0,-16-48-46 0,0-32 25 0</inkml:trace>
  <inkml:trace contextRef="#ctx0" brushRef="#br1" timeOffset="58">6445 16239 6 0,'0'-31'4'0,"0"0"2"0,32-48 9 0,-32 47-11 0,48 0 8 0,15 0 5 0,-47 32-13 0,32 0 5 0,-33 0-8 0,17 64 2 0,-16-48-2 0,16 63 0 0,-16-1-2 0,-16-62 1 0,0 48 0 0,-16-32 0 0,-16 16-2 0,16-48 1 0,-31 32-6 0,-1-32-1 0,16 0 5 0,32 0 2 0,0 0 1 0,0 16 6 0,48 0 7 0,-16 0-3 0,-17 0-7 0,65 15 6 0,-1 1-4 0,-15 30-2 0,-48-62-3 0,-1 16-17 0,1 0-34 0,0 0 10 0</inkml:trace>
  <inkml:trace contextRef="#ctx0" brushRef="#br1" timeOffset="59">6906 16287 10 0,'0'0'19'0,"15"0"-2"0,49-16 0 0,15 32-6 0,1 32-6 0,-17 48-2 0,-47-16-1 0,-16 29 4 0,-16-29-1 0,0-48-4 0,16 0-15 0,-16-16-37 0,16-16 20 0</inkml:trace>
  <inkml:trace contextRef="#ctx0" brushRef="#br1" timeOffset="60">6969 16558 10 0,'48'-16'12'0,"31"0"-10"0,16 1-18 0,-63 15 10 0</inkml:trace>
  <inkml:trace contextRef="#ctx0" brushRef="#br1" timeOffset="61">7588 16177 5 0,'32'0'11'0,"31"16"14"0,1-16-7 0,31 15-9 0,-15 0-7 0,-33-15-20 0,1 16-28 0</inkml:trace>
  <inkml:trace contextRef="#ctx0" brushRef="#br1" timeOffset="62">7683 16431 1 0,'32'0'2'0,"63"0"12"0,1 0 15 0,-17 0-9 0,16 0-10 0,-31 0-9 0,-17 0-28 0,-31-16-10 0,0 0 24 0</inkml:trace>
  <inkml:trace contextRef="#ctx0" brushRef="#br1" timeOffset="63">7810 15890 13 0,'-15'-16'23'0,"-1"-16"6"0,0 32-20 0,48 16-8 0,47 16 2 0,48 48-2 0,16 0-1 0,-16 15 0 0,-64-17 0 0,-63 34 5 0,-31 0 5 0,-33-48-7 0,16 29-22 0,1-77-58 0</inkml:trace>
  <inkml:trace contextRef="#ctx0" brushRef="#br1" timeOffset="64">9128 15573 0 0,'-48'-48'2'0,"1"0"8"0,-1 32 3 0,-15 48-5 0,-1 48-3 0,17 64-2 0,47 61 5 0,0 3-8 0,47-35-1 0,33-61 2 0,15-64 0 0,-16-32 0 0,-15-16-17 0,-17-32-15 0,-47 16 27 0</inkml:trace>
  <inkml:trace contextRef="#ctx0" brushRef="#br1" timeOffset="65">9271 16018 12 0,'0'-48'13'0,"-16"16"11"0,-16 48-8 0,16 112-15 0,16 29 0 0,48-45-3 0,31-48 1 0,1-64 1 0,15-32 9 0,-31-48 10 0,-33 0-5 0,-31 2-2 0,-63-1-10 0,-32 15-13 0,-17 48-19 0,33 32-24 0,63 32 29 0</inkml:trace>
  <inkml:trace contextRef="#ctx0" brushRef="#br1" timeOffset="66">9668 16145 11 0,'0'0'0'0,"16"110"15"0,-16-30-3 0,0-32-2 0,0-32-7 0,0-64 2 0,0-16-3 0,0-15-1 0,16 16 2 0,-1 0 6 0,17 63 1 0,0 32-2 0,16 47-2 0,-17 31 5 0,1-14-5 0,-16-64-24 0,16-16-65 0</inkml:trace>
  <inkml:trace contextRef="#ctx0" brushRef="#br1" timeOffset="67">9969 15557 9 0,'-31'32'20'0,"31"32"-5"0,16 110 14 0,31 17-13 0,-15-48-12 0,16-49-6 0,-33-30-21 0,1-32-33 0,-16-32 44 0</inkml:trace>
  <inkml:trace contextRef="#ctx0" brushRef="#br1" timeOffset="68">9985 15890 1 0,'0'0'0'0,"127"-16"2"0,-16 96 6 0,-15 16 13 0,-33 31-9 0,-47-33-5 0,-16-46-4 0,0-16 1 0,0-16 7 0,-16-80 7 0,-16-31-7 0,32 64-9 0,0-64 1 0,0 63-2 0,0-80-9 0,16 80 2 0,32-47-51 0,-16 64 24 0</inkml:trace>
  <inkml:trace contextRef="#ctx0" brushRef="#br1" timeOffset="69">10858 15954 1 0,'0'16'2'0,"-31"-48"30"0,-33 0-7 0,17 16-19 0,31 16-6 0,-32 32 2 0,0 64 2 0,33-80-4 0,-1 95 0 0,63-17-13 0,17-30-2 0,31-64 10 0,-16-32 5 0,-31-46 2 0,-16 15 7 0,-32-17 5 0,-32 0 1 0,32 64-2 0,0 16-5 0,0 80 0 0,32 47 1 0,0-49-9 0,-1-30-26 0,1 0-54 0,-32-48 69 0</inkml:trace>
  <inkml:trace contextRef="#ctx0" brushRef="#br1" timeOffset="70">11446 15685 0 0,'0'0'0'0,"0"-16"11"0,-16-48 5 0,-32 0-9 0,-15 0-3 0,-1 18 4 0,33 14 1 0,-1 32-9 0,16 32-4 0,0 110 6 0,0 49 8 0,16-1 5 0,32-46-14 0,16-49-5 0,-33-65-18 0,-15-14-18 0,0-16 27 0</inkml:trace>
  <inkml:trace contextRef="#ctx0" brushRef="#br1" timeOffset="71">11176 15874 3 0,'79'-47'5'0,"17"16"-4"0,-1 31-1 0,-32 0-3 0,-15 16 6 0,-32-1 11 0,-16-15 8 0,0 0-4 0,-32 31-10 0,0 49-4 0,32 16-2 0,16-16-1 0,48-33-3 0,-1-15 3 0,17-32 2 0,-17-48 9 0,-15-15 4 0,-32-17-3 0,-32 0-8 0,-64 0-10 0,1 34-27 0,-16 14-32 0,63 48 39 0</inkml:trace>
  <inkml:trace contextRef="#ctx0" brushRef="#br1" timeOffset="72">11843 15827 40 0,'0'0'0'0,"16"0"37"0,-1 63-12 0,-15 49-12 0,16-16-11 0,0-49-21 0,0-15-48 0,32-32 40 0</inkml:trace>
  <inkml:trace contextRef="#ctx0" brushRef="#br1" timeOffset="73">12176 15637 6 0,'-32'16'12'0,"-15"-16"0"0,15 0 3 0,16 48-8 0,32 15-3 0,32 31 4 0,-1 18-8 0,-15 16 6 0,-16-96-1 0,-16 31 11 0,0-48-11 0,-32 0 7 0,32 1-10 0,-32-16 0 0,16 0-3 0,-15-31-11 0,31 31 3 0,-32-47-34 0,32 31 25 0,0-15-11 0</inkml:trace>
  <inkml:trace contextRef="#ctx0" brushRef="#br1" timeOffset="74">12319 15922 1 0,'16'0'1'0,"0"-16"-1"0,47 0 2 0,-47 16 0 0,63 0 20 0,1-16-4 0,-64 16-12 0,95-32 11 0,-48 2-13 0,-31-18-4 0,-64 17-8 0,-47-33 6 0,-16 32-3 0,-16 48 0 0,31 64 18 0,17 45 7 0,47 3-9 0,95-32-2 0,32-48 5 0,-31-33-7 0,-17-30-8 0,-47-1-39 0,-16-32-40 0</inkml:trace>
  <inkml:trace contextRef="#ctx0" brushRef="#br1" timeOffset="75">13827 6176 1 0,'0'0'0'0,"-16"0"3"0,0 0-3 0,0 16 1 0,1 32 5 0,15 14-3 0,15 1-3 0,17-31 2 0,32-16 2 0,-17-32 5 0,-15-48-4 0,-16 2-3 0,-48 15-2 0,-15-1 1 0,-1 16 0 0,0 32 0 0,1 64-3 0,15-1 1 0,32-17 0 0,32-46 4 0,15 0 0 0,1-15 0 0,0-32-1 0,-17 16 7 0,-47-1 4 0,1 32-13 0,-33 0-2 0,0 32 0 0,48-1-5 0,0-15 4 0,48 0 4 0,0-32 1 0,-1 0 0 0,-15-15 0 0,-32-1 1 0,-32 16-1 0,-31 16-3 0,31 32 1 0,16-16 0 0,-16 31-1 0,16 31-2 0,16-46-1 0,32-16 3 0,0-16 4 0,16-48 0 0,-33 32-3 0,17-15 3 0,-32 16-2 0,16-48 3 0,-32 47-3 0,16 0-1 0,-32-16-1 0,17 32 1 0,-49-16-4 0,16 16 3 0,1 32 1 0,47-32 0 0,-32 48 0 0,16-1 1 0,48-1 0 0,16-30-1 0,-33 0 1 0,49-16 0 0,-48 0 0 0,79-47 3 0,-47 0 1 0,-32 0-2 0,-48 15 0 0,-16 0-2 0,-31 16 0 0,47 0-3 0,-31 48 3 0,15 32-2 0,16-1 1 0,32-1-1 0,32-30 1 0,-16-16 2 0,31-32 1 0,1-32-1 0,-16 2 2 0,-32-1-1 0,-16 15-2 0,-16 32-4 0,-31 0 1 0,31 32-3 0,32-1-20 0,0 16-12 0,16-32 16 0,16 1 15 0</inkml:trace>
  <inkml:trace contextRef="#ctx0" brushRef="#br1" timeOffset="76">13779 6271 1 0,'0'0'5'0,"-15"-16"12"0,30 1-9 0,1-1-3 0,0 16 5 0,0 0 0 0,0 16-6 0,0-16 0 0,16 15 0 0,-1 17-3 0,1-2 4 0,0 18 1 0,15 0-2 0,-15 0-2 0,0 16-2 0,16 0 0 0,-17 15 0 0,17-1 1 0,15-14-1 0,1 16 0 0,15 0 0 0,-15-1 1 0,-1 15-1 0,17 2 0 0,-17-16 0 0,1 31 0 0,31-1 0 0,-16 18-1 0,1-1 2 0,-1-1 0 0,-15 2-2 0,15-1 2 0,-31 15-1 0,15-14 2 0,1 14 1 0,-1 17-1 0,1 16-2 0,-17-1-1 0,1 2 5 0,-16 29-3 0,15 2-1 0,-15 15 1 0,-16 15 0 0,0-13-1 0,0 13 0 0,-16-14 0 0,0 15 0 0,0 15-1 0,-32-29 0 0,0-3 2 0,-31-14-1 0,15-17 0 0,-16-14-7 0,-15-3 11 0,16-13-4 0,-33-19 1 0,1 3 0 0,0-16 1 0,-48-3 3 0,16 3-4 0,0-16-4 0,0-3 1 0,-32-13 0 0,0-16 9 0,48-32-3 0,0 0-2 0,-32-1 1 0,0-15-3 0,-31 14-1 0,47-30-1 0,32 16-2 0,15 0 4 0,17-16-1 0,31-16-32 0,16-16-43 0</inkml:trace>
  <inkml:trace contextRef="#ctx0" brushRef="#br1" timeOffset="77">13224 13556 1 0,'16'0'7'0,"31"-15"12"0,-47 15-14 0,0 15 8 0,-16 17-7 0,-47 32 0 0,-16 16 1 0,63-64-5 0,-32 48 5 0,0 31-1 0,33-80-6 0,-1 64 2 0,16-31 0 0,16-32-1 0,-1 32 3 0,1-32-4 0,16 16 6 0,-16-16-2 0,32 16 0 0,-17-16-9 0,-31-16-3 0,16 0-46 0,0 0 34 0,-16 0 5 0</inkml:trace>
  <inkml:trace contextRef="#ctx0" brushRef="#br1" timeOffset="78">11668 12383 3 0,'0'0'3'0,"16"-32"10"0,32 17 6 0,-1-17-5 0,33 16 2 0,15-16-6 0,16 16-8 0,16 0-2 0,-48 48 0 0,-15 48-2 0,-17 13 3 0,-15 3-1 0,0 0 1 0,0 15 0 0,-16-1 2 0,-1-14 0 0,-15 0-1 0,-15 15 0 0,-1-17 1 0,0 18-1 0,16 0-2 0,0 29 1 0,16-13 0 0,31 15 1 0,1-1-2 0,0-14 0 0,31-33 1 0,16-32 0 0,-15-32 0 0,-33-47-2 0,-15-14 2 0,-32-2-2 0,-32 16-4 0,0 16 1 0,-47 16 2 0,31 16 1 0,1 14 0 0,15 2 0 0,0 0 1 0,32 16 1 0,32 0 0 0,0 15 1 0,15-1 0 0,1 2 0 0,16 0-1 0,-1 0 1 0,-15 15-2 0,-1 15 0 0,1 2-1 0,0-1 1 0,-17 31 0 0,-31 2 4 0,0 14 6 0,-31 1-9 0,-17-47 8 0,0-49-3 0,17-1 1 0,-1-30-7 0,16-16 1 0,-16-32-5 0,0-16-40 0,1 2-44 0</inkml:trace>
  <inkml:trace contextRef="#ctx0" brushRef="#br1" timeOffset="79">16304 7033 23 0,'0'0'0'0,"-32"0"24"0,32 0-23 0,0 16 0 0,0-1-1 0,0 48 3 0,16-31 0 0,0 80 8 0,-1 62-2 0,-15-143-7 0,16 129 0 0,0-112-1 0,0 79 0 0,-16-81-1 0,16 50 2 0,-16-64-1 0,16 32 0 0,-16-48 0 0,16 0 0 0,-16-16-1 0,0 16-6 0,0-32-52 0,-16 0 35 0</inkml:trace>
  <inkml:trace contextRef="#ctx0" brushRef="#br1" timeOffset="80">16050 7303 23 0,'0'-16'19'0,"-16"-64"2"0,63-16-24 0,49 18 7 0,31 31 9 0,0 15-8 0,0 16-4 0,-32 64-4 0,-16 61 2 0,-47 19 2 0,-16 0-2 0,-48-3 2 0,-47-29 1 0,-17-16 1 0,17-64-1 0,31-16 0 0,1-32-1 0,31 0 0 0,16-16-2 0,16 48-1 0,16 0 0 0,15 48 0 0,1 32 3 0,15 0 2 0,17-18 3 0,-17-31 1 0,-15-15-2 0,-16-16-9 0,-17 0-38 0,33-16-18 0</inkml:trace>
  <inkml:trace contextRef="#ctx0" brushRef="#br1" timeOffset="81">17018 7540 32 0,'0'0'13'0,"0"64"-13"0,16 48 13 0,0 29 10 0,0-45-16 0,15-16-4 0,-15-48-2 0,-16-16-10 0,0-32-46 0,-16 16 27 0</inkml:trace>
  <inkml:trace contextRef="#ctx0" brushRef="#br1" timeOffset="82">17510 7460 20 0,'0'0'17'0,"64"0"-12"0,31-15-1 0,0 15-3 0,-31 15-26 0,-49-15 3 0</inkml:trace>
  <inkml:trace contextRef="#ctx0" brushRef="#br1" timeOffset="83">17558 7652 16 0,'0'0'26'0,"47"0"-14"0,49 0-2 0,15-16-6 0,-16 16-37 0,-16 0-2 0</inkml:trace>
  <inkml:trace contextRef="#ctx0" brushRef="#br1" timeOffset="84">18256 6922 26 0,'0'0'0'0,"16"-16"16"0,-16 16-17 0,16 48-2 0,16 93 6 0,-32-93-1 0,47 96 8 0,33 77-2 0,-49-157-7 0,33 112-1 0,-48-113 0 0,47 95 0 0,-47-110 0 0,32 64 1 0,-32-81 0 0,31 79 5 0,-15-62 2 0,-16-48 0 0,-16 0 6 0,0-48-4 0,0-30-7 0,-16 62-3 0,0-143 1 0,-16-32-3 0,-15-15 3 0,15-16-5 0,-16 47 2 0,17 1 3 0,-1-1-1 0,0 15 0 0,32 35-4 0,0 77 3 0,0 16 0 0,32 16-2 0,16 0 1 0,47 0 1 0,48 16 0 0,31-32 2 0,33 16-1 0,15 0 1 0,16-16-1 0,16 16 0 0,32-31-1 0,0 32 2 0,15-1 0 0,-31 0-1 0,-16 1 0 0,0 15 2 0,32-16-3 0,-16 0 1 0,-32 0 0 0,-64 0-1 0,-31 16 1 0,-16 0 1 0,0 0-2 0,0-16 4 0,-31 16 1 0,-17 0-3 0,-31-16 0 0,-1 16 2 0,-15 0-1 0,-16 0 0 0,-16 0 1 0,16 0-3 0,0 16 0 0,-16-16 1 0,15 0-1 0,-15 16 1 0,16-16-1 0,0 16 1 0,0 0 0 0,0-16-2 0,0 47 1 0,0 0 0 0,15 32-2 0,1 1 3 0,-16-16-27 0,-32-32-67 0</inkml:trace>
  <inkml:trace contextRef="#ctx0" brushRef="#br1" timeOffset="85">18955 6890 5 0,'0'0'0'0,"0"0"7"0,31-16-6 0,49 16 16 0,-1-16-3 0,1 48-11 0,-1 32-3 0,-31 46 3 0,31 1 4 0,0-15-1 0,1-16-3 0,-1-17-1 0,-47-17-1 0,0-30 1 0,-17 0-2 0,-15-16-13 0,0 0-19 0,16-32 6 0</inkml:trace>
  <inkml:trace contextRef="#ctx0" brushRef="#br1" timeOffset="86">19463 7127 21 0,'0'0'11'0,"-16"16"-9"0,16 48 3 0,0-32-3 0,0 48 16 0,-16-48-10 0,0 62 8 0,16-79-13 0,0 65 0 0,-16-64-2 0,16 48-2 0,0-32-26 0,-16 0-35 0</inkml:trace>
  <inkml:trace contextRef="#ctx0" brushRef="#br1" timeOffset="87">20701 7033 9 0,'-16'-16'8'0,"-63"-47"13"0,-1 31-16 0,1 32 0 0,-16 80-2 0,31 29-3 0,48 3 1 0,32-32-2 0,48-16 1 0,31-33 5 0,16-31 7 0,-32-63-3 0,-15-1-5 0,-32-32-1 0,-32-15-3 0,-16-15-1 0,-16-18-2 0,0 2 4 0,1 47-3 0,15 63 5 0,16 16-2 0,16 96-1 0,-1 61 5 0,17 51-2 0,0-35-1 0,16-29-1 0,-33-64-1 0,1-32-11 0,-16-16-44 0,-16-16 27 0</inkml:trace>
  <inkml:trace contextRef="#ctx0" brushRef="#br1" timeOffset="88">20876 6906 11 0,'0'0'0'0,"0"32"24"0,31 47-4 0,-15 31 3 0,16-30-14 0,-16-48-9 0,0 0-36 0,0-32-15 0</inkml:trace>
  <inkml:trace contextRef="#ctx0" brushRef="#br1" timeOffset="89">21288 7064 40 0,'-47'-15'54'0,"47"-1"-49"0,0 16-26 0,0-16-56 0</inkml:trace>
  <inkml:trace contextRef="#ctx0" brushRef="#br1" timeOffset="90">22082 6906 8 0,'0'0'21'0,"-16"-32"0"0,-16-16-4 0,-15 32-7 0,-33 16-9 0,-15 32 0 0,16 32-1 0,31 32-2 0,32 29 1 0,48-13-1 0,47-48 1 0,33-48 3 0,-97 0-2 0,65-32 5 0,-48 0-3 0,31-16 3 0,-47 16-4 0,16-32 4 0,-16 32-4 0,-1-48 2 0,-15 32-3 0,0-30 1 0,0 31-1 0,-47-81 0 0,31 0-1 0,16 80 0 0,-32-93 1 0,16 61-2 0,16 48 2 0,-16-16 2 0,16 32-1 0,0 0-2 0,0 0 0 0,0 32 0 0,0-16 0 0,16 95 4 0,-16 15-3 0,32 18 1 0,16-33 1 0,-1-17-2 0,-15-46-3 0,-16-16-26 0,-16-32 11 0,16 32-31 0</inkml:trace>
  <inkml:trace contextRef="#ctx0" brushRef="#br1" timeOffset="91">22304 6810 3 0,'0'16'11'0,"0"-16"10"0,16 0-8 0,0-16-1 0,32-16 0 0,15 16-8 0,32 0-3 0,-31 32-2 0,-32 48-1 0,-32 32 1 0,-48 15-1 0,0-33 1 0,1-30 1 0,31-32 1 0,16-16 6 0,48 0 3 0,15 0-5 0,1 0-10 0,-49 0-49 0,1 0 20 0</inkml:trace>
  <inkml:trace contextRef="#ctx0" brushRef="#br1" timeOffset="92">20256 7540 3 0,'0'0'0'0,"64"16"11"0,95-32 7 0,95-16 13 0,31 0-14 0,49 16-10 0,-1 16-6 0,16 0-1 0,1 0 0 0,-17 0 1 0,-15 0 2 0,-112 0-2 0,-111 0-1 0,-95 0-7 0,-32 0-52 0,17 0 40 0</inkml:trace>
  <inkml:trace contextRef="#ctx0" brushRef="#br1" timeOffset="93">20876 8001 6 0,'-16'-32'5'0,"0"0"-1"0,-48 0 11 0,-47 32-4 0,0 16-10 0,16 48-1 0,0 32 0 0,63 30 0 0,16 1 1 0,16-95-1 0,48 32 1 0,-33-48 0 0,49 16 9 0,-32-32-6 0,63 0 11 0,16-16 4 0,48-80-3 0,-80 32-11 0,-63 0-5 0,-16 2-27 0,-32-17-59 0</inkml:trace>
  <inkml:trace contextRef="#ctx0" brushRef="#br1" timeOffset="94">20828 7604 10 0,'0'0'8'0,"0"-16"0"0,0 16-4 0,16 80 16 0,0 47-6 0,0 31-8 0,15-14-3 0,1-19-2 0,0-29-1 0,-16-64-25 0,15-16-24 0</inkml:trace>
  <inkml:trace contextRef="#ctx0" brushRef="#br1" timeOffset="95">21193 8097 5 0,'0'16'3'0,"16"47"3"0,0 15 19 0,0 2-10 0,0-32-28 0,-1-16-28 0</inkml:trace>
  <inkml:trace contextRef="#ctx0" brushRef="#br1" timeOffset="96">21574 7764 12 0,'32'15'15'0,"0"79"0"0,-1 50 10 0,17-1-12 0,-16-17-8 0,15-46-4 0,-47-48-6 0,0-32-43 0,0 0 15 0</inkml:trace>
  <inkml:trace contextRef="#ctx0" brushRef="#br1" timeOffset="97">21495 8207 16 0,'31'0'13'0,"49"-31"-6"0,47 31 16 0,0-16-3 0,-32 16-24 0,-47 0-44 0,-1 0 25 0</inkml:trace>
  <inkml:trace contextRef="#ctx0" brushRef="#br1" timeOffset="98">22749 8081 18 0,'-16'-16'12'0,"-63"-48"5"0,-1 32-17 0,-31 16 4 0,16 80 0 0,0 16-4 0,63 45 1 0,16-13-1 0,32-32 1 0,63-32 7 0,1-32 12 0,15-32-3 0,0-32-6 0,-31 0-1 0,-17-16-6 0,-47 0-18 0,-47-14-49 0,15 15 13 0</inkml:trace>
  <inkml:trace contextRef="#ctx0" brushRef="#br1" timeOffset="99">22590 7508 1 0,'0'-48'1'0,"16"33"1"0,-16 62 20 0,-16 65 0 0,32 63-14 0,0 15-1 0,31-30-2 0,-15-19-4 0,0-45-9 0,-16-64-36 0,-16-16 27 0</inkml:trace>
  <inkml:trace contextRef="#ctx0" brushRef="#br1" timeOffset="100">22812 7985 22 0,'0'-16'6'0,"48"-64"-2"0,15 32 10 0,-15 48 5 0,-16 0-16 0,0 0 0 0,-17 16-3 0,1 48-3 0,-16-48 1 0,16 64-1 0,-16-64 3 0,0 64 0 0,-16-48-1 0,-15 45 0 0,31-45 0 0,-48 32-3 0,48-48 3 0,-32 0 1 0,32-16 0 0,-16 16 3 0,16 0 6 0,64 0 5 0,-1 0-3 0,-47-16-7 0,32 0 4 0,-16 0-5 0,31 0 1 0,-31 0-5 0,-32 0-28 0,0 0-39 0,0 0 55 0</inkml:trace>
  <inkml:trace contextRef="#ctx0" brushRef="#br1" timeOffset="101">16510 10540 19 0,'0'-16'15'0,"-16"16"-13"0,16 0 1 0,0 64 11 0,0 48-6 0,16 15-5 0,16 47-2 0,-32-142-1 0,16 112-1 0,-16-113 1 0,15 79 0 0,1 18-3 0,0-112-17 0,-16 0 10 0,0-16-16 0</inkml:trace>
  <inkml:trace contextRef="#ctx0" brushRef="#br1" timeOffset="102">16431 10668 8 0,'0'0'0'0,"0"-112"11"0,0 80-10 0,0-61 1 0,15 61 0 0,17-48 15 0,48 16-2 0,31 48-3 0,16 16-9 0,-32 48-6 0,-47 80 1 0,-64 29 1 0,-48-13 0 0,-47-33 0 0,0-49-7 0,16-14 4 0,47-48 2 0,32-16-2 0,32-16-2 0,48 17 5 0,-1 15 11 0,16 47 4 0,1 49 1 0,15 0 0 0,16-16-6 0,-31-33-8 0,-49-32-21 0,1 0-47 0</inkml:trace>
  <inkml:trace contextRef="#ctx0" brushRef="#br1" timeOffset="103">17208 10937 22 0,'0'0'15'0,"-15"64"-11"0,15 48 4 0,0-1 15 0,0-33-17 0,15-14-26 0,-15-48-38 0</inkml:trace>
  <inkml:trace contextRef="#ctx0" brushRef="#br1" timeOffset="104">17653 10748 11 0,'0'0'0'0,"48"0"31"0,47-16-10 0,0 0-18 0,-16 16-16 0,-31-16-31 0,-48 16 35 0</inkml:trace>
  <inkml:trace contextRef="#ctx0" brushRef="#br1" timeOffset="105">17732 10921 34 0,'32'0'10'0,"63"-32"-9"0,16 17-2 0,-31 15-22 0,-33 0 2 0</inkml:trace>
  <inkml:trace contextRef="#ctx0" brushRef="#br1" timeOffset="106">18685 9970 1 0,'0'0'0'0,"143"-32"13"0,-32 16 3 0,-16 0-9 0,-16 16-4 0,-79-16-3 0,-15 16-3 0,-65 0-7 0,-47 16 7 0,0-16 5 0,16 16 1 0,32-16 3 0,47 16 1 0,16-16-5 0,32 32-2 0,0 16 4 0,16 31-2 0,-17 15-1 0,-15 2-1 0,16-16-1 0,-16-48 2 0,0-16 7 0,0-48 17 0,16 0-23 0,32-32-1 0,31 16-1 0,-31 48-1 0,31 32-6 0,-31 32 1 0,-32-48 5 0,15 79 0 0,-31-63 1 0,16 46 0 0,-16-46 0 0,0 32 1 0,0-32 0 0,-31 0 4 0,15-16-2 0,-48 16 5 0,32-32-5 0,-47 0 4 0,47 0-6 0,-31 0 2 0,47 0-3 0,-32-16-4 0,48 16 0 0,-31-48-27 0,15 48 13 0,16-16-28 0</inkml:trace>
  <inkml:trace contextRef="#ctx0" brushRef="#br1" timeOffset="107">19209 9906 3 0,'0'0'0'0,"47"0"2"0,80-16-1 0,-31 16 11 0,-17 0-2 0,-31 0-8 0,-48-16-7 0,-16 16-3 0,-64-16 2 0,-31 16 11 0,16 0 3 0,31 16-6 0,17 48-2 0,15 0 0 0,16 15 0 0,32-17 2 0,0-14 0 0,16-32 0 0,-16 0 4 0,-1-16 5 0,1-32-6 0,32 0-4 0,15 16-2 0,1 16 1 0,-1 64-1 0,1 32 1 0,-32 16-2 0,-1-3 2 0,-46 3 9 0,-65-32 12 0,-15-32-2 0,16-32-6 0,15-16-9 0,1-32-9 0,31 0-20 0,0-48-41 0,32 48 45 0</inkml:trace>
  <inkml:trace contextRef="#ctx0" brushRef="#br1" timeOffset="108">19844 9794 4 0,'0'0'3'0,"-16"32"1"0,16 32 7 0,-16 64 7 0,0 29-10 0,48 19-6 0,15-34-4 0,17-15 2 0,15-79 3 0,32-32 8 0,16-64-2 0,-31-48 3 0,-17 2-1 0,-63-1-5 0,0-49-2 0,-48-13-2 0,-47 29 0 0,-48 16-5 0,0 64-3 0,-16 48-19 0,32 48-24 0,47 48 24 0</inkml:trace>
  <inkml:trace contextRef="#ctx0" brushRef="#br1" timeOffset="109">20717 9557 17 0,'0'0'8'0,"16"0"-4"0,15 16 1 0,-31 80 14 0,16 61-8 0,16 51-6 0,-16 29-2 0,0 16 4 0,31-13-3 0,17-67-4 0,15-29 0 0,-31-64 1 0,-32-33 3 0,0-31 5 0,-16-16-3 0,0-63 2 0,0-17-5 0,-16-64-4 0,-16-29-2 0,32 125 2 0,-16-96-2 0,16 80 2 0,-16-109-2 0,0-50 1 0,16 161 2 0,-31-98-3 0,31 112 2 0,-16-78-4 0,0 79 4 0,0-49-3 0,16 64 3 0,0-64-1 0,-16 64 1 0,16-46 3 0,0 31-1 0,0 31-3 0,0 16 1 0,0-16-8 0,16 0 6 0,-16 16 2 0,16 0 6 0,0 0-4 0,47 0-1 0,33-16 0 0,31 0 2 0,31 0 6 0,33-16-3 0,15 32-3 0,1-16-3 0,15 0 1 0,16 16-1 0,0-16 1 0,-16 16 1 0,1 0-3 0,-33-16 1 0,1 16 1 0,-17-16 1 0,-47 0 0 0,-63 16 0 0,-33-16 1 0,-15 16 1 0,-16 0-1 0,0 0 2 0,0 0-2 0,0 0-1 0,16 0-1 0,0 0 0 0,-16 0 1 0,16 0 0 0,0 0 1 0,0 0-1 0,0 0-1 0,-16 0 1 0,0 16-1 0,15-16 1 0,1 16 2 0,0-16-2 0,-16 16 0 0,0 0 1 0,0 16-2 0,16 64 1 0,0 14-2 0,0 1-6 0,-16-31-48 0,16-48 8 0</inkml:trace>
  <inkml:trace contextRef="#ctx0" brushRef="#br1" timeOffset="110">21749 9669 7 0,'0'-16'12'0,"0"0"-8"0,16 0 7 0,-16 16-6 0,-16-16 12 0,0 0-6 0,-32 0-12 0,32 16 0 0,-47 0-1 0,47 0 1 0,-79 16 0 0,79 0 1 0,-64 32-2 0,49-17 1 0,-33 47-7 0,48-46 5 0,-15 64-8 0,31-64 8 0,0 80-3 0,79-65 7 0,16-31 10 0,-15-48-2 0,-49 32-7 0,49-47 2 0,-64 31-2 0,63-48 2 0,-47-16 1 0,-16-32-1 0,-16 3-1 0,-16-3-2 0,16 0-1 0,-16 49 0 0,16 32 0 0,0 31-2 0,16 62 1 0,-16 82 3 0,16-16 0 0,-1-19 1 0,17-13-2 0,0-32-4 0,-16-16-47 0,-16-32 25 0</inkml:trace>
  <inkml:trace contextRef="#ctx0" brushRef="#br1" timeOffset="111">22003 9716 3 0,'16'0'8'0,"-16"15"16"0,15 48-5 0,1 17-12 0,0 0-7 0,0-48-22 0,-16 0-17 0</inkml:trace>
  <inkml:trace contextRef="#ctx0" brushRef="#br1" timeOffset="112">22320 9746 30 0,'-16'0'33'0,"16"-15"-32"0,0 15-30 0,0 0-5 0</inkml:trace>
  <inkml:trace contextRef="#ctx0" brushRef="#br1" timeOffset="113">22860 9605 14 0,'0'0'0'0,"0"-64"23"0,-32 16-8 0,-15 32-7 0,-33 16-8 0,-15 64 1 0,16 32 0 0,47-2-2 0,16 1-3 0,48-31 0 0,47-16 4 0,16-48 9 0,-15-32 5 0,-17-16 1 0,-15 0 0 0,-32-16-10 0,-16-13-8 0,-48 29-25 0,0 16-38 0,33 16 52 0</inkml:trace>
  <inkml:trace contextRef="#ctx0" brushRef="#br1" timeOffset="114">22876 9176 10 0,'0'0'0'0,"0"0"26"0,0 48-18 0,32 78 7 0,-1 17-3 0,17-31-5 0,-16-17-6 0,-32-33-21 0,0-14-30 0,0-48 41 0</inkml:trace>
  <inkml:trace contextRef="#ctx0" brushRef="#br1" timeOffset="115">23098 9477 3 0,'16'-32'3'0,"47"-16"13"0,17 32 11 0,-1 0-13 0,-31 32-15 0,-48 64-8 0,-64 32 4 0,1-16 7 0,-1-19 3 0,48-45-3 0,32-16 4 0,48 0 8 0,15-16-3 0,1 0-6 0,-17 0-24 0,-63 0-55 0</inkml:trace>
  <inkml:trace contextRef="#ctx0" brushRef="#br1" timeOffset="116">21495 10191 3 0,'-16'16'17'0,"0"0"-4"0,16-16-10 0,0 16 9 0,0 16 6 0,0 32-10 0,-16 0-5 0,16 45-3 0,-16 35 4 0,16-16 0 0,0-3-2 0,32-13-1 0,31 0-1 0,1-48 2 0,-1-17 7 0,-15-32-6 0,-16-15-9 0,-32-15-26 0,16-17-32 0</inkml:trace>
  <inkml:trace contextRef="#ctx0" brushRef="#br1" timeOffset="117">21447 10239 3 0,'0'0'0'0,"175"-16"8"0,31-32 1 0,16 16 9 0,-15 1-12 0,-1 0-7 0,16 0-4 0,1-1 2 0,31 16 2 0,0 0 1 0,-32 0-10 0,-63 16 8 0,-64 0 11 0,-48 0-2 0,-31 0-19 0,-47-16-14 0</inkml:trace>
  <inkml:trace contextRef="#ctx0" brushRef="#br1" timeOffset="118">22146 10620 9 0,'0'0'12'0,"0"-64"15"0,-32 16-13 0,-16 33-8 0,-15 30-5 0,-33 49-1 0,1 16 0 0,32 16-4 0,31-1-2 0,32-1 3 0,79-30 3 0,17-32 8 0,-65-32-4 0,49 0 8 0,-1-48 3 0,-15 0-8 0,-64 32-5 0,15-46 0 0,-15 46-2 0,0-31-6 0,-15 31 1 0,-1-64-28 0,16 64 16 0,-16-32-25 0</inkml:trace>
  <inkml:trace contextRef="#ctx0" brushRef="#br1" timeOffset="119">22161 10207 28 0,'0'-32'24'0,"0"32"-24"0,0 0-1 0,0 0 2 0,16 64 5 0,-16 48 2 0,16 45-2 0,0 3-4 0,0-48-1 0,0-18-2 0,-16-47-26 0,0 1-16 0</inkml:trace>
  <inkml:trace contextRef="#ctx0" brushRef="#br1" timeOffset="120">22415 10668 8 0,'0'32'12'0,"0"48"15"0,0 14-6 0,16-15-17 0,0-31-17 0,0-16-36 0,-16-32 39 0</inkml:trace>
  <inkml:trace contextRef="#ctx0" brushRef="#br1" timeOffset="121">22685 10431 1 0,'16'-16'6'0,"0"63"17"0,0 47 6 0,16 2-16 0,15 0-9 0,1-32-3 0,-32-2-2 0,-32-47-28 0,0-15-17 0</inkml:trace>
  <inkml:trace contextRef="#ctx0" brushRef="#br1" timeOffset="122">22606 10764 3 0,'0'0'0'0,"48"0"9"0,47-16 1 0,0 0 0 0,0 0-8 0,-47 16-20 0,-32-16 2 0</inkml:trace>
  <inkml:trace contextRef="#ctx0" brushRef="#br1" timeOffset="123">23098 10367 8 0,'0'0'8'0,"-16"16"9"0,0-16-15 0,-15 63 0 0,15 31 0 0,-16 34 1 0,32-16-2 0,32-18-1 0,15-47 0 0,33-47 10 0,-1-32 10 0,16-14 1 0,-15-17-4 0,-49-1-5 0,-15-16-7 0,-63-16-14 0,-33 34-16 0,-15 46-29 0,0 16 14 0</inkml:trace>
  <inkml:trace contextRef="#ctx0" brushRef="#br1" timeOffset="124">23289 10143 14 0,'0'-16'21'0,"0"1"-16"0,0 62 11 0,0 65 5 0,31 32-11 0,1-19-8 0,0-13-9 0,-16-48-18 0,-16-16-25 0,0-48 43 0</inkml:trace>
  <inkml:trace contextRef="#ctx0" brushRef="#br1" timeOffset="125">23558 10462 4 0,'32'-31'23'0,"32"-1"-1"0,31 16-15 0,-32 16-6 0,-15 32-3 0,-48-16 1 0,-16 61 0 0,-47 19 2 0,-1-16 3 0,48-64-3 0,-31 32 4 0,47-48-3 0,-32 32 6 0,32-32-5 0,0 16 4 0,0 0-4 0,16-16 3 0,0 0-5 0,15 15 3 0,-15-15-3 0,0 0-1 0,0 0-3 0,16 0-45 0,-16-31 0 0</inkml:trace>
  <inkml:trace contextRef="#ctx0" brushRef="#br1" timeOffset="126">23812 9954 8 0,'0'0'6'0,"16"32"4"0,48 16-2 0,15 77 5 0,-15 51-2 0,-48 13 0 0,-32 3 7 0,-16-49-3 0,-16-65-11 0,17-14-4 0,-1-48-29 0,0-16-46 0</inkml:trace>
  <inkml:trace contextRef="#ctx0" brushRef="#br1" timeOffset="127">24590 10303 3 0,'16'-16'6'0,"0"-16"7"0,0 16 13 0,0-32-3 0,-16-16-17 0,0-29-7 0,-16-3-2 0,-16-16 0 0,-15 48-4 0,-1 33-2 0,-31 31 6 0,31 63 5 0,16 33 1 0,16 32 4 0,32 29 2 0,0-29-3 0,16 0 1 0,-16-19 1 0,0-13-1 0,15 0 1 0,-47-32-3 0,1-33-4 0,-1-15-12 0,0-16-38 0,-16-31-5 0</inkml:trace>
  <inkml:trace contextRef="#ctx0" brushRef="#br1" timeOffset="128">24289 10493 26 0,'16'0'12'0,"31"-31"-2"0,17 15 7 0,47 16 12 0,-32 0-20 0,-47-15-23 0,-16 15-49 0,-32 0 37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0-10-21T18:17:57.50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  <inkml:brush xml:id="br1">
      <inkml:brushProperty name="width" value="0.05292" units="cm"/>
      <inkml:brushProperty name="height" value="0.05292" units="cm"/>
      <inkml:brushProperty name="color" value="#57D200"/>
      <inkml:brushProperty name="antiAliased" value="0"/>
    </inkml:brush>
  </inkml:definitions>
  <inkml:trace contextRef="#ctx0" brushRef="#br0">18209 12208 5 0,'0'-32'8'0,"0"-48"14"0,15 64 4 0,-15 0-6 0,0 16-9 0,0 32-5 0,16 0-2 0,-16 0-1 0,16 0-1 0,-16-16 0 0,16-16-3 0,-16 0-101 0</inkml:trace>
  <inkml:trace contextRef="#ctx0" brushRef="#br1" timeOffset="1">18367 11970 1 0,'0'0'5'0,"0"0"7"0,0-15 8 0,0 15 0 0,-31 0-11 0,-17 15-8 0,-16 32 0 0,1 16 0 0,-1 33 0 0,33 16-1 0,15-2-2 0,48-15 4 0,31-31 4 0,16 0 4 0,-15-32 1 0,-1-16-4 0,-31 0-4 0,-16-16-6 0,-16 0-44 0,32-32-11 0</inkml:trace>
  <inkml:trace contextRef="#ctx0" brushRef="#br1" timeOffset="2">18526 12048 11 0,'0'0'10'0,"-16"0"6"0,32 16-10 0,-16 64 12 0,16 32-3 0,0 15-7 0,16-1-2 0,-1-30-2 0,-15-48-2 0,-16-32-3 0,0 0-12 0,0-16-44 0,16-16 32 0</inkml:trace>
  <inkml:trace contextRef="#ctx0" brushRef="#br1" timeOffset="3">18891 11970 5 0,'32'-31'11'0,"-16"15"-8"0,-16 16 6 0,0 0-6 0,-48 47 3 0,-31 15-4 0,-1 18 3 0,33-32-2 0,47-16-3 0,-32 16 1 0,32 0-1 0,-16-32-1 0,16 47 4 0,16-32 3 0,32 32 7 0,15-31-3 0,1 0 3 0,-1 0-4 0,1 0-3 0,-48-16-14 0,-1-16-48 0,-15 0 13 0</inkml:trace>
  <inkml:trace contextRef="#ctx0" brushRef="#br1" timeOffset="4">19082 12256 17 0,'0'0'12'0,"-16"16"3"0,16 32-11 0,16 30 6 0,0 1 2 0,-16-15-6 0,15-32-2 0,-15-32 3 0,0 0 5 0,0-64-9 0,-15 0 1 0,15-30-3 0,15-1 1 0,33 31-2 0,16 48 0 0,-33 16-1 0,17 48 2 0,-16 32-1 0,-32 14-1 0,16-47 2 0,-16-15 0 0,-16-16 2 0,16-16 0 0,0-16-1 0,-16-48 0 0,16 2-1 0,32-1 2 0,15-17-3 0,17 64 0 0,-17 32 0 0,-15 48 2 0,0 15-3 0,-16-1 6 0,15-14-3 0,-31-32-3 0,0-16 1 0,0-16-39 0,16-32-52 0</inkml:trace>
  <inkml:trace contextRef="#ctx0" brushRef="#br1" timeOffset="5">20129 12429 26 0,'0'0'11'0,"0"0"9"0,16 16-11 0,-16 64 3 0,0 16-6 0,0-16-5 0,-31-17-16 0,15-1-45 0,16-62 50 0</inkml:trace>
  <inkml:trace contextRef="#ctx0" brushRef="#br1" timeOffset="6">20558 11875 12 0,'0'0'7'0,"-32"0"14"0,32 0-5 0,0 32-3 0,0 47-2 0,0 31-4 0,16 2-4 0,-16-16-3 0,0-49 0 0,0-15-3 0,0-17-10 0,0 0-13 0,0-45-22 0</inkml:trace>
  <inkml:trace contextRef="#ctx0" brushRef="#br1" timeOffset="7">20447 11907 17 0,'0'-16'17'0,"32"-16"0"0,-16 48 5 0,31 16-5 0,1 47-10 0,-1-17-4 0,1-14-2 0,-16 0-5 0,-16-16-23 0,0-32-24 0,-1-32 32 0</inkml:trace>
  <inkml:trace contextRef="#ctx0" brushRef="#br1" timeOffset="8">20923 11827 5 0,'16'0'5'0,"0"-48"20"0,-16 48-13 0,-16 32-10 0,-47 48 0 0,-1 15 4 0,1-17-4 0,31-30-1 0,16-48-1 0,48-16-1 0,15-48 0 0,1-29 2 0,0 13 3 0,15-16-2 0,1 48 0 0,-33 32 6 0,-31 32 0 0,16 48-1 0,-16 48 1 0,16-1-1 0,0 15 0 0,0-14 1 0,0-32-14 0,0-17 7 0,-16-48-5 0,0-15-26 0,0-15-30 0,0-17 39 0</inkml:trace>
  <inkml:trace contextRef="#ctx0" brushRef="#br1" timeOffset="9">21272 11731 20 0,'0'-16'18'0,"16"0"-3"0,-16 48-10 0,0 64 8 0,16 47 3 0,-16-17-3 0,16-30-9 0,16-32-2 0,-16-32-8 0,-16-16-34 0,0-32-12 0,-32 0 44 0</inkml:trace>
  <inkml:trace contextRef="#ctx0" brushRef="#br1" timeOffset="10">21288 12080 4 0,'0'0'16'0,"0"0"-8"0,0 0 10 0,0 0-14 0,32 0 6 0,-32 0-6 0,32 0 8 0,-16 0-8 0,47 0 8 0,-47 0-9 0,48 0 3 0,-33 0-14 0,-15-16-47 0,0-16 17 0</inkml:trace>
  <inkml:trace contextRef="#ctx0" brushRef="#br1" timeOffset="11">21574 11636 27 0,'16'-15'21'0,"-16"15"-17"0,16-16 3 0,0 16 0 0,0 62 3 0,-1 50 2 0,1 0-3 0,0 14-4 0,16-31-2 0,-16 1-1 0,-16-48-2 0,16-16-15 0,-16-16-48 0,16-16 34 0</inkml:trace>
  <inkml:trace contextRef="#ctx0" brushRef="#br1" timeOffset="12">21812 11955 21 0,'0'0'0'0,"0"-64"20"0,64 32-14 0,-17 0 12 0,1 32-7 0,-32 32-8 0,0 16-3 0,-16 47-1 0,-48-1 1 0,0-14 0 0,17-32 1 0,-1-32-1 0,32 0 1 0,32 0 5 0,15-16 6 0,17 16-5 0,-1-16 1 0,1 0-5 0,-1-16-2 0,-47 16-13 0,0-16-39 0,-16-32-3 0</inkml:trace>
  <inkml:trace contextRef="#ctx0" brushRef="#br1" timeOffset="13">21717 12080 14 0,'0'0'0'0,"16"0"19"0,47 0 10 0,17 0-4 0,-1 0-19 0,-15 0-6 0,-1-16-31 0,1 16-25 0,-33-16 50 0</inkml:trace>
  <inkml:trace contextRef="#ctx0" brushRef="#br1" timeOffset="14">22352 11302 4 0,'0'0'4'0,"32"16"18"0,-1 48-7 0,33 48-4 0,-16 45 6 0,-17 19 1 0,-31-17-2 0,-16-33-4 0,-15-14-12 0,-17-48 1 0,0-16-3 0,1-33-33 0,-1 1-48 0</inkml:trace>
  <inkml:trace contextRef="#ctx0" brushRef="#br1" timeOffset="15">16669 13922 6 0,'0'0'0'0,"0"0"3"0,0 95 9 0,16-15 7 0,-16-48-13 0,-16 111 7 0,16-1-7 0,16-46-5 0,-16-64-1 0,15 63 0 0,1-63 0 0,0 46-2 0,-16-46-19 0,0-16-15 0,0-16 30 0</inkml:trace>
  <inkml:trace contextRef="#ctx0" brushRef="#br1" timeOffset="16">16653 13922 14 0,'16'-31'11'0,"63"-48"-4"0,16 47 4 0,-15 16-2 0,-1 48-3 0,-47 79-5 0,-16 31 0 0,-80 2 1 0,-47-34 0 0,16-47-3 0,15-31-3 0,49-32 3 0,31-16 2 0,16 0-1 0,31 16 1 0,17 48 4 0,15 32 3 0,-15 0 5 0,-1 15-1 0,-15-49-6 0,-17-14-3 0,-15 0-8 0,-16-32-32 0,16 0-20 0,0 0 51 0</inkml:trace>
  <inkml:trace contextRef="#ctx0" brushRef="#br1" timeOffset="17">17304 14494 26 0,'0'0'0'0,"-16"48"20"0,32 31 1 0,-16 15-4 0,16 2-9 0,-16-48-6 0,0-16-20 0,0-16-49 0,0-16 58 0</inkml:trace>
  <inkml:trace contextRef="#ctx0" brushRef="#br1" timeOffset="18">17669 14272 2 0,'0'0'0'0,"47"0"13"0,1 0 7 0,31-16-6 0,1 0-5 0,-17 16-8 0,-15-15-25 0,0-1-10 0</inkml:trace>
  <inkml:trace contextRef="#ctx0" brushRef="#br1" timeOffset="19">17701 14398 10 0,'47'0'12'0,"48"-16"4"0,1 0-5 0,-33 0-8 0,-15 0-23 0,-1 16-10 0</inkml:trace>
  <inkml:trace contextRef="#ctx0" brushRef="#br1" timeOffset="20">18605 13748 16 0,'0'0'29'0,"0"0"-1"0,0 48-14 0,16 63-1 0,0 47-6 0,0-30-3 0,0-3-3 0,0-45-1 0,-16-32-2 0,0-32-23 0,0-32-28 0,16-16 21 0</inkml:trace>
  <inkml:trace contextRef="#ctx0" brushRef="#br1" timeOffset="21">18748 13700 7 0,'0'-32'17'0,"32"32"-2"0,0-16 2 0,31 16-3 0,1-16-7 0,-1 16-4 0,-31 0 0 0,0 0-2 0,-16 32 0 0,15 16 0 0,-15 48 6 0,16 29 1 0,-16 3-3 0,0-16 2 0,0-33-3 0,-16-17-3 0,16-30 0 0,-16-32-8 0,0 0-36 0,-32-32-21 0</inkml:trace>
  <inkml:trace contextRef="#ctx0" brushRef="#br1" timeOffset="22">18939 14113 24 0,'0'-16'21'0,"47"0"-3"0,1 16-3 0,31 0-15 0,-15 0-40 0,-16 16 2 0</inkml:trace>
  <inkml:trace contextRef="#ctx0" brushRef="#br1" timeOffset="23">19352 14318 16 0,'0'0'0'0,"0"48"28"0,15-32-6 0,-15 0-17 0,0-16-26 0,-15-16-29 0</inkml:trace>
  <inkml:trace contextRef="#ctx0" brushRef="#br1" timeOffset="24">19637 13541 7 0,'0'0'0'0,"32"-31"20"0,32 31-4 0,-1-16-9 0,1 16 0 0,-1-16-2 0,-47 16-3 0,-16 0-1 0,-16 0-7 0,-32-15 0 0,1-1 6 0,-1 16 2 0,-15 0-2 0,31 16 0 0,-16 15-1 0,17 16 1 0,-1 32-1 0,32 1 2 0,0-16-1 0,16-16 1 0,-16-32 8 0,31-16 4 0,1-32-7 0,32 0-5 0,-1 16 1 0,1 16 0 0,-17 48-2 0,1 31-1 0,-16 15 1 0,-16-14 1 0,-32-16 3 0,-32 0 5 0,-15-32 1 0,-33-1-4 0,33-15-4 0,-1-16-9 0,33-31-44 0,15 31-10 0</inkml:trace>
  <inkml:trace contextRef="#ctx0" brushRef="#br1" timeOffset="25">19463 14382 14 0,'0'16'26'0,"0"16"-18"0,0 32 10 0,0-48-13 0,-32 64 5 0,0 29-8 0,16-93-4 0,-31 48-35 0,15-48 16 0,16 0-2 0</inkml:trace>
  <inkml:trace contextRef="#ctx0" brushRef="#br1" timeOffset="26">20288 13588 11 0,'0'0'16'0,"16"0"-9"0,-16 0 5 0,16 64 0 0,0 16-5 0,16 32-4 0,31 61-3 0,1 3 1 0,-17 29-1 0,17 18 0 0,-17-33 0 0,1-46 2 0,0-49 4 0,-17-49-1 0,-15-30 5 0,-16-16 4 0,0-78-5 0,16-33-8 0,-16-65-4 0,0-13 0 0,0-19 2 0,0 51 2 0,-16-3-1 0,16 112 0 0,-16-78-1 0,16 79 0 0,0-97-8 0,-16 96 6 0,16-78-1 0,-15 95 3 0,15-65 1 0,-16 64 0 0,16-48-1 0,-16 64 1 0,16-48-6 0,32 34-2 0,15 30 4 0,17-16 4 0,-1 0 4 0,48 0-1 0,0 1-2 0,48-1 0 0,16 16 5 0,15 0 0 0,33-16-3 0,-1-16-3 0,32 16-1 0,16 0 5 0,-32-16-3 0,-16 16 1 0,0 0-1 0,-31-16 0 0,-32 16-1 0,-1 0 1 0,-15 0-1 0,-32 0 0 0,-15 16 0 0,-17 0 1 0,-16-16-2 0,-15 16 2 0,-32-16 0 0,0 16-1 0,0 0 1 0,-16-15 0 0,16 15 0 0,-16 15 0 0,31-15 0 0,-15 16 0 0,-16 16-1 0,16 16 0 0,0 16 0 0,0 0 3 0,0-16 1 0,0-32-3 0,-16-1-5 0,0-15-51 0,-32-31-4 0</inkml:trace>
  <inkml:trace contextRef="#ctx0" brushRef="#br1" timeOffset="27">21733 13556 7 0,'-16'-15'11'0,"-16"0"7"0,-15-1-8 0,-17 16-9 0,-15 31-2 0,-1 16 0 0,1 17-3 0,0 16 2 0,63 16-1 0,16-17 1 0,47-33 1 0,33-30 6 0,15-48 7 0,-16-30-6 0,-15-17-3 0,-32-1-1 0,-17 0 3 0,-15-15 1 0,0-15-2 0,-15-2-2 0,15 64-1 0,0 16 1 0,0 16-1 0,0 16-1 0,0 48-1 0,15 48 4 0,17 31-2 0,-16-17 0 0,16-30 0 0,-16-32-1 0,0 0-7 0,-16-48-37 0,15 0 30 0,1 16-8 0</inkml:trace>
  <inkml:trace contextRef="#ctx0" brushRef="#br1" timeOffset="28">22003 13526 18 0,'0'0'11'0,"0"15"9"0,0-15-15 0,0 47 9 0,0-31-10 0,0 32 6 0,0-32-8 0,16 32 1 0,-1-16-5 0,-15-16-2 0,0 0-50 0,16-16 27 0</inkml:trace>
  <inkml:trace contextRef="#ctx0" brushRef="#br1" timeOffset="29">22463 13541 17 0,'0'0'15'0,"0"0"16"0,0 0-19 0,-16 0-20 0,32 0-59 0</inkml:trace>
  <inkml:trace contextRef="#ctx0" brushRef="#br1" timeOffset="30">23003 13526 19 0,'0'-32'11'0,"0"-15"7"0,-32 15-2 0,0-16-5 0,1 32-7 0,-17 16-4 0,-16 16-3 0,1 48 2 0,-1 15 0 0,33 15-2 0,15-14-3 0,63 0 3 0,17-48 4 0,31-16 5 0,0-32 3 0,-31-48-4 0,-16 16 0 0,-33-32-1 0,1 2-4 0,-16-17-1 0,-16-1-1 0,1 16 1 0,15 0 1 0,0 34 0 0,0 30 1 0,0 0 0 0,0 16-1 0,-16 0 0 0,16 63-1 0,0 32 2 0,16 33 2 0,-16-1-3 0,15-49 0 0,1-14-1 0,0-48-19 0,16-16-42 0,-32 0 52 0</inkml:trace>
  <inkml:trace contextRef="#ctx0" brushRef="#br1" timeOffset="31">23273 13463 19 0,'-16'-16'20'0,"32"0"-11"0,0-16 6 0,15 32-3 0,17 0-4 0,-16 0-6 0,-16 32-5 0,-16 47 1 0,-32-1 1 0,0-30 1 0,0 0 0 0,16-32 1 0,16 0 5 0,48 0 3 0,31-16-5 0,-15-16-6 0,-16 16-24 0,-33 0-36 0</inkml:trace>
  <inkml:trace contextRef="#ctx0" brushRef="#br1" timeOffset="32">21336 14081 1 0,'0'16'6'0,"-16"0"2"0,48-16 6 0,15 16 10 0,33-16-3 0,31 0-14 0,16 0-6 0,48 0 0 0,15 0 1 0,48-32 0 0,16 16 0 0,-16 0 1 0,-15 0 1 0,-33 0-1 0,1 0-2 0,-64 16 0 0,-64 0 0 0,-31 0-1 0,-32 16-1 0,0-32-18 0,-48-16-59 0</inkml:trace>
  <inkml:trace contextRef="#ctx0" brushRef="#br1" timeOffset="33">22082 14653 6 0,'0'0'0'0,"0"-16"29"0,-16 0-9 0,-31 1-10 0,-1-1-3 0,-16 16-5 0,-47 31-3 0,32 17-4 0,15 14-3 0,33 18-1 0,31-16 1 0,47-16 4 0,33-32 4 0,15-16 9 0,0-48 10 0,-15 0 3 0,-49-16-7 0,-31 32-10 0,-31 16-26 0,-1-31-51 0,16 47 56 0</inkml:trace>
  <inkml:trace contextRef="#ctx0" brushRef="#br1" timeOffset="34">22050 14177 6 0,'0'0'5'0,"0"-16"1"0,0 48 15 0,0 47-3 0,0 31-11 0,16 34 0 0,-16 14 8 0,16-47-5 0,0-47-9 0,-16-32-14 0,16-16-50 0,0-16 43 0</inkml:trace>
  <inkml:trace contextRef="#ctx0" brushRef="#br1" timeOffset="35">22955 14478 0 0,'0'0'1'0,"16"0"4"0,-16-16 9 0,16 16-7 0,0-32 18 0,0 0-8 0,0-16-11 0,-16-30-2 0,0 15 0 0,-32-17-2 0,-16 48-2 0,1 16-2 0,15 48 0 0,-32 32 1 0,48 31 1 0,-15 31 3 0,15 18 5 0,0-2 3 0,16-31-5 0,16-15-3 0,16-32-2 0,-17-17-2 0,1-31-19 0,-16-32-45 0,0-15 39 0</inkml:trace>
  <inkml:trace contextRef="#ctx0" brushRef="#br1" timeOffset="36">22701 14669 8 0,'32'0'25'0,"47"-16"5"0,17 16-11 0,-17 0-13 0,0-16-14 0,-47 0-55 0,-32 16 46 0</inkml:trace>
  <inkml:trace contextRef="#ctx0" brushRef="#br1" timeOffset="37">18447 15336 0 0,'0'0'3'0,"16"0"12"0,-32-16 5 0,0 16-5 0,0 0-10 0,-32 16-6 0,-15 31 0 0,-17 16 0 0,1 32-1 0,31 1 0 0,17 16 6 0,31 13 0 0,31-29-2 0,33 0 6 0,-16-32 5 0,-17-33 4 0,1-15-3 0,-16-16-7 0,0 0-6 0,16 0-3 0,-1-16-20 0,17-31-48 0,-16 31 43 0</inkml:trace>
  <inkml:trace contextRef="#ctx0" brushRef="#br1" timeOffset="38">18558 15493 11 0,'0'0'7'0,"-16"48"4"0,16 16 7 0,0 64 1 0,0 13 6 0,16 19-18 0,0-49-7 0,0-63-15 0,-1-18-33 0,1-30 36 0,-16-30-11 0</inkml:trace>
  <inkml:trace contextRef="#ctx0" brushRef="#br1" timeOffset="39">18875 15509 11 0,'16'0'19'0,"-16"-16"-11"0,-32 48-3 0,32-32-5 0,-63 64 1 0,-32 0 3 0,47 0-2 0,32-32 8 0,16 15-2 0,32 15 6 0,16 2 0 0,15-16-2 0,-15 16-4 0,-1-16-2 0,1 0-4 0,-16-33-5 0,-16-15-38 0,-1-31-39 0</inkml:trace>
  <inkml:trace contextRef="#ctx0" brushRef="#br1" timeOffset="40">19082 15780 22 0,'0'0'0'0,"0"16"28"0,16 46-12 0,-16 18-3 0,0 0-9 0,0-48-2 0,0-16 0 0,0-32 3 0,0-32 0 0,0-32-3 0,-16-30-1 0,47 31 0 0,17 47-11 0,0 16 7 0,-17 48 17 0,17 47-13 0,-32 15 2 0,0-14-1 0,-16-48-2 0,0-16 1 0,0-16-1 0,0-64-2 0,0-32-2 0,32 18 1 0,15 31 3 0,17 31 0 0,-17 32 7 0,-15 47 4 0,16 15 3 0,-32 18-7 0,-1-32-6 0,-15-32-19 0,-15-64-104 0</inkml:trace>
  <inkml:trace contextRef="#ctx0" brushRef="#br1" timeOffset="41">19828 15938 27 0,'0'32'45'0,"32"32"-14"0,-32 47-9 0,0-17-19 0,0-46-41 0,-32-16-50 0</inkml:trace>
  <inkml:trace contextRef="#ctx0" brushRef="#br1" timeOffset="42">20653 15557 1 0,'16'-16'5'0,"-16"16"0"0,16 0 21 0,-16 0-8 0,0-16-13 0,0 0 3 0,0 0-7 0,0-31 2 0,-16 32 1 0,0-1-1 0,0 16-2 0,-15-16-5 0,-33 16-5 0,-15 32 5 0,-1 46 3 0,1-30 1 0,47 32 0 0,1 32 7 0,15 13 2 0,32 19-6 0,31-48-2 0,33-49 2 0,-17-31 2 0,16-48 4 0,1-15-4 0,15-33-3 0,-31 16-2 0,-17 16 3 0,-47-16 0 0,0 18-2 0,-16 14-7 0,-31 1-1 0,-17-1 5 0,-31 32 1 0,0 0 0 0,-1 48 4 0,49-17 7 0,31-31-20 0,16 16-39 0,32-16-1 0</inkml:trace>
  <inkml:trace contextRef="#ctx0" brushRef="#br1" timeOffset="43">20939 15383 5 0,'0'0'0'0,"16"0"22"0,0 16 3 0,-32 46-12 0,16 34-5 0,0 32 4 0,0 29 11 0,0-29-18 0,0-32-4 0,16-64-11 0,-16-32-28 0,0-16-16 0,0 0 45 0</inkml:trace>
  <inkml:trace contextRef="#ctx0" brushRef="#br1" timeOffset="44">20939 15701 6 0,'0'16'22'0,"48"0"3"0,15-16-7 0,17 0-10 0,-49 0-11 0,-15 0-26 0,16-32-12 0,-16 32 35 0</inkml:trace>
  <inkml:trace contextRef="#ctx0" brushRef="#br1" timeOffset="45">21225 15415 4 0,'0'0'7'0,"0"-47"19"0,16 47-14 0,-16 15 0 0,0 79 2 0,16 34-5 0,-16 16 4 0,0-35-2 0,-16-13-9 0,16-16-4 0,16-64-38 0,-1 0-26 0</inkml:trace>
  <inkml:trace contextRef="#ctx0" brushRef="#br1" timeOffset="46">21368 15637 18 0,'0'0'0'0,"0"-16"14"0,79-16 3 0,16 16 6 0,-15 16-12 0,-17 48-10 0,-47 48-3 0,-32 14 14 0,-47-15-12 0,-17-15 0 0,1-32-3 0,47-32 0 0,16-16 1 0,16-16 0 0,32 0 2 0,16 16 8 0,-1 0 3 0,33 16-3 0,-1-16-4 0,0 0-2 0,-15-16-2 0,-48 0-9 0,0-16-49 0,-16-16 14 0</inkml:trace>
  <inkml:trace contextRef="#ctx0" brushRef="#br1" timeOffset="47">21415 15764 15 0,'64'-31'33'0,"-32"15"-25"0,31 16 14 0,16 0 3 0,1 0-21 0,-64 0-4 0,47 0-20 0,1 0-48 0,-48 0 57 0,-1 0 3 0</inkml:trace>
  <inkml:trace contextRef="#ctx0" brushRef="#br1" timeOffset="48">21923 15208 17 0,'0'32'15'0,"48"-16"2"0,15 48 5 0,1 47-7 0,15 63-2 0,-47 17 8 0,-32-17-4 0,-32-46-8 0,-31-33-4 0,-1-33-4 0,17-46-27 0,-33-16-97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0-10-21T18:17:57.550"/>
    </inkml:context>
    <inkml:brush xml:id="br0">
      <inkml:brushProperty name="width" value="0.05292" units="cm"/>
      <inkml:brushProperty name="height" value="0.05292" units="cm"/>
      <inkml:brushProperty name="antiAliased" value="0"/>
    </inkml:brush>
    <inkml:brush xml:id="br1">
      <inkml:brushProperty name="width" value="0.05292" units="cm"/>
      <inkml:brushProperty name="height" value="0.05292" units="cm"/>
      <inkml:brushProperty name="color" value="#57D200"/>
      <inkml:brushProperty name="antiAliased" value="0"/>
    </inkml:brush>
  </inkml:definitions>
  <inkml:trace contextRef="#ctx0" brushRef="#br0">1746 14574 0 0,'0'0'0'0,"0"0"1"0,0 0-1 0,16 0 2 0,-16 0-1 0,0 0 1 0,16 0 0 0,16 16 0 0,-1-16 0 0,17 0 1 0,16 0 0 0,-17 0-1 0,33-16-2 0,-17 16 1 0,16 0 0 0,-15-16 2 0,15 16-2 0,1 0 1 0,15 0-2 0,-16-16 1 0,1 16 1 0,-1 0 0 0,0 0-1 0,1 0-1 0,15 0 0 0,0 0 1 0,1 0-1 0,-1 0 1 0,16 0-1 0,-16 0 0 0,16 0 1 0,0 0-1 0,1 0 0 0,-17 0 0 0,16 0 0 0,-16 0 0 0,16 16 0 0,-15-16 3 0,15 0-2 0,-16 0 0 0,16 0 0 0,-16 0 1 0,32 0 0 0,-16 0 1 0,16 0 1 0,0 0-1 0,0 0-2 0,16 0 0 0,-16-16 0 0,0 16 1 0,16-16 0 0,-16 16-2 0,0 0 1 0,-16 0-1 0,16-16 0 0,0 16 1 0,0 0-1 0,0 0 1 0,0-16-1 0,16 16 0 0,0 0 1 0,0-16-2 0,0 0 2 0,0 0-1 0,0 16 2 0,31-16-1 0,-15 0-1 0,0 0 0 0,15 0 1 0,1 0-1 0,0 0 1 0,-144 16 0 0,96 0-1 0,-79 0 1 0,79-16 0 0,-79 16 0 0,79 0 0 0,-80-16-1 0,96 16 0 0,-95 0 0 0,79 0 1 0,-80 0-1 0,144-15 1 0,-48 15 1 0,-112 0-1 0,112 0 1 0,-111-15-2 0,111 15 1 0,-111 0 0 0,111 0-1 0,-112 0 1 0,96-16-1 0,-95 16 0 0,95 0 1 0,-95 0-1 0,127-16-3 0,-1 16 7 0,1 0-3 0,-16-16-1 0,16 16 0 0,-32 0 1 0,16 0-1 0,-1 0 0 0,17-15-3 0,-16 15 7 0,16 0-4 0,0 0 0 0,-1-16 1 0,1 0-1 0,16 16 0 0,-17-16-3 0,1 0 9 0,-16 0-4 0,-16 16 0 0,-16-16 0 0,-16 16 0 0,-15-16-1 0,-17 16-1 0,-31 0-4 0,-32 0-28 0,-16-16-33 0</inkml:trace>
  <inkml:trace contextRef="#ctx0" brushRef="#br0" timeOffset="1">2556 9716 0 0,'0'0'0'0,"0"-16"0"0,0 0 0 0,0 1 0 0,16 15 0 0</inkml:trace>
  <inkml:trace contextRef="#ctx0" brushRef="#br0" timeOffset="2">2572 9605 0 0,'16'-32'3'0,"-16"16"3"0,0 0-2 0,0 16 0 0,0 0-1 0,0 48-3 0,15 47 2 0,-15-1 0 0,-15 50 3 0,15 15-2 0,0 15-1 0,0 17 1 0,0-1-1 0,0-14 2 0,15-19-1 0,-15 19 0 0,16-3 0 0,-16 19 1 0,16-19-2 0,-16 3 0 0,16-3 1 0,0 3 0 0,-16 29-1 0,16 3 2 0,0 13-3 0,0-13 0 0,-16-3 2 0,0 18-1 0,0-17 2 0,0-15-1 0,15-33 1 0,-15-30 0 0,0-49 1 0,16-16 0 0,-16-16 0 0,0-31-3 0,0 0-5 0,0-16-44 0,32-16-14 0</inkml:trace>
  <inkml:trace contextRef="#ctx0" brushRef="#br0" timeOffset="3">13113 9509 12 0,'0'0'0'0,"0"0"1"0,16 16-5 0,-1 16 9 0,-15 16 2 0,0 47-2 0,16 31-4 0,0 66 0 0,0 29 1 0,-16 33 1 0,-16 1-2 0,16 14 0 0,16-16-2 0,0 3 3 0,-16-19 0 0,0 2 0 0,0-17-3 0,0-1 0 0,0-13 5 0,0-3 0 0,16-29-3 0,0-3 1 0,0-13 6 0,15-17 1 0,-15-17-1 0,0-14-2 0,0-32-2 0,0-1 1 0,-16-33-1 0,0-14-3 0,0-32-19 0,-32-16-58 0</inkml:trace>
  <inkml:trace contextRef="#ctx0" brushRef="#br0" timeOffset="4">1079 11699 4 0,'0'-16'3'0,"0"0"4"0,0 0 2 0,0 1 7 0,0 15-8 0,0 31-9 0,0 49 2 0,0 48-1 0,16 29 1 0,-16-109-1 0,16 80 0 0,-16-80 0 0,0 79-1 0,16-97 1 0,16 82 0 0,-32-80 0 0,16 48 1 0,-16-64-1 0,16 48 0 0,-16-49 0 0,0 17 3 0,0-17 6 0,0-15 7 0,0-47-8 0,-16-16-5 0,16 15-3 0,-16 16 1 0,16-16 0 0,0 16-2 0,0-64 0 0,32 19-2 0,-32 61 2 0,47-48 2 0,-31 48-2 0,0 16-2 0,16 32 0 0,15 16 1 0,-31 45 3 0,16 19 5 0,0-32 0 0,-16 0-3 0,-16-33-1 0,15-15-1 0,-15-17-1 0,0-15-27 0,16 0-29 0,0 0 47 0</inkml:trace>
  <inkml:trace contextRef="#ctx0" brushRef="#br0" timeOffset="5">1714 12477 15 0,'0'0'5'0,"0"32"-6"0,16 32 7 0,-16 0 14 0,0-16-8 0,0-16-8 0,0-17-10 0,16 1-49 0</inkml:trace>
  <inkml:trace contextRef="#ctx0" brushRef="#br0" timeOffset="6">13732 11049 1 0,'0'16'4'0,"-16"-16"2"0,16 0-1 0,0 16-1 0,0-16 2 0,16 32-1 0,0 32-3 0,0 61 3 0,-16 35-1 0,15-1-2 0,1 15-1 0,0-46-1 0,0-34 1 0,-16-15-1 0,0-47 2 0,16-16 0 0,-16-16 3 0,0-16 15 0,-16 0-15 0,0-32-2 0,16-14-2 0,0-17-3 0,0 15-1 0,32 16 2 0,0 0-3 0,15 16 3 0,1 16-1 0,-16 16 0 0,-1 0 0 0,1 32 0 0,0 16 3 0,-16 32 3 0,16 15 1 0,-17-17 1 0,-15-30-1 0,0-16-2 0,0 0-2 0,0-32-16 0,0 0-60 0</inkml:trace>
  <inkml:trace contextRef="#ctx0" brushRef="#br0" timeOffset="7">14319 11859 1 0,'16'-16'3'0,"16"0"7"0,0 16 4 0,-1 0-7 0,1 0-3 0,0 0 2 0,-16 32-3 0,0 0 2 0,-32 16-2 0,0 15-1 0,-32 15-2 0,16-30 0 0,17-16 0 0,-1-16 0 0,32 0 0 0,15-16 3 0,17 16 4 0,0-16-2 0,-17 0-2 0,-15 16-11 0,-16-16-60 0</inkml:trace>
  <inkml:trace contextRef="#ctx0" brushRef="#br0" timeOffset="8">3254 8541 2 0,'0'0'2'0,"0"0"2"0,0 0-3 0,-16 0 5 0,1 0-3 0,-1 0-2 0,-16 16-1 0,-16 15 1 0,-15 32 2 0,-17-15 0 0,33 32 0 0,-1-16 3 0,1 0-1 0,15 29 0 0,16 19 0 0,0 0-3 0,0 14 1 0,16 1 0 0,0-15-1 0,0-17 1 0,32-1-1 0,0-14-1 0,31 0 1 0,17-32 5 0,31 0 2 0,0-32-1 0,-32-1 1 0,-31 1-3 0,-32-16-3 0,-16 0-2 0,0 0-20 0,-16 16-57 0,16-1 60 0</inkml:trace>
  <inkml:trace contextRef="#ctx0" brushRef="#br0" timeOffset="9">12398 8541 6 0,'0'0'11'0,"0"0"-9"0,16 0 2 0,16 0 9 0,0 0-2 0,31 16-7 0,1 30-3 0,-1 18-1 0,17 0 1 0,-1 32-1 0,0 15 1 0,-31-1 0 0,0 18-1 0,-1-1 0 0,-15-1 0 0,-16-14 1 0,0 0 0 0,-16-19 2 0,-32 19 2 0,-32-16 2 0,-15-16-1 0,-32 13 4 0,0-29-3 0,16-16-5 0,15 0 1 0,17-32-2 0,31 0-6 0,16-16-41 0,0 0-4 0</inkml:trace>
  <inkml:trace contextRef="#ctx0" brushRef="#br0" timeOffset="10">2873 9350 2 0,'-31'0'8'0,"31"0"-4"0,0 0 7 0,31 0-10 0,33 0 2 0,-1 0 4 0,33 0 0 0,-1-15-6 0,32 15 0 0,0 0 1 0,0 0-2 0,0 0 5 0,16 0 0 0,-16 0-4 0,16 0 0 0,-1 0-1 0,17 15 4 0,0-15-2 0,16 0-1 0,15 0 0 0,-15 0 0 0,15 0 3 0,17 0-1 0,-1-15-2 0,16 15 0 0,0-16 0 0,1 0-1 0,-1 16 0 0,16-15 1 0,-16 15-1 0,1 0 2 0,-1-16 0 0,16 16 0 0,0 0-2 0,16-16 1 0,0 16 0 0,0-16-1 0,16 16 0 0,-32-16 1 0,32 16-1 0,-32-16 0 0,16 16 1 0,0 0 0 0,-32 0-1 0,32 0 0 0,-16 0 1 0,1-16-4 0,-1 16 6 0,-16 0-3 0,-32 0 0 0,1 0 0 0,-16 0-1 0,-1 0 2 0,-31 0-1 0,-32 0 2 0,0 0-1 0,-31 0 1 0,-17 0 1 0,-47 0 2 0,0 0-2 0,-32 0-66 0,0 16 19 0</inkml:trace>
  <inkml:trace contextRef="#ctx0" brushRef="#br0" timeOffset="11">2603 15080 0 0,'0'-15'1'0,"16"-16"0"0,-32 31 5 0,-15 16 8 0,-17 14-11 0,0 50-3 0,1 32 1 0,-1-1 3 0,32-1-4 0,48-14 0 0,16-32-1 0,15-48 2 0,17-16 4 0,-17-48 3 0,1-16 0 0,-33-16 3 0,-31 2-1 0,-16 15 0 0,-31-1-3 0,-17-16-4 0,17 48-4 0,-17 0-4 0,17 16-16 0,-1 64-32 0,48-32 45 0</inkml:trace>
  <inkml:trace contextRef="#ctx0" brushRef="#br0" timeOffset="12">2937 14859 8 0,'0'0'11'0,"16"-16"-10"0,-16 32 7 0,16 64 9 0,-1 31-4 0,33-1-7 0,-16 2-3 0,0-32-3 0,-17-33 0 0,-15 15-19 0,16-46-26 0</inkml:trace>
  <inkml:trace contextRef="#ctx0" brushRef="#br0" timeOffset="13">3238 14875 27 0,'-31'16'18'0,"15"-16"-18"0,-16 32-2 0,-31 63 13 0,15-1-7 0,16-30-4 0,16-16-1 0,16-16 0 0,32-16 0 0,16 16 1 0,-1 0-1 0,17 0 3 0,-17 15 5 0,1-1-1 0,-32-30-4 0,0-16-28 0,-16-31-19 0</inkml:trace>
  <inkml:trace contextRef="#ctx0" brushRef="#br0" timeOffset="14">3381 15224 15 0,'0'32'6'0,"-16"16"-7"0,32 16 10 0,-16-17-2 0,16-16-5 0,-16-31 1 0,0 0 3 0,0-15-2 0,0-48-4 0,16-1-1 0,0 16 1 0,32 16-1 0,-1 0 0 0,1 32 0 0,-1 48 2 0,-15 16 2 0,0-16 1 0,-16-17 0 0,-16-31-1 0,0-15 1 0,0-33-4 0,0-16 0 0,32 48-1 0,-17-16 0 0,17 32 5 0,0 0 4 0,-16 32 4 0,16 16-2 0,-17 0-7 0,1-32-6 0,0 0-47 0,0 15 10 0</inkml:trace>
  <inkml:trace contextRef="#ctx0" brushRef="#br0" timeOffset="15">12890 14827 14 0,'0'0'10'0,"0"0"-10"0,32-48 8 0,-16 0 12 0,16 1-7 0,0-16-3 0,-17-16-7 0,1 47-2 0,-16 16-1 0,16-16 1 0,0 0-1 0,-16 32 1 0,0 32-1 0,16 80 1 0,0 29 3 0,16-13 2 0,-1-16 0 0,1-17-4 0,-16-65-2 0,0-14-18 0,-16-16-40 0,0-31 34 0</inkml:trace>
  <inkml:trace contextRef="#ctx0" brushRef="#br0" timeOffset="16">13430 14478 10 0,'-47'32'11'0,"15"16"-11"0,0 31 18 0,16 47-8 0,16 2-9 0,32-32-1 0,0-33 0 0,15-33 0 0,17-45 2 0,15-48 2 0,-15-16 7 0,-48-33 0 0,-16-30-6 0,-32-1-2 0,-16 31-2 0,1 64-3 0,-17 32-14 0,1 48-36 0,-1 32 35 0</inkml:trace>
  <inkml:trace contextRef="#ctx0" brushRef="#br0" timeOffset="17">13827 14334 3 0,'0'16'3'0,"-16"48"-1"0,-16 80 12 0,17-3-7 0,62-13-6 0,1-32-1 0,15-48 2 0,-15-48 5 0,15-48 7 0,1-48-2 0,-32-16 1 0,-32-13-1 0,-16 13-3 0,-32 16-4 0,-15 64-7 0,-1 16-11 0,1 32-31 0,15 80 2 0,48-64 39 0</inkml:trace>
  <inkml:trace contextRef="#ctx0" brushRef="#br0" timeOffset="18">14399 14225 20 0,'0'0'10'0,"0"0"-3"0,0 109 9 0,0 51 9 0,0 15-12 0,0-49-9 0,0-30-6 0,0-48-28 0,0-32-24 0,0 0 45 0</inkml:trace>
  <inkml:trace contextRef="#ctx0" brushRef="#br0" timeOffset="19">14748 14256 9 0,'-16'16'7'0,"-16"30"-4"0,-31 34 12 0,-17 0-3 0,33-32-9 0,31 0-2 0,16-32-1 0,0 0-1 0,0 15 2 0,0-15 0 0,16 30 0 0,31 2 1 0,17 0 6 0,-48-32-4 0,31 16 7 0,1 0 0 0,-32-16-8 0,16 0-1 0,-32-16-3 0,31 0-14 0,-31 0-46 0,16-16 51 0,-16 0 4 0</inkml:trace>
  <inkml:trace contextRef="#ctx0" brushRef="#br0" timeOffset="20">14986 14606 12 0,'0'-16'12'0,"0"16"-4"0,32 79 2 0,-32-1 4 0,0-14-11 0,0-48 0 0,0 0 1 0,0-32 5 0,0-16-2 0,0-48-5 0,0-14-5 0,31-17 0 0,17 47 1 0,0 32 1 0,-1 48 0 0,1 16 1 0,0 48 0 0,-17-1 4 0,-31-16 2 0,0-32-4 0,0-15-1 0,0-16 1 0,-16-47-3 0,32-31-5 0,48-2-7 0,15 16-1 0,-15 48 15 0,-17 64 15 0,-15 32-1 0,-16 15-6 0,0-49-5 0,-16-14-6 0,0-16-55 0,-16-16 16 0</inkml:trace>
  <inkml:trace contextRef="#ctx0" brushRef="#br0" timeOffset="21">12382 301 255 0</inkml:trace>
  <inkml:trace contextRef="#ctx0" brushRef="#br1" timeOffset="22">2842 9112 1 0,'0'0'1'0,"0"16"-1"0,-32-16 0 0,48 0 4 0,-16 0 3 0,0 0-5 0,16-16 3 0,-16 16-4 0,0-16 1 0,15 16-2 0,17-48 4 0,16 0 3 0,-1 2 1 0,33-17-4 0,-1 15-4 0,1-16 0 0,31 0 3 0,0 16 2 0,0 0 0 0,32 2-2 0,0-1-1 0,-16-1-1 0,47 0-1 0,1 16 1 0,15 0 1 0,1-16 1 0,15 16-2 0,17 0 1 0,-17 16 0 0,16-15 1 0,32 0-1 0,0 15 0 0,0 1-1 0,-16-17-1 0,16 32 2 0,16 0-1 0,-32 0-1 0,16 0 0 0,16 0 0 0,16 16 1 0,0 0-1 0,-1 15 1 0,1 0-2 0,16-16 5 0,-16 17-3 0,-17 32 1 0,1-16-2 0,-32 0 2 0,1 0-2 0,-17 16-1 0,-16-2 1 0,-31 17 2 0,-16-15-2 0,-17 16 0 0,17 0 0 0,-16-17 3 0,-16 15-1 0,16-30-5 0,0 16 6 0,-16 0 1 0,-16-16 1 0,-32 15-1 0,1-17 0 0,-33 2 0 0,1-16-2 0,-16 0-1 0,-16-32-10 0,-16 0-63 0,-32 0 26 0</inkml:trace>
  <inkml:trace contextRef="#ctx0" brushRef="#br1" timeOffset="23">2810 9335 2 0,'0'0'0'0,"0"0"1"0,0 15 1 0,0 0 5 0,16 17-2 0,0 16-2 0,47 0-1 0,1 16-1 0,31-16 2 0,0 31 2 0,32-17-1 0,16 18 2 0,32-16-1 0,15 16 1 0,1-32-1 0,15 31-3 0,16-17 0 0,0 2 3 0,32-16-2 0,-15 0 0 0,15 0 3 0,15 0-2 0,1-17-2 0,0-15 0 0,0 15-1 0,0-16 0 0,16 17 2 0,-1-16-2 0,1 16-1 0,16-32-1 0,-16 16 4 0,-1-16-1 0,17 0-4 0,0-16 5 0,-1-16-2 0,-31 16 0 0,16-16-6 0,15 17 12 0,1-32-6 0,-32 16 0 0,0-17-2 0,-16-16 3 0,-32 16-1 0,-16-16 0 0,-15 0 1 0,-16-13-4 0,-17-3 4 0,17-16 4 0,-32 16-5 0,-16 2 1 0,-16-1 0 0,-32-1 1 0,-31 32-2 0,0 0 0 0,-33 32 1 0,-15 16 0 0,0 16-114 0,-31 0 96 0</inkml:trace>
  <inkml:trace contextRef="#ctx0" brushRef="#br1" timeOffset="24">7969 14318 1 0,'0'0'0'0,"-16"0"7"0,-15 0 3 0,-1 48-6 0,16 0-4 0,32 0 1 0,16-32 2 0,15-16 11 0,1-48 3 0,-16-16-6 0,-32 1-4 0,-16 32-1 0,-16 15-4 0,-16 16-6 0,-15 47 1 0,47 0 0 0,16-31-1 0,16-16 7 0,0-16 6 0,-16 0-9 0,0 0-62 0,-16 16 43 0</inkml:trace>
  <inkml:trace contextRef="#ctx0" brushRef="#br1" timeOffset="25">7445 15002 3 0,'0'0'3'0,"-16"0"2"0,80-15 11 0,31-17 3 0,0 16-15 0,-15 0-3 0,-48 16 1 0,-17 0 0 0,-46 0 1 0,-33-16-3 0,-31 16 0 0,-16 16-1 0,31 32 1 0,17 15-1 0,31 15 0 0,16 18 1 0,16-16 0 0,16-48-1 0,0-16 3 0,0-32 4 0,32-32-2 0,15-16-4 0,1 48-1 0,15 32-2 0,-16 48 1 0,1 16 3 0,-48-17 4 0,-16-47-3 0,0 30 9 0,-16-30-8 0,-32 0 10 0,32 0-9 0,-47-16 0 0,47 0-3 0,-63-16 2 0,63 16-2 0,-48-16-1 0,48 0-3 0,-15-15-17 0,15 31 9 0,16-15-35 0,0 15 31 0,16 0 5 0</inkml:trace>
  <inkml:trace contextRef="#ctx0" brushRef="#br1" timeOffset="26">7922 15080 8 0,'0'0'0'0,"0"0"5"0,0-30-2 0,0 30-1 0,-16 46 9 0,0 66-6 0,32 0-4 0,15-33 0 0,17-1 0 0,16-62 6 0,-1-48 12 0,1-46-8 0,-1-17 1 0,-31-1 2 0,-32 0-2 0,-64 34-8 0,-31 30-6 0,-32 17-9 0,16 46-25 0,63 47-23 0,32-78 51 0</inkml:trace>
  <inkml:trace contextRef="#ctx0" brushRef="#br1" timeOffset="27">8398 14795 15 0,'0'0'16'0,"0"-32"2"0,16 32-4 0,0 48-1 0,15 64-3 0,17 30-4 0,-32-15-2 0,16-31-3 0,-17-48-1 0,1-16-21 0,-16-32-32 0,0-16 31 0</inkml:trace>
  <inkml:trace contextRef="#ctx0" brushRef="#br1" timeOffset="28">8811 14684 12 0,'0'0'11'0,"0"0"-3"0,-32 63-8 0,-48 49 9 0,-31 0 7 0,48-49-11 0,47-32-3 0,16-16-3 0,16-15 2 0,63 48 4 0,-15 0 4 0,15 0 3 0,-31 0-4 0,-1-16-8 0,-31-16-33 0,0-16-24 0,0 0 51 0</inkml:trace>
  <inkml:trace contextRef="#ctx0" brushRef="#br1" timeOffset="29">9001 15018 17 0,'0'32'12'0,"0"78"-9"0,16-30 15 0,-16-48-4 0,16-16-9 0,-16-16 6 0,0-32-1 0,-16-48-8 0,16-31-2 0,16 1-4 0,63 46 0 0,-15 48 3 0,-17 48 2 0,-15 63 0 0,0-17 0 0,-16-14 1 0,-16-64-1 0,16-16 1 0,-1-62-6 0,33-17-2 0,16 15 2 0,-1 64 6 0,-15 48 9 0,-1 48 1 0,-31 29 4 0,0-45-12 0,0-32-6 0,-16-16-48 0,-16-16-20 0</inkml:trace>
  <inkml:trace contextRef="#ctx0" brushRef="#br1" timeOffset="30">7969 14272 0 0,'0'0'0'0,"16"0"1"0,-16 16 1 0,0-16 3 0,0 0 6 0,0 0-2 0,0 0-6 0,0 0 41 0,0 0-42 0,0-16 0 0,0 16 3 0,-16-16 0 0,16 0-3 0,0 16-1 0,0-15 0 0,0-17 0 0,0 16 5 0,0 0-4 0,0 0-1 0,0 0-1 0,0-16 0 0,0 16 1 0,0 0 0 0,0-16-1 0,0 0 1 0,0-16-1 0,-16 2 1 0,16-2 1 0,-16 1-1 0,16-1-1 0,-15 0 1 0,15-16-1 0,0 16 1 0,0 0-6 0,0 2 5 0,-16-33-2 0,16 31 7 0,-16-32-4 0,16 16-1 0,-16 0 1 0,16 2 1 0,-16-1-1 0,16-1 0 0,0-16-3 0,-16 0 1 0,16 2 1 0,-16-17-3 0,0 15 4 0,16-16-2 0,0 17 1 0,-15 1-1 0,-1 14 4 0,16-16-2 0,-16-16 0 0,16 18 0 0,-16-1-2 0,16 15 0 0,-16-16-1 0,0 0 3 0,0-14-1 0,0 15 4 0,1-17-2 0,-1-16-4 0,0 18 2 0,0-17 5 0,0 15-2 0,0-16-1 0,0 19-1 0,0-19 0 0,1 16 1 0,-1-15-2 0,16 1-2 0,-16-2 1 0,0 16 1 0,16-14-1 0,-16 15-3 0,16-17 5 0,0 16 1 0,-16 3 0 0,0-3-1 0,16 16-2 0,-16 0 3 0,16 17-3 0,-15 16 1 0,15 0 0 0,-16-1 0 0,16 32 0 0,0 0 0 0,-16 0-2 0,16 16-1 0,0 0 1 0,0 0 1 0,0 0-17 0,0 16 17 0,16-16 1 0,-16 0 1 0,16 0 1 0,-16-16 1 0,15 0 0 0,-15-16 1 0,0 0-3 0,-15 0-1 0,-1 32-4 0,0-16-3 0,0 32 0 0,16 16 3 0,0 0 2 0,16 0 1 0,0-16 1 0,0-16 2 0,-16 0 4 0,0 0 1 0,-16-16-6 0,0 16-2 0,0 0-8 0,16 0-36 0,0 0 28 0,0 0-17 0</inkml:trace>
  <inkml:trace contextRef="#ctx0" brushRef="#br1" timeOffset="31">7287 8017 0 0,'0'0'0'0,"0"-32"1"0,0 0 2 0,0 16-1 0,0 0 3 0,-32-16 3 0,16 16-1 0,-16 16-5 0,-15 0-3 0,-1 16 1 0,0 0 0 0,-15 0 3 0,15 16-2 0,-15 16-1 0,15 0 0 0,0 0 0 0,17 0 1 0,15 14 0 0,-16 17 0 0,0-15-1 0,1 0 1 0,-1 0 3 0,16-1 4 0,-16 15-1 0,16-14-2 0,0 0-4 0,1 16 0 0,15-16 2 0,-16 14-1 0,0 1 2 0,16 1-2 0,0 16-1 0,0-17-1 0,0 15 1 0,16 2-1 0,0 0-1 0,-1-1 2 0,33-17-1 0,-16-14 0 0,15 16 0 0,17 0 2 0,-1-16 1 0,17 13-3 0,-1-29 1 0,16 0 0 0,1-16 0 0,-1 16-1 0,0 0 0 0,0-16 1 0,17-16 1 0,-1-16 1 0,0-16-5 0,0-16 8 0,0-16-4 0,-16 0 1 0,1-32-1 0,-17 2-1 0,0-1 0 0,-31-17-3 0,15-16 4 0,-31 18-1 0,-16-17 0 0,-16-1 0 0,16-16 0 0,-32-13 0 0,0-3 0 0,0 2-1 0,-15-1-2 0,-17 31 3 0,-16 2-1 0,1-1 0 0,-1 15 1 0,-15 16-1 0,0 16 0 0,-1 18-1 0,1-17 1 0,-32 15-1 0,0 16 1 0,-16-16 0 0,-16 16-1 0,-16 16-14 0,-31 0-29 0,-1 48-1 0</inkml:trace>
  <inkml:trace contextRef="#ctx0" brushRef="#br1" timeOffset="32">2159 6429 2 0,'0'0'2'0,"16"-80"3"0,-16 18 7 0,0-1 16 0,-32-1-14 0,16 0-11 0,-16 0-1 0,-15 16 0 0,15 16 0 0,0 16-4 0,1 16-1 0,15 48 4 0,-32 32 1 0,32 16 0 0,0 15-1 0,0-1-1 0,1 34 2 0,15-17 3 0,0-1-1 0,0-14-2 0,0-32-1 0,0-17 0 0,15-17-1 0,-15-30 1 0,16 16-4 0,0-16-15 0,-16-32-45 0,-16-16 58 0</inkml:trace>
  <inkml:trace contextRef="#ctx0" brushRef="#br1" timeOffset="33">1699 6794 15 0,'0'0'0'0,"0"-16"16"0,31 16-14 0,49 0 7 0,-1 0-1 0,0 0-7 0,17-32-19 0,-49 16-15 0</inkml:trace>
  <inkml:trace contextRef="#ctx0" brushRef="#br1" timeOffset="34">2286 6730 8 0,'0'0'11'0,"48"-16"-4"0,-33 16-6 0,65-16-3 0,-33 1 0 0,-31 0 0 0,16 15-11 0,-32 0 9 0,16 0 0 0</inkml:trace>
  <inkml:trace contextRef="#ctx0" brushRef="#br1" timeOffset="35">2349 6794 20 0,'16'0'20'0,"16"0"-15"0,47 0-11 0,1-16-22 0,-48 16 20 0</inkml:trace>
  <inkml:trace contextRef="#ctx0" brushRef="#br1" timeOffset="36">2937 6271 10 0,'0'0'0'0,"16"-16"9"0,15-31-7 0,1-1 3 0,16 32 0 0,-1 0-3 0,-15 16-3 0,0 48 1 0,0 47 0 0,-32-1 3 0,-16-14 0 0,-32 0-1 0,-15 0-1 0,15-33-2 0,0-1 1 0,17-14 0 0,31-32-2 0,31 16 1 0,17-16 7 0,16 0 6 0,15 0-1 0,0 16-5 0,-31-16-3 0,-16 0-7 0,-16 0-46 0,-1 0 29 0</inkml:trace>
  <inkml:trace contextRef="#ctx0" brushRef="#br1" timeOffset="37">3540 6698 47 0,'16'16'9'0,"0"32"-12"0,0 16-8 0,-16-16 1 0,16 0-15 0,-16-48 18 0</inkml:trace>
  <inkml:trace contextRef="#ctx0" brushRef="#br1" timeOffset="38">3905 6112 9 0,'32'-32'2'0,"31"-16"-5"0,1 48 4 0,-16 0 4 0,-1 0-2 0,-31-16-3 0,-16 16-2 0,-32-16 1 0,-31 0 8 0,-1 16 0 0,1 0-5 0,31 32 1 0,0 32 1 0,16 0-2 0,16 16-2 0,0-33 0 0,16-16 1 0,16-16 0 0,-16-15-1 0,16-30 1 0,15-2-2 0,17 17 1 0,15 15-1 0,1 47 1 0,-33 15 2 0,1 34 1 0,-16-32 4 0,-32 16 6 0,-64-33-1 0,-15-15 3 0,-32-2-6 0,15-30-4 0,17 0-4 0,31-30-12 0,32-2-30 0,16 32 25 0,16-47-21 0</inkml:trace>
  <inkml:trace contextRef="#ctx0" brushRef="#br1" timeOffset="39">4731 5859 18 0,'-16'-16'14'0,"16"0"-12"0,-32 16-1 0,16 0-2 0,-47 47 10 0,-1 63 3 0,17 18-7 0,31 15-4 0,16-1-5 0,31-14-4 0,49-32 3 0,-1-65 2 0,32-47 1 0,-15-31 3 0,-17-17-1 0,-16-16 0 0,-31 32 6 0,-48 0 6 0,-31 32 1 0,-33 0-1 0,-47 32 0 0,0 0-5 0,48 32-8 0,15-32-9 0,49 0-29 0,15 0-9 0,0-16 44 0</inkml:trace>
  <inkml:trace contextRef="#ctx0" brushRef="#br1" timeOffset="40">5048 5859 14 0,'16'-32'17'0,"0"16"-9"0,-16 48 5 0,-16 61 8 0,16 35-11 0,16 16-7 0,0-35-3 0,16-13 1 0,-17-16-3 0,-15-48-29 0,-15-16-23 0</inkml:trace>
  <inkml:trace contextRef="#ctx0" brushRef="#br1" timeOffset="41">4969 6317 38 0,'0'0'0'0,"63"-15"9"0,17-16-18 0,-17 31 11 0,1 0 9 0,-17 0-10 0,-15 0-35 0,16-16 16 0</inkml:trace>
  <inkml:trace contextRef="#ctx0" brushRef="#br1" timeOffset="42">5397 5779 24 0,'0'-16'10'0,"16"-48"2"0,-16 48-14 0,0 32 16 0,16 48 2 0,-16 47-9 0,32 31-6 0,-16 18-1 0,16-34 0 0,-17-15 0 0,-15-31-18 0,0-48-29 0,-15-16 30 0</inkml:trace>
  <inkml:trace contextRef="#ctx0" brushRef="#br1" timeOffset="43">5572 6240 45 0,'0'0'0'0,"48"-64"0"0,15 0-26 0,1 32 36 0,-33 32 14 0,17 16-17 0,0 64-8 0,-32 15 1 0,-1-1 1 0,-30 2-1 0,-49-16-1 0,16-32-4 0,-15-32-4 0,15-16-5 0,32 0 9 0,16-16 4 0,16 0 1 0,64-16 2 0,-1 32 4 0,0 0 7 0,1 16-3 0,-1 0-2 0,-47 0-4 0,16-16-4 0,-33 0-2 0,1 0-20 0,0-16-14 0,-16 0 28 0</inkml:trace>
  <inkml:trace contextRef="#ctx0" brushRef="#br1" timeOffset="44">5651 6397 26 0,'0'0'0'0,"0"-16"29"0,64 16-28 0,-48 0-1 0,63-16 1 0,-47 16-2 0,63 0 0 0,-63 0-1 0,47 16-26 0,-47-16 16 0,32 0-1 0</inkml:trace>
  <inkml:trace contextRef="#ctx0" brushRef="#br1" timeOffset="45">6810 6271 0 0,'0'-16'3'0,"-16"1"6"0,1 15 6 0,-1-16 3 0,16 16-12 0,0 0-4 0,63 0-2 0,64 0 0 0,32 0 1 0,16 0-2 0,-1-16 2 0,-15 0-1 0,-48 16 2 0,-63-16 6 0,-32 16-1 0,-16 0-3 0,-16 0-15 0,16-16-24 0,-16 16 8 0,16 0 25 0</inkml:trace>
  <inkml:trace contextRef="#ctx0" brushRef="#br1" timeOffset="46">7493 6000 5 0,'0'0'0'0,"-16"0"4"0,-16-32 4 0,32 32-6 0,-16-16 11 0,1 0 3 0,15 16-12 0,0 0 4 0,0 0-8 0,63 0 0 0,1 32 0 0,15 0 0 0,0 16-2 0,1 0 1 0,-49 16 1 0,-15-16 6 0,-32-1 6 0,-15-15-5 0,31-32-5 0,-48 46-1 0,0 2 0 0,17-32-9 0,-17 16-18 0,32 16-19 0,16-48 38 0</inkml:trace>
  <inkml:trace contextRef="#ctx0" brushRef="#br1" timeOffset="47">8842 5874 0 0,'0'0'3'0,"0"-15"4"0,-16-49-1 0,-15 16 2 0,-17 0-3 0,-31 16-3 0,-1 16-1 0,1 16-2 0,15 32 3 0,17 32 1 0,15 32 1 0,16 13 1 0,16 19 0 0,16-32 2 0,0-1 3 0,0-49-3 0,-16 2-4 0,0-16-1 0,-16-16-15 0,0-16-35 0,0 16 30 0</inkml:trace>
  <inkml:trace contextRef="#ctx0" brushRef="#br1" timeOffset="48">8223 6240 11 0,'0'0'9'0,"48"-16"7"0,31 0-14 0,1 16-2 0,15 0-1 0,-16-16-18 0,16 16 1 0</inkml:trace>
  <inkml:trace contextRef="#ctx0" brushRef="#br1" timeOffset="49">8969 6112 11 0,'0'16'3'0,"16"0"-3"0,48-16-1 0,-1 0 9 0,-31-16-6 0,0 0-25 0</inkml:trace>
  <inkml:trace contextRef="#ctx0" brushRef="#br1" timeOffset="50">8938 6287 38 0,'0'0'17'0,"63"15"-14"0,16-15-12 0,1 0-4 0,-17-15-13 0,-31 15 16 0</inkml:trace>
  <inkml:trace contextRef="#ctx0" brushRef="#br1" timeOffset="51">9652 5968 11 0,'0'0'11'0,"0"0"-8"0,16 0 2 0,-16 0-5 0,16-16 0 0,31-30 7 0,-15-1 4 0,-32 31-9 0,32-32 3 0,-32-16-3 0,0 16-1 0,0 32 0 0,0 16-2 0,-16 0 0 0,16 48 2 0,0 48 0 0,0 29 5 0,16 19 1 0,0-32-2 0,-16-17-3 0,16-17-1 0,-1-30-2 0,1-32-24 0,0-16-25 0,-16 0 46 0</inkml:trace>
  <inkml:trace contextRef="#ctx0" brushRef="#br1" timeOffset="52">10049 5779 45 0,'0'0'7'0,"-16"0"-14"0,16 0-4 0,-32 80 22 0,16 45 1 0,0 19-9 0,48-32-4 0,16-3-4 0,31-29 2 0,1-64 2 0,15-16 2 0,0-48-1 0,-16-32 4 0,-31-13 2 0,-16-19-1 0,-48 0 6 0,-16-14 4 0,-15 15-9 0,-17-1-1 0,1 64-3 0,-17 48-6 0,1 48 1 0,-1 48-21 0,17 0-19 0,31 13 12 0</inkml:trace>
  <inkml:trace contextRef="#ctx0" brushRef="#br1" timeOffset="53">11017 5525 17 0,'0'0'18'0,"-32"0"-31"0,-15 0 8 0,-33 46 22 0,17 50-3 0,-1 32-11 0,49-2-4 0,-1 33-2 0,47-15-3 0,49-51 0 0,-1-29 4 0,16-48 3 0,1-32 2 0,-1-48 0 0,-16 2 1 0,-31-17-1 0,-32 15 5 0,-16 16 5 0,0-16-6 0,-32 32-4 0,-31 0-1 0,-1 32 0 0,-47 16 0 0,16 32 3 0,15-16-5 0,33-16-7 0,31 0-31 0,16-16-2 0,0-16 36 0</inkml:trace>
  <inkml:trace contextRef="#ctx0" brushRef="#br1" timeOffset="54">11382 5509 35 0,'0'0'0'0,"0"0"12"0,0 0-15 0,-16 46 10 0,1 82 10 0,15 16-3 0,15-3-11 0,1-13-3 0,16-48 2 0,-16-32-7 0,-16-32-28 0,0-32-16 0</inkml:trace>
  <inkml:trace contextRef="#ctx0" brushRef="#br1" timeOffset="55">11239 5968 12 0,'0'0'0'0,"16"-32"32"0,-16 17-27 0,32 0-1 0,32-1-3 0,15 16 1 0,0 0 4 0,-47 0-5 0,16 0 1 0,-17 0-1 0,17 0-1 0,-48 0-1 0,48-16-8 0,-48 16 4 0,47-15-13 0,-47 15 13 0,32-16-7 0,0 0 2 0,-32 0 9 0,16 0-3 0,-16 0 3 0</inkml:trace>
  <inkml:trace contextRef="#ctx0" brushRef="#br1" timeOffset="56">11811 5430 4 0,'0'0'6'0,"0"-16"3"0,-16 0 18 0,16 16-19 0,0 16 3 0,0 79 6 0,0 31-8 0,16 18-5 0,16-2-2 0,-16 1 0 0,-1-31-2 0,17-48-5 0,-32-33-24 0,0-15-23 0,-16-32 39 0</inkml:trace>
  <inkml:trace contextRef="#ctx0" brushRef="#br1" timeOffset="57">11890 5936 43 0,'32'-77'13'0,"32"-19"-23"0,-1 16-4 0,-15 48 20 0,31 32 6 0,-31 32-9 0,-17 48-2 0,-15 31 0 0,-32 15 2 0,-15 2 2 0,-49-32-3 0,49-33 1 0,-17-48-3 0,0 0 2 0,32-15-3 0,1 0 1 0,15-30-1 0,15 14 1 0,33 16 0 0,31-16 2 0,1 16 0 0,31 0 0 0,-16 0-1 0,0 0-1 0,-47 0-1 0,0 0-9 0,-32 0-14 0,-16-15-9 0</inkml:trace>
  <inkml:trace contextRef="#ctx0" brushRef="#br1" timeOffset="58">12001 5968 5 0,'0'-16'10'0,"32"0"3"0,63 32 6 0,32-16-1 0,16 0-12 0,-16 0-20 0,-47 0-43 0</inkml:trace>
  <inkml:trace contextRef="#ctx0" brushRef="#br1" timeOffset="59">14557 3477 0 0,'16'-48'1'0,"-16"48"2"0,0 0 7 0,0 16-6 0,16-16-4 0,-16 32 1 0,0 32 5 0,0 46 1 0,0 65-4 0,0-32-2 0,16-33-1 0,-16-14 3 0,16-48 2 0,-16-16-4 0,0-16-4 0,0-16-16 0,0 0 0 0,0-16 15 0</inkml:trace>
  <inkml:trace contextRef="#ctx0" brushRef="#br1" timeOffset="60">14478 3493 0 0,'16'-64'1'0,"16"0"0"0,-17-16 5 0,17 18 0 0,32-1 3 0,15 15-8 0,16 16-1 0,-15 16-1 0,-17 32 1 0,-15 64 0 0,-48 30-6 0,-16 1 7 0,-32 17 3 0,-31-33 3 0,0-33-5 0,-1 2-2 0,17-32-2 0,15-16 0 0,32-16-2 0,0-16 2 0,16-32-3 0,48 32 2 0,0 16 4 0,-1 0 6 0,1 48 0 0,15 32-4 0,1 0-1 0,-17-1 3 0,17-17 4 0,-1-30 3 0,-31-32 0 0,0 0-6 0,0 0-7 0,-16 0-19 0,-1-16-17 0,1-16 18 0</inkml:trace>
  <inkml:trace contextRef="#ctx0" brushRef="#br1" timeOffset="61">15208 3666 3 0,'32'0'4'0,"0"16"3"0,-16 64 9 0,15 16-5 0,-15 0-8 0,0-19-1 0,0-13 3 0,0-16-4 0,-16-32 0 0,0 0-10 0,0-16-22 0,0 16 18 0</inkml:trace>
  <inkml:trace contextRef="#ctx0" brushRef="#br1" timeOffset="62">15716 3635 0 0,'0'0'0'0,"32"0"1"0,0-15 0 0,47 15 7 0,0 0-4 0,-15 0-2 0,15 0-2 0,-47 0-9 0,-16 15 2 0</inkml:trace>
  <inkml:trace contextRef="#ctx0" brushRef="#br1" timeOffset="63">15780 3762 1 0,'-16'16'1'0,"48"-16"1"0,31 0 11 0,1 0 2 0,31 16-8 0,-32-16-4 0,-15-16-3 0,-32 16-16 0,-16 0-6 0,0 0 18 0</inkml:trace>
  <inkml:trace contextRef="#ctx0" brushRef="#br1" timeOffset="64">16177 3207 0 0,'0'0'0'0,"-32"16"2"0,32-16-2 0,0 0 6 0,16 0-4 0,15 0-3 0,-15 0 1 0,32-16 1 0,-16 16 0 0,15 0 1 0,-15-15-1 0,0-1 2 0,-32 16 0 0,16 0 0 0,-16 0-3 0,0 16 0 0,16-1 0 0,-16 17-6 0,15 30 6 0,1 2 2 0,16 32-2 0,0 0 1 0,0-2 1 0,-1 17 0 0,-15 1-2 0,16 15 1 0,-16-49 0 0,0-14 6 0,-16-32-3 0,0 0-2 0,16-16-1 0,-16 0 0 0,0-16 1 0,0 0 4 0,0-32 1 0,0-48-3 0,0-31-2 0,15-31 2 0,-15-34-2 0,16 19 0 0,0-3-2 0,-16 33 4 0,0 33 5 0,-16-2-9 0,16 16 1 0,-16 16-1 0,16 33-1 0,0-16 0 0,0 31 0 0,-15 1-1 0,15-1-3 0,0 16 1 0,0 0 2 0,15-16 1 0,-15 16 0 0,16 0 0 0,0 0 0 0,0 0 1 0,0-16 0 0,0 16 0 0,16 0-1 0,-17-16 1 0,33 16 0 0,-32 0 0 0,32 0 0 0,-17 0 0 0,33-16 0 0,-48 16 0 0,47 0 0 0,-31-16 0 0,47 16 0 0,-47-16 0 0,79 16 0 0,0-16 0 0,0 16 0 0,-15-16 0 0,15 16 0 0,0-16 1 0,16 0-1 0,-16 16 0 0,16-16-1 0,0 0 2 0,16 16-1 0,-16-16 0 0,16 0-1 0,-16 0 2 0,0 0-1 0,16 16 0 0,-16-16 0 0,16 1 0 0,-1-1 0 0,1 1 0 0,-16 15 0 0,16-16 0 0,0 0 1 0,-16 1-1 0,16 15 0 0,-16-16 1 0,16 0 0 0,0 16-2 0,-16-32 1 0,0 32-1 0,0-16 2 0,-16 0 0 0,16 16-2 0,-16-16 2 0,-16 16-1 0,0-16 0 0,1 0 0 0,-17 16 1 0,0-16-2 0,-15 0 1 0,15 16 0 0,-15 0 1 0,-1 0-2 0,1-16 1 0,-1 16 1 0,-15 0-1 0,0 0 0 0,-1-16 3 0,1 16 0 0,-1 0-2 0,17 0-2 0,-16-16 1 0,15 16 1 0,-15 0-2 0,15 0 1 0,-15 0 0 0,-1 0 0 0,17-16 0 0,-16 16 1 0,-1 0-2 0,1 0 1 0,-16 0 1 0,15-16-2 0,-31 16 1 0,16 0 0 0,0 0-1 0,-1 0 1 0,-15 0 0 0,0-16 0 0,16 16 0 0,-16 0-1 0,0-16 2 0,-1 16-1 0,1 0 0 0,0 0-1 0,0 0 3 0,-16 0-2 0,0 16-1 0,0-16 1 0,16 32-1 0,-16 0 0 0,16 32 1 0,-16-16 1 0,16 16-1 0,-16-17 3 0,16-31 1 0,-16 0 0 0,15-1-6 0,-15-15-59 0</inkml:trace>
  <inkml:trace contextRef="#ctx0" brushRef="#br1" timeOffset="65">17034 3192 5 0,'0'0'3'0,"-16"-16"9"0,16 0-3 0,-16 16-6 0,16 32-3 0,-16 46-1 0,0 1 2 0,16 49-1 0,32-17 0 0,0-33 0 0,31-46 0 0,1-16 2 0,-1-48 3 0,1-46-1 0,-17 15 2 0,-15 15 11 0,-16-48 0 0,-16 32-9 0,0 1-4 0,-32 0 9 0,1 0-9 0,-17 31-3 0,-31 32-12 0,63 0 6 0,-48 32-13 0,-31 31-21 0,31 15-1 0</inkml:trace>
  <inkml:trace contextRef="#ctx0" brushRef="#br1" timeOffset="66">17335 3541 8 0,'16'16'17'0,"16"47"-6"0,0 31 0 0,-16-14-5 0,0-32-7 0,-16 0-29 0,0-32 8 0</inkml:trace>
  <inkml:trace contextRef="#ctx0" brushRef="#br1" timeOffset="67">17621 3176 12 0,'0'0'0'0,"-16"-16"15"0,32 63 18 0,0 31-27 0,0 34-3 0,16 16-1 0,-16-49-2 0,-1-32-4 0,1-32-33 0,0 1 7 0</inkml:trace>
  <inkml:trace contextRef="#ctx0" brushRef="#br1" timeOffset="68">17780 3285 12 0,'0'-15'5'0,"0"-48"7"0,48 0-2 0,15 15 14 0,16 16-16 0,1 32-7 0,-17 32-3 0,-15 48 2 0,-48 29-11 0,0-13 10 0,-48 32 0 0,-15-49 1 0,-1-16 0 0,17-32-4 0,15 1-7 0,16-32 6 0,48-16 10 0,31 0-2 0,17 16 3 0,-17 0 11 0,-31 0 4 0,16 0-11 0,-33 0-8 0,-15-16-11 0,16 16-38 0,0 0 2 0</inkml:trace>
  <inkml:trace contextRef="#ctx0" brushRef="#br1" timeOffset="69">18828 3461 2 0,'0'0'1'0,"-16"0"6"0,16 0-2 0,0 0 2 0,16 0-2 0,31 0-5 0,17 0 1 0,31 0-1 0,16 0 1 0,32-32-1 0,16 32 0 0,-16-32 1 0,15 16 1 0,17 0 1 0,0 0 6 0,31-16 0 0,-158 32-8 0,110-16 1 0,-110 16-2 0,95 0 0 0,-95-16 1 0,94 16-1 0,-94 0 0 0,79-15 0 0,-79 15 1 0,110 0 1 0,-110 0-1 0,95-16 2 0,-95 16-3 0,158-15 2 0,-47 15-1 0,-112 0-1 0,160 0 1 0,-49-16 1 0,-110 16-2 0,158-16 1 0,-15 1 0 0,-48 15 5 0,-32 0-3 0,-48 0 2 0,-31 0-4 0,-32 0 12 0,0-16-18 0,-16 16-45 0,0 16 5 0</inkml:trace>
  <inkml:trace contextRef="#ctx0" brushRef="#br1" timeOffset="70">18891 2811 2 0,'48'-16'12'0,"-1"16"-8"0,-15-16 1 0,32 16 7 0,-1-16 2 0,17 0-7 0,-1 16-5 0,-31 0 0 0,-17-16-1 0,-31 16 4 0,-16 0-3 0,1 0-6 0,-17 0 2 0,-16 0 2 0,-15 0-1 0,15 16 1 0,-15 0-2 0,15-16 2 0,32 16-1 0,-16 0-14 0,32 31 4 0,-16-16 10 0,16-15 1 0,0-1 0 0,0-15 4 0,32 0 6 0,32-15-8 0,31-16-6 0,0 15-3 0,-15 32 4 0,-17 30-2 0,-31 18 2 0,-16 0 2 0,-32 16 2 0,-16-32 15 0,-16-32 7 0,17 0-3 0,-1-16-18 0,-16-16 2 0,17 0-12 0,-17 0-15 0,16-16-14 0,0 16 15 0</inkml:trace>
  <inkml:trace contextRef="#ctx0" brushRef="#br1" timeOffset="71">19685 2779 6 0,'0'0'0'0,"0"-16"3"0,0 16-2 0,-16-16 4 0,0 32 2 0,0 32-2 0,16-33-3 0,-16 48 4 0,16 32-6 0,0-15 0 0,48-32 0 0,0-32 0 0,31-16 2 0,16-16-1 0,-31-16 3 0,-1-32 8 0,-15 16-1 0,-32 0 5 0,-16 1-1 0,-32-15-7 0,0 14-7 0,-31 16 0 0,-1 16-2 0,-31 16-10 0,16 16-11 0,-1 48-25 0,49-17 22 0</inkml:trace>
  <inkml:trace contextRef="#ctx0" brushRef="#br1" timeOffset="72">20256 2842 7 0,'16'0'5'0,"16"-31"16"0,-16 31 1 0,47 47-10 0,1-1-7 0,-1 2-3 0,1 0-3 0,-48-16-10 0,0-16-18 0,-16 0 2 0,0-16 21 0</inkml:trace>
  <inkml:trace contextRef="#ctx0" brushRef="#br1" timeOffset="73">20495 2779 10 0,'0'0'4'0,"15"-16"-4"0,-30 64 25 0,-1 30-11 0,0-15-13 0,16 1-1 0,0-16-17 0,16-16-12 0,-16-32 21 0</inkml:trace>
  <inkml:trace contextRef="#ctx0" brushRef="#br1" timeOffset="74">20733 2651 5 0,'16'-16'17'0,"15"16"-1"0,1 32-6 0,-16 48 7 0,0 15-7 0,0-17-8 0,0-14 0 0,-1-16-3 0,-15-32-21 0,16 0-22 0</inkml:trace>
  <inkml:trace contextRef="#ctx0" brushRef="#br1" timeOffset="75">21034 2683 8 0,'0'-16'0'0,"0"0"0"0,-16 16 12 0,16 0-6 0,-15 16 4 0,15 16-8 0,-16 16 1 0,16-16-3 0,-16 31 0 0,16-47 0 0,0 78-4 0,32-14 1 0,-17-64 3 0,1 0 0 0,48-16 8 0,-17-16 0 0,-15 16-6 0,16-32 2 0,-16 16-2 0,15-32 7 0,-15-15 21 0,-32 16-17 0,0 47-10 0,-16-63 2 0,16 47-4 0,-32-48 0 0,-31 0-3 0,-1 48-6 0,-31 0-24 0,16 64-25 0,31-32 37 0</inkml:trace>
  <inkml:trace contextRef="#ctx0" brushRef="#br1" timeOffset="76">21352 2555 8 0,'16'0'8'0,"63"-63"1"0,0 63 5 0,17-15 1 0,-17 15-11 0,-31 0-3 0,-48 46-2 0,-16 2 8 0,-64-32 1 0,17 16-5 0,47-32 0 0,0 0-3 0,16 0-6 0,16-32-14 0,48 16-5 0,-1 16 16 0,16 0 7 0,-15 16 2 0,-48 32 4 0,-16 16 7 0,-48-32 7 0,-31-16 6 0,-1-16-11 0,17 0-11 0,-16 16-17 0,47-16-25 0,0 0 6 0</inkml:trace>
  <inkml:trace contextRef="#ctx0" brushRef="#br1" timeOffset="77">21907 2414 11 0,'0'0'2'0,"48"-16"0"0,0 16 5 0,-1 16 16 0,33 62-18 0,-33 33-5 0,-15 1-1 0,-32-1 3 0,-16-33 10 0,0-14-4 0,-31-32-12 0,-1 16-36 0,0-32 13 0</inkml:trace>
  <inkml:trace contextRef="#ctx0" brushRef="#br1" timeOffset="78">18828 2683 7 0,'0'0'5'0,"-16"0"4"0,0 0 7 0,0 48-2 0,0 47-8 0,16 47-4 0,-16 2-1 0,32-49-9 0,16-32 6 0,31-16 0 0,17-31-27 0,-1 0 10 0</inkml:trace>
  <inkml:trace contextRef="#ctx0" brushRef="#br1" timeOffset="79">22336 2414 1 0,'0'-16'3'0,"0"16"9"0,16-16 14 0,16 0-11 0,31 16-13 0,32-16-1 0,-47 16-2 0,-16 48-1 0,-32 31 2 0,-48-1 0 0,-15-14-1 0,31-32 0 0,32-16 3 0,32-16 9 0,47-16-7 0,-15 0-13 0,-1 16-40 0,-47 0 35 0</inkml:trace>
  <inkml:trace contextRef="#ctx0" brushRef="#br1" timeOffset="80">19034 3698 4 0,'16'-16'14'0,"-16"0"0"0,-16 16-6 0,0 16-3 0,-31 80-3 0,-1 16-1 0,32-1 0 0,0-1-1 0,48-30 0 0,0-32 3 0,47-16 2 0,-15-16-14 0,-1-16-23 0,-15-16 16 0</inkml:trace>
  <inkml:trace contextRef="#ctx0" brushRef="#br1" timeOffset="81">19256 3826 2 0,'0'0'2'0,"-16"0"7"0,16 48 15 0,0 32-12 0,32-3-10 0,0-13-1 0,-16-32-12 0,16 0-23 0,-32-32 27 0</inkml:trace>
  <inkml:trace contextRef="#ctx0" brushRef="#br1" timeOffset="82">19463 3794 1 0,'0'0'1'0,"-32"48"6"0,16 32 5 0,32 29-9 0,32-29-3 0,-1-16 1 0,17-48 3 0,-1-16 13 0,17-32-2 0,-17-48-5 0,-15 2 0 0,-48 15-1 0,-16-17-5 0,0 64-4 0,-16-16 0 0,-31-16-9 0,47 48 4 0,-32 0-22 0,32 0 17 0,-47 48-16 0,31-32 20 0,0 32-5 0</inkml:trace>
  <inkml:trace contextRef="#ctx0" brushRef="#br1" timeOffset="83">19987 3714 4 0,'0'0'0'0,"0"-16"3"0,0-16 5 0,0 17-6 0,0 15 2 0,-16 31 4 0,-16 65-2 0,16 0-4 0,0-1-3 0,48-33-1 0,31-30 1 0,1 0 2 0,31-64 4 0,0-30 2 0,-15-1 9 0,-17-1 4 0,-63-16-6 0,-16 0-7 0,-47 1-7 0,-1 48-13 0,-31 15-19 0,16 48-12 0,31-1 30 0</inkml:trace>
  <inkml:trace contextRef="#ctx0" brushRef="#br1" timeOffset="84">20368 3762 3 0,'0'16'2'0,"47"16"16"0,64 32 8 0,32 0-18 0,-16-17-5 0,-47-16-7 0,-49-16-25 0,-15 1 2 0</inkml:trace>
  <inkml:trace contextRef="#ctx0" brushRef="#br1" timeOffset="85">20860 3682 4 0,'0'0'3'0,"-16"64"6"0,-32 32 18 0,1-16-15 0,31 14-13 0,0-15-24 0,16-31-4 0</inkml:trace>
  <inkml:trace contextRef="#ctx0" brushRef="#br1" timeOffset="86">21003 3635 11 0,'31'16'15'0,"17"63"-10"0,-32 17 6 0,16-16-3 0,-17-17-10 0,1-1-20 0,0-46 1 0,-16 0 16 0</inkml:trace>
  <inkml:trace contextRef="#ctx0" brushRef="#br1" timeOffset="87">21384 3746 13 0,'0'0'0'0,"0"-80"24"0,-16 65-24 0,16 15 8 0,-16 47 0 0,0 65-6 0,16-16-2 0,16-1-5 0,31-49 2 0,1-14 3 0,31-32 8 0,17-48 2 0,-17-14 3 0,-15-1 4 0,-49-17-2 0,-15 0-8 0,-47 0-5 0,-17 2-3 0,1 63-10 0,-32-1-19 0,-17 63-22 0,49 0 27 0</inkml:trace>
  <inkml:trace contextRef="#ctx0" brushRef="#br1" timeOffset="88">21638 3525 6 0,'0'0'4'0,"15"-32"16"0,49-16-9 0,31 32 0 0,16 0-6 0,-47 32-3 0,-32 48-2 0,-48-32 1 0,0-16 1 0,-32 31 3 0,32-47-3 0,-31 16 1 0,31-16-2 0,-16 0-4 0,32 0-2 0,16 0-2 0,0 0 5 0,47-16-6 0,-47 16 5 0,32 0-2 0,-32 0 4 0,31 32 1 0,-31 14 11 0,-16 2 6 0,-32-16 1 0,-15-16-11 0,31-16-5 0,-32 16 1 0,-15-16-9 0,15 0-31 0,32 0-8 0,16 0 36 0</inkml:trace>
  <inkml:trace contextRef="#ctx0" brushRef="#br1" timeOffset="89">14827 5493 7 0,'0'-15'13'0,"0"-1"-1"0,0 16-7 0,0 31 3 0,0 79-2 0,16 50-5 0,0-2 0 0,16-31-1 0,-16-47 0 0,-16-48-7 0,15-16-25 0,1 0 20 0</inkml:trace>
  <inkml:trace contextRef="#ctx0" brushRef="#br1" timeOffset="90">14795 5525 1 0,'0'-47'4'0,"48"-49"21"0,63 16-5 0,0 48-17 0,-15 48-4 0,-49 80 1 0,-15 31 1 0,-48 15 0 0,-47-14 0 0,-1-48 0 0,1-49 2 0,15-31 0 0,32-16-2 0,16 1-2 0,16-17-2 0,0 32-1 0,0 0 1 0,15 79 3 0,17 15 0 0,0 18 5 0,-1-32 6 0,1-32 1 0,15-17-7 0,-15-15-17 0,0-1-29 0,-32-15 29 0,15 0-8 0</inkml:trace>
  <inkml:trace contextRef="#ctx0" brushRef="#br1" timeOffset="91">15589 5936 5 0,'16'-15'6'0,"-16"15"-6"0,16 31 11 0,0 65 21 0,0 0-21 0,15-32-10 0,-15-48-1 0,0 31-1 0,-16-47-2 0,16 31-17 0,-16-16 8 0,16 1-18 0</inkml:trace>
  <inkml:trace contextRef="#ctx0" brushRef="#br1" timeOffset="92">16113 5731 10 0,'0'0'8'0,"48"0"7"0,47 0 20 0,48 0-13 0,16-16-13 0,-48 16-7 0,-48-16-10 0,-47 16-38 0,-16 16-1 0</inkml:trace>
  <inkml:trace contextRef="#ctx0" brushRef="#br1" timeOffset="93">16351 5968 3 0,'0'0'0'0,"48"0"16"0,31 0 14 0,-15-16-6 0,-1 16-21 0,-15 0-39 0,-16 0-4 0</inkml:trace>
  <inkml:trace contextRef="#ctx0" brushRef="#br1" timeOffset="94">15049 8222 1 0,'0'0'0'0,"0"-15"1"0,0 15-1 0,0-15 5 0,0 15-1 0,16 0 17 0,-16 0-13 0,16 46-7 0,0 82 2 0,0 32 0 0,0 13 1 0,0-29-1 0,0-33-3 0,-1-49 0 0,1-30-8 0,-16-32-21 0,0 0 12 0</inkml:trace>
  <inkml:trace contextRef="#ctx0" brushRef="#br1" timeOffset="95">14986 8318 31 0,'0'-48'8'0,"16"-46"-8"0,31 31 9 0,17 15 0 0,15 0-8 0,-15 48-2 0,-1 16 0 0,1 48-1 0,-1 31 0 0,-47 15 0 0,0-14-3 0,-64 0 0 0,-47-17 5 0,16-33 1 0,-1-30 0 0,49 0 1 0,15-16 0 0,32 0 0 0,15 0 1 0,17 0 3 0,16 48 2 0,31 16 3 0,0 0-2 0,-16-16-6 0,-47-32-2 0,-16 0-13 0,-16-1-41 0,0 1 29 0</inkml:trace>
  <inkml:trace contextRef="#ctx0" brushRef="#br1" timeOffset="96">15700 8651 22 0,'0'0'10'0,"0"32"-5"0,16 48 3 0,0 16 9 0,0-17-15 0,-16-17-8 0,16-14-40 0,-16-48 34 0</inkml:trace>
  <inkml:trace contextRef="#ctx0" brushRef="#br1" timeOffset="97">16272 8478 3 0,'0'0'0'0,"0"0"19"0,32 0 4 0,31-16-9 0,32 16-18 0,1 0-18 0,-65 0-3 0,1 16 19 0</inkml:trace>
  <inkml:trace contextRef="#ctx0" brushRef="#br1" timeOffset="98">16177 8715 40 0,'15'0'8'0,"81"-32"-14"0,31 16-23 0,-48 0 16 0</inkml:trace>
  <inkml:trace contextRef="#ctx0" brushRef="#br1" timeOffset="99">16812 7841 12 0,'0'0'0'0,"31"16"8"0,1 48-9 0,-32-32 1 0,32 64 2 0,-32-48 0 0,47 141 3 0,17 35-4 0,-1-3-1 0,-15-30-3 0,0-65 3 0,-17-46 2 0,-15-64 2 0,-16 0 5 0,-16-48 21 0,1-32-27 0,-1-62-3 0,0-17 0 0,-16-49-1 0,16 19 1 0,0 13-1 0,16 3 1 0,-16-3 0 0,32 18-1 0,0 31 3 0,-16 31-1 0,16 16-3 0,0 32 0 0,0 16-1 0,16 0 1 0,-17 0-1 0,17 16 1 0,48-16 1 0,-1 1 0 0,32 0 0 0,32-32 2 0,16 15 4 0,-1-16-3 0,49 16-1 0,15-16-1 0,0 16 1 0,-15 0 1 0,-1 0 1 0,16 0-2 0,1 16-1 0,15 1 1 0,-16-16 2 0,16 0 0 0,-16 15 1 0,1-16-2 0,-1 16-2 0,-16 0 1 0,16 16-1 0,-15-16 1 0,-1 0-1 0,1 16 1 0,-1-16-1 0,-31 0 1 0,31 16-1 0,-16-16 1 0,-15 16-1 0,16-16 0 0,-33 16 0 0,1-32 3 0,16 16-2 0,-1 16-1 0,-31-16-1 0,0 0 2 0,-16 0-1 0,-16 16 1 0,-31-16-1 0,-1 16 0 0,-63 0 0 0,47 0 0 0,-15 0 0 0,-32 0 0 0,0 0 0 0,-16 0 1 0,16 16 1 0,-1 16-1 0,1 32 0 0,-16 32-1 0,0-16 0 0,16-18-4 0,-16-15-66 0,0-31 44 0</inkml:trace>
  <inkml:trace contextRef="#ctx0" brushRef="#br1" timeOffset="100">17510 7969 0 0,'0'0'0'0,"-32"0"7"0,16 0-4 0,16 32 5 0,-15 16-6 0,15-32-2 0,-16 48 0 0,16-33 0 0,-16 47 1 0,16-46-1 0,0 64 0 0,16-80 0 0,15 64 0 0,1-48-1 0,0-32 1 0,0 16 3 0,-16-16-1 0,31-32 10 0,-31 32-9 0,32-48 4 0,-32 32-5 0,31-48 2 0,-47 32-1 0,32-32 5 0,-32 48-6 0,0-62 10 0,-16-1 0 0,-47-17-10 0,-1 32-10 0,1 32-10 0,-17 32-23 0,48 32 19 0</inkml:trace>
  <inkml:trace contextRef="#ctx0" brushRef="#br1" timeOffset="101">17780 8366 12 0,'0'32'3'0,"32"16"-4"0,-32 0 1 0,16-16-12 0,-16-32 10 0</inkml:trace>
  <inkml:trace contextRef="#ctx0" brushRef="#br1" timeOffset="102">18113 7841 5 0,'0'0'6'0,"-16"32"-4"0,1 64 9 0,15 16-6 0,0-1-4 0,15-33-1 0,33-14 0 0,0-48 0 0,31-16 8 0,-15-48 7 0,-17-32 1 0,-15 3-3 0,-16-3-1 0,-32 0-7 0,-32 0-3 0,-15 16-6 0,15 34-18 0,1 30-36 0,31 30 41 0</inkml:trace>
  <inkml:trace contextRef="#ctx0" brushRef="#br1" timeOffset="103">18478 7748 9 0,'0'0'6'0,"16"0"13"0,80-48-11 0,31 32-3 0,-48 16-4 0,-31 64-2 0,-48-1 0 0,-64 31 6 0,-31-46 9 0,15-16-5 0,49-32-7 0,15 0-3 0,32-16-8 0,47-16-8 0,1 16 0 0,-1 32 11 0,-15 32 4 0,-32 48 4 0,0-32 11 0,-48-17 15 0,-32-32-6 0,1-15-13 0,-1 0-8 0,17 0-22 0,-1-15-41 0,48 15 46 0</inkml:trace>
  <inkml:trace contextRef="#ctx0" brushRef="#br1" timeOffset="104">19415 7969 7 0,'-16'16'5'0,"16"-16"-7"0,0 0 12 0,0 0-8 0,48 0 3 0,15 16-5 0,48-16-1 0,16 0 1 0,16-16 0 0,16 16 0 0,47-16 0 0,17-16-1 0,15 16-2 0,0 0 3 0,-16 0 1 0,32 16 0 0,-16-16-1 0,16 16 6 0,-16-16-2 0,1 16-4 0,-1 0-1 0,16 0 2 0,-16 0 10 0,0-16 6 0,16 1-14 0,-32 15-2 0,-31 0 0 0,-48 0 4 0,-16 0 9 0,-32 0-7 0,-48 0-4 0,-15 0 1 0,-32 0-5 0,-16 0-45 0,-15-15-7 0</inkml:trace>
  <inkml:trace contextRef="#ctx0" brushRef="#br1" timeOffset="105">19669 7159 2 0,'0'-16'3'0,"-16"0"8"0,0 16 3 0,0 0-6 0,1 48-7 0,-33 64-1 0,16-1 0 0,0 15 0 0,32-14 0 0,32-32 2 0,32-32 1 0,-1-33 2 0,1-15-3 0,-1-15-30 0,-15 15 5 0</inkml:trace>
  <inkml:trace contextRef="#ctx0" brushRef="#br1" timeOffset="106">19875 7191 2 0,'0'0'2'0,"64"-16"0"0,-1 16 6 0,17-16 2 0,-17 0-7 0,-31 16-1 0,-32 0 2 0,-32 0-3 0,-31 0-2 0,-17 32 1 0,1 16 3 0,16-16-3 0,15 16 0 0,16-32 1 0,32 0-1 0,0 0 1 0,0-16-1 0,64-16-3 0,15 0-9 0,16 32 0 0,1 32 8 0,-33 14 4 0,-31 1 0 0,-16 1 5 0,-64-16 15 0,-31-16 5 0,-1-16-7 0,17-16-7 0,-1-32-8 0,33 16-16 0,15-16-36 0,16 0 22 0</inkml:trace>
  <inkml:trace contextRef="#ctx0" brushRef="#br1" timeOffset="107">20383 7223 3 0,'0'0'0'0,"-47"0"3"0,15 16 1 0,0 48 10 0,16 31-8 0,32-1-6 0,16 2-3 0,32-48 1 0,15-32 4 0,16-48 11 0,0-32 0 0,1 0-6 0,-33 2 3 0,-63 15 4 0,-16-33-6 0,-47 16-5 0,-17 16-5 0,1 32-18 0,0 32-24 0,15 48 17 0</inkml:trace>
  <inkml:trace contextRef="#ctx0" brushRef="#br1" timeOffset="108">20828 7287 3 0,'0'0'0'0,"16"32"11"0,31 16 10 0,33 30-6 0,-1-15-8 0,1-31-8 0,-33 0-7 0,-47-32-24 0,16 16 18 0</inkml:trace>
  <inkml:trace contextRef="#ctx0" brushRef="#br1" timeOffset="109">21241 7191 10 0,'0'0'6'0,"-16"0"-6"0,0 48 0 0,0-32 2 0,-32 64 11 0,33-64-8 0,-33 47 4 0,48-32-8 0,-32 32-15 0,16 1-14 0,0-48 24 0</inkml:trace>
  <inkml:trace contextRef="#ctx0" brushRef="#br1" timeOffset="110">21495 7064 8 0,'0'-15'18'0,"0"45"-7"0,0 50 15 0,16 32-16 0,15-16-8 0,-15-18-1 0,0-31-5 0,0 1-41 0,16 0 22 0</inkml:trace>
  <inkml:trace contextRef="#ctx0" brushRef="#br1" timeOffset="111">21812 7111 3 0,'-32'64'6'0,"1"48"0"0,-1-1 0 0,48-17-5 0,31-30-2 0,1-32 1 0,31-16 7 0,1-48 6 0,-17-32 1 0,-31-14 0 0,0-1-4 0,-32-1-3 0,-32 0-3 0,-31 16-3 0,-17 32-17 0,-15 64-28 0,-16 16 13 0</inkml:trace>
  <inkml:trace contextRef="#ctx0" brushRef="#br1" timeOffset="112">22209 7017 13 0,'0'-31'13'0,"64"-1"-7"0,47 0 2 0,-16 16 1 0,-32 32-8 0,-47 32-3 0,-32 15 4 0,-79-1 12 0,16-46-6 0,47-16-14 0,16 16-6 0,16-32 4 0,64 0-18 0,31 0 12 0,-16 16 14 0,-31 64 7 0,-32-16 5 0,-48 0 16 0,-31-16-6 0,-49-32-13 0,17 0-9 0,32 0-33 0,15 0-18 0</inkml:trace>
  <inkml:trace contextRef="#ctx0" brushRef="#br1" timeOffset="113">22701 6890 6 0,'32'0'7'0,"16"16"4"0,31 48 4 0,-16 45-5 0,-15 19-3 0,0-16 3 0,-48-48 7 0,-16-17-5 0,-16-17-11 0,0 2-25 0,1-16-36 0,15-16 48 0</inkml:trace>
  <inkml:trace contextRef="#ctx0" brushRef="#br1" timeOffset="114">23114 6922 17 0,'32'-32'14'0,"47"0"-5"0,16 0 2 0,16 32 1 0,-63 16-8 0,-32 48-4 0,-32 32-1 0,0-81 1 0,-16 47-1 0,-15 2 0 0,-17-32 0 0,64-16 1 0,-16 0 0 0,16-16 0 0,0 0 0 0,48 0 5 0,-32 0-3 0,47-16 2 0,-47 16-4 0,48 0-1 0,-48 0 0 0,31 0-16 0,-47 0 5 0,0-16-31 0</inkml:trace>
  <inkml:trace contextRef="#ctx0" brushRef="#br1" timeOffset="115">19796 8129 9 0,'0'0'4'0,"0"-32"2"0,-16 32 4 0,16-16 2 0,-32 32-4 0,17 32-7 0,-33 45 0 0,16 35-1 0,0 0-1 0,17-3 0 0,30-29 1 0,49-16 0 0,-1-16 5 0,1-48 1 0,-16-16-18 0,-1 0-36 0</inkml:trace>
  <inkml:trace contextRef="#ctx0" brushRef="#br1" timeOffset="116">20002 8430 10 0,'16'-32'12'0,"0"16"2"0,-16 48 0 0,0 48-8 0,16 29-4 0,16-13-6 0,-16-32-19 0,0 0-8 0</inkml:trace>
  <inkml:trace contextRef="#ctx0" brushRef="#br1" timeOffset="117">20272 8350 2 0,'0'32'6'0,"-31"48"1"0,15 31-5 0,32-17-2 0,-1 2 2 0,49-48 3 0,-1-32 7 0,33-48 2 0,-1-48-7 0,-32 0-1 0,-47 18 3 0,-16-17 0 0,-63-17-7 0,-1 16-8 0,1 16-12 0,-17 64-10 0,1 64 1 0,47-32 23 0</inkml:trace>
  <inkml:trace contextRef="#ctx0" brushRef="#br1" timeOffset="118">20923 8222 8 0,'-16'0'9'0,"-31"48"-4"0,-17 48 10 0,32 0-7 0,32-1-8 0,32-17-1 0,-16-62 0 0,16 32 0 0,47-16 1 0,-63-32 1 0,48 0 1 0,-49-16-1 0,65-32 6 0,-64 32-5 0,47-32 3 0,-47 33-4 0,48-79 9 0,-49 30 0 0,-15 32-8 0,-15-64 7 0,-49 1-7 0,16 48-6 0,-47 16-34 0,32 47 5 0,47-1 26 0,-48 47-5 0</inkml:trace>
  <inkml:trace contextRef="#ctx0" brushRef="#br1" timeOffset="119">21431 8254 8 0,'0'16'1'0,"32"-16"-1"0,-16 64 27 0,47 16-6 0,1 0-17 0,-1-1-2 0,-15-33-1 0,0-14 2 0,-17-16-18 0,-15-16-24 0,-16 0 28 0</inkml:trace>
  <inkml:trace contextRef="#ctx0" brushRef="#br1" timeOffset="120">21780 8207 1 0,'0'0'0'0,"0"0"-1"0</inkml:trace>
  <inkml:trace contextRef="#ctx0" brushRef="#br1" timeOffset="121">21749 8222 1 0,'0'0'2'0,"-16"16"16"0,0 0 6 0,0 16-18 0,16-16-4 0,0 16 11 0,0 16-2 0,-16 16-9 0,16 0-2 0,-16-17-2 0,16-31-2 0,-16-1-20 0,1 16-22 0</inkml:trace>
  <inkml:trace contextRef="#ctx0" brushRef="#br1" timeOffset="122">21987 8065 16 0,'0'-16'8'0,"32"16"-4"0,-1 64 21 0,-15 30-3 0,32 33-17 0,-32-15-3 0,15-17-4 0,-15-33-12 0,-16-14-34 0,0-32 30 0</inkml:trace>
  <inkml:trace contextRef="#ctx0" brushRef="#br1" timeOffset="123">22320 8192 2 0,'0'15'8'0,"-32"64"1"0,17 33 0 0,15 0-3 0,15-3-4 0,33-29-2 0,0-32 2 0,15-32 6 0,17-32 6 0,-17-32 1 0,-15-16-3 0,-17-30-3 0,-15-1-1 0,-16-1-2 0,-31 0-4 0,-17 49-9 0,-31 0-17 0,-17 47-9 0,1 16-7 0,63 0 32 0</inkml:trace>
  <inkml:trace contextRef="#ctx0" brushRef="#br1" timeOffset="124">22860 8017 14 0,'0'-32'24'0,"16"16"-20"0,-16 16-2 0,16-16 7 0,0 16-5 0,-1-16 4 0,1 16-6 0,48-16 1 0,-48 16-3 0,63 0 1 0,16 16 0 0,-79-16-1 0,48 48 0 0,-48-32 0 0,-16 32-3 0,-32 0 3 0,-48 0 5 0,1-33 2 0,47-15-5 0,1 0-2 0,31 0-8 0,31-31-12 0,49 15-2 0,-1 16 17 0,0 16 14 0,-15 31-2 0,-48-1 1 0,-16 18 5 0,-32-32 5 0,-16 0-3 0,-15-32-9 0,-1 0-14 0,-15 0-27 0,-16-16-26 0</inkml:trace>
  <inkml:trace contextRef="#ctx0" brushRef="#br1" timeOffset="125">15335 10462 1 0,'-16'0'3'0,"16"16"6"0,0 46 9 0,16 50-6 0,0 16-6 0,16-19-2 0,-16 3-1 0,-16-16 0 0,0-32-2 0,0-32-12 0,-16-17-26 0,16 1 25 0</inkml:trace>
  <inkml:trace contextRef="#ctx0" brushRef="#br1" timeOffset="126">15256 10540 6 0,'16'-62'9'0,"31"-17"-3"0,33-1 8 0,78 0 1 0,-46 48-9 0,-81 32-5 0,49-16-1 0,-49 32-1 0,17 48-2 0,-48-48 3 0,32 80-2 0,-32-64 1 0,-32 61 0 0,16-61 1 0,-47 64 1 0,31-80-1 0,-63 48 0 0,63-32 0 0,-47 0-2 0,47-32 1 0,-16 16-1 0,48-16 1 0,-32 0-1 0,32-16-7 0,0 0-1 0,0 16 7 0,16-16-2 0,-16 16 4 0,0 0-1 0,16 32 10 0,32 31 12 0,31-1 0 0,48-14-2 0,-16-16-3 0,-15-16-10 0,-17 0-5 0,-31-16-16 0,-33 0-35 0,1 16 20 0</inkml:trace>
  <inkml:trace contextRef="#ctx0" brushRef="#br1" timeOffset="127">16192 10812 2 0,'0'0'3'0,"16"47"6"0,0 47 16 0,-16 2-9 0,16-16-9 0,0-16-7 0,-16-33-23 0,0 0-16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0-10-21T18:22:18.37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  <inkml:brush xml:id="br1">
      <inkml:brushProperty name="width" value="0.05292" units="cm"/>
      <inkml:brushProperty name="height" value="0.05292" units="cm"/>
      <inkml:brushProperty name="antiAliased" value="0"/>
    </inkml:brush>
  </inkml:definitions>
  <inkml:trace contextRef="#ctx0" brushRef="#br0">2794 12336 1 0,'0'0'1'0,"-16"0"0"0,16 0 4 0,0 0 6 0,0-16-3 0,0 16-3 0,-16 0-2 0,16 0 0 0,-32 0 1 0,1 0 1 0,-1 0 0 0,16 0-2 0,0 16-1 0,0-16 1 0,0 0-1 0,1 0-1 0,-1 15-1 0,0-15 1 0,16 0-1 0,0 16 1 0,0-16-44 0,0 0 22 0</inkml:trace>
  <inkml:trace contextRef="#ctx0" brushRef="#br0" timeOffset="1">11081 317 255 0</inkml:trace>
  <inkml:trace contextRef="#ctx0" brushRef="#br0" timeOffset="2">12700 191 255 0,'0'62'0'0,"0"-46"0"0,16 80 0 0,16 16 0 0,-1 125 0 0,-15 33 0 0,16-143 0 0</inkml:trace>
  <inkml:trace contextRef="#ctx0" brushRef="#br1" timeOffset="3">2746 12272 2 0,'0'16'1'0,"-47"0"5"0,47-16 3 0,0 0 5 0,0 0-2 0,-16 0-4 0,-16 0-2 0,0 16 0 0,1-16-3 0,-49 0-3 0,33 16 0 0,-1 15 1 0,0 15-1 0,-15 34 0 0,31 0 0 0,0 0 0 0,16 31 1 0,1-1-1 0,15 2 0 0,0-16 0 0,15-3 1 0,33-13 0 0,-16 0 1 0,31-16 2 0,17-16 0 0,-1-1 0 0,16 0 1 0,1-32 0 0,15 1 1 0,-32-16 0 0,0 0-3 0,-31 0 5 0,-32 0-8 0,0 0 2 0,-16 0-14 0,-16 0-66 0,0 0 55 0</inkml:trace>
  <inkml:trace contextRef="#ctx0" brushRef="#br1" timeOffset="4">9001 12112 1 0,'-16'0'3'0,"16"0"4"0,0 0 6 0,0 0 0 0,16 0-8 0,16 0-3 0,31 16 0 0,1 0 2 0,-1 32-2 0,17 0 0 0,-17 0-2 0,17 15-1 0,-17 15 2 0,-15-14 0 0,-1 16 0 0,1 0 0 0,-32 15-1 0,0 31 0 0,-16-30 0 0,0 0 1 0,-16-2 0 0,0-15 1 0,-32 17-1 0,17-16 1 0,-17-1 0 0,-16-32 3 0,1 0 1 0,-16 1 0 0,-17 0-2 0,17-16-2 0,15-16 1 0,1-16 0 0,-1 0 2 0,1 0-7 0,31 0 2 0,0 0 0 0,17 0-7 0,15 0-61 0</inkml:trace>
  <inkml:trace contextRef="#ctx0" brushRef="#br1" timeOffset="5">2222 13018 2 0,'0'0'1'0,"0"-16"7"0,0 16 12 0,-15 0-16 0,15 16-1 0,0 32-1 0,0 46-1 0,15 33 0 0,1 33-1 0,0 61-1 0,0 33 1 0,16 1 0 0,0-18 0 0,-1 33 0 0,-15-15 1 0,0 30 6 0,-16-48 4 0,-16-29 1 0,16-19 6 0,0-29-11 0,0-48 0 0,0-34-3 0,0-47-2 0,0 1-1 0,16-16-3 0,-16-16-56 0,32 0 8 0</inkml:trace>
  <inkml:trace contextRef="#ctx0" brushRef="#br1" timeOffset="6">9763 12858 0 0,'0'-16'2'0,"0"16"3"0,0-16 7 0,0 32 6 0,0 16-17 0,0 48-1 0,0 16 1 0,0 29 0 0,0 51-1 0,16 14-1 0,16 49 1 0,-1-2 0 0,17-29 0 0,-16 13 0 0,15 17 1 0,-15 1 6 0,-16-34 0 0,0-29 0 0,-16-19 0 0,0-45-2 0,0-16-3 0,0-64 13 0,-16-16-45 0,0-32-30 0</inkml:trace>
  <inkml:trace contextRef="#ctx0" brushRef="#br1" timeOffset="7">2334 12938 1 0,'0'0'0'0,"-16"0"3"0,32 0 4 0,-16 0-6 0,0 0 4 0,31 0 2 0,-31 0-6 0,32 0 1 0,-16 0-1 0,79 0 3 0,48 0-2 0,16-16 0 0,31 16 2 0,33 0-2 0,15-16 2 0,32 0-1 0,-16 0-1 0,0 16-2 0,0-16 1 0,15 16 1 0,1-16 1 0,16 16-2 0,0-16 2 0,15 16-2 0,-15-16 1 0,0 16 0 0,-16 0 0 0,0 0-2 0,0 0 1 0,-32-16-1 0,0 16 2 0,-32 0-1 0,1 0 0 0,-1 0-1 0,-16 0 2 0,1 0-2 0,-32-15 2 0,-1 15 0 0,-31 0 1 0,-31 0-1 0,-17 0 1 0,-15 0 2 0,-49 0 2 0,1 0-3 0,-16 0-2 0,16 0-3 0,-16 0 4 0,16 0-3 0,-16 0 1 0,16 0-1 0,0 0 0 0,-16 0 0 0,0-15-2 0,16 15-7 0,-16 15 8 0,0-15 1 0,0 0 0 0,0 0-95 0</inkml:trace>
  <inkml:trace contextRef="#ctx0" brushRef="#br0" timeOffset="8">2286 12858 0 0,'0'16'0'0,"0"0"1"0,0-16 2 0,16 16 1 0,-16-16 1 0,16 16-1 0,0 0-1 0,-1 0 0 0,17 0 0 0,0 0 1 0,0 0-2 0,-1 16 1 0,17 0-1 0,-16-1 1 0,31 1 0 0,-15 14 0 0,0 2-1 0,15-16-1 0,-15 16 2 0,15 0 0 0,17 0 0 0,-17-16-1 0,16 15-1 0,1 1-2 0,15-2 4 0,0-14-1 0,1 16 0 0,-1 0 0 0,-16-32 0 0,16 16-1 0,1 16 1 0,-1-16 1 0,0-1 0 0,0 1-2 0,17-1 0 0,-1 0-1 0,0 1 2 0,0-16-1 0,16 0 1 0,0 0-1 0,0 0 0 0,-16 0 1 0,16-16-1 0,0 0 1 0,0 16-3 0,0-16 5 0,16 0-2 0,-16 0-1 0,0-16 1 0,16 16-1 0,-16 0 0 0,-16 0 0 0,16 0 0 0,0-16-4 0,0 16 8 0,0-16-3 0,-16 16 0 0,16-16 0 0,0 0-1 0,0 0 0 0,-16 0-3 0,0-16 1 0,16 17-3 0,-16 0 6 0,16-1 3 0,-15-31-1 0,-1 15-3 0,0 0 0 0,0-16-3 0,0 0 2 0,-16 16-1 0,16-32-3 0,-15 17-3 0,15-16 8 0,0 16 2 0,-16-1 6 0,-15-16-9 0,-1 0 3 0,16 0-2 0,-15 2 0 0,-17-1 1 0,-15 15-4 0,-1 0 3 0,1 0 0 0,-16 32-4 0,-16 0 4 0,-16 0-1 0,0 16-1 0,0 0-11 0,-16-16-49 0,0 0 18 0</inkml:trace>
  <inkml:trace contextRef="#ctx0" brushRef="#br0" timeOffset="9">2349 12589 0 0,'0'0'2'0,"0"-16"-1"0,0 16 4 0,16 0 1 0,-16-16 1 0,16 0 0 0,0 0-2 0,0 0-3 0,16 0 1 0,-1-16 2 0,17 16-1 0,0-31-1 0,15 16-1 0,17 0 0 0,-1-1 2 0,0-16 0 0,17 16-2 0,15-16-1 0,0 16 0 0,0-16 2 0,-16 16 0 0,32 0-2 0,-16 2-1 0,32-2 1 0,-16 1 2 0,16-1-1 0,0 16-1 0,0 0 1 0,0 0 0 0,15 0-1 0,1 0 0 0,-16 16 0 0,16-16 1 0,-16 16-1 0,0 0 1 0,15 0 0 0,-15-16-1 0,0 16 1 0,0 0 0 0,0 0-1 0,16 16-1 0,-17 0 0 0,17 0-1 0,-16 0 4 0,32 0-3 0,-17 16 1 0,1-16 0 0,-16 16 0 0,0-17 0 0,0 17-1 0,0-2-4 0,-16 2 8 0,0-16-3 0,0 32-1 0,16-16 1 0,-1 16-1 0,-15-16-1 0,16 0-1 0,0 16-8 0,0-17 16 0,-32 16-3 0,-16 0-3 0,1 1 1 0,-1 0-1 0,-16 0 1 0,-15-16 2 0,-17 16 0 0,1-16-1 0,0-16-3 0,-32-1 3 0,-1 1-4 0,-15-16-17 0,-63-47-68 0</inkml:trace>
  <inkml:trace contextRef="#ctx0" brushRef="#br0" timeOffset="10">2572 12906 1 0,'0'16'0'0,"0"-16"3"0,0 16 1 0,31-16 3 0,-15 0 1 0,0 16-2 0,0-16-3 0,0 16-3 0,16 0 0 0,-1-16-6 0,1 16-13 0,0 0 12 0</inkml:trace>
  <inkml:trace contextRef="#ctx0" brushRef="#br0" timeOffset="11">3111 13113 2 0,'0'0'1'0,"48"16"0"0,-32-16 0 0,0 31-2 0,16-31-3 0</inkml:trace>
  <inkml:trace contextRef="#ctx0" brushRef="#br0" timeOffset="12">3556 13303 1 0,'0'16'1'0,"48"16"-3"0</inkml:trace>
  <inkml:trace contextRef="#ctx0" brushRef="#br0" timeOffset="13">4016 13431 0 0,'16'16'1'0,"16"-16"-1"0</inkml:trace>
  <inkml:trace contextRef="#ctx0" brushRef="#br0" timeOffset="14">4445 13478 3 0,'0'0'2'0,"32"16"-3"0,-1-16-3 0</inkml:trace>
  <inkml:trace contextRef="#ctx0" brushRef="#br0" timeOffset="15">4762 13494 0 0,'32'16'1'0,"32"-16"-1"0,-17 0 0 0,1 0 0 0,0 0 0 0,15 0 0 0,1 0-1 0,-49 0 1 0</inkml:trace>
  <inkml:trace contextRef="#ctx0" brushRef="#br0" timeOffset="16">5239 13510 0 0,'0'0'0'0,"63"0"1"0,-31 0 0 0,16 0 0 0,-17 0-1 0,1 0 0 0,0 0 0 0,-16 0-1 0,0 0-1 0</inkml:trace>
  <inkml:trace contextRef="#ctx0" brushRef="#br0" timeOffset="17">5683 13526 1 0,'16'0'3'0,"0"15"4"0,0-15-10 0,31 0-5 0</inkml:trace>
  <inkml:trace contextRef="#ctx0" brushRef="#br0" timeOffset="18">6128 13541 0 0,'0'0'0'0,"31"0"0"0</inkml:trace>
  <inkml:trace contextRef="#ctx0" brushRef="#br0" timeOffset="19">6477 13541 8 0,'0'0'3'0,"32"0"-3"0,-32-15-2 0,31 15-2 0,-31 0 3 0,48 0-1 0,-16 0 0 0</inkml:trace>
  <inkml:trace contextRef="#ctx0" brushRef="#br0" timeOffset="20">6921 13494 5 0,'32'0'8'0,"0"0"-6"0,0 0-9 0,15 0-1 0,-47-16 8 0</inkml:trace>
  <inkml:trace contextRef="#ctx0" brushRef="#br0" timeOffset="21">7334 13447 4 0,'0'0'3'0,"32"0"5"0,0-16-11 0,-1 16-7 0,-31-16 8 0</inkml:trace>
  <inkml:trace contextRef="#ctx0" brushRef="#br0" timeOffset="22">7652 13383 7 0,'0'0'6'0,"31"0"9"0,1-16-14 0,0 0-20 0,16 0 9 0</inkml:trace>
  <inkml:trace contextRef="#ctx0" brushRef="#br0" timeOffset="23">8017 13287 4 0,'0'0'12'0,"32"16"7"0,-17-32-20 0,33 0-20 0,-32-16 8 0</inkml:trace>
  <inkml:trace contextRef="#ctx0" brushRef="#br0" timeOffset="24">8366 13191 8 0,'0'0'8'0,"0"0"10"0,16 0-17 0,0-16-14 0,47 1-5 0,-47 15 14 0</inkml:trace>
  <inkml:trace contextRef="#ctx0" brushRef="#br0" timeOffset="25">8684 13082 11 0,'0'0'18'0,"31"0"-17"0,1-16-25 0,-16-16 18 0</inkml:trace>
  <inkml:trace contextRef="#ctx0" brushRef="#br0" timeOffset="26">8969 12986 7 0,'0'0'7'0,"16"-16"8"0,32 0-16 0,-16 0-6 0,-1 0-4 0,17 16 1 0</inkml:trace>
  <inkml:trace contextRef="#ctx0" brushRef="#br0" timeOffset="27">9319 12842 8 0,'0'0'0'0,"0"0"21"0,47-16-25 0,-15 0-11 0,-16 16 11 0,0 0 1 0,0 0 3 0,-16 0 28 0,0 0-59 0</inkml:trace>
  <inkml:trace contextRef="#ctx0" brushRef="#br0" timeOffset="28">2699 12717 0 0,'0'0'0'0,"-32"0"0"0,32 0 2 0,0 0 6 0,0 15-1 0,16-30-6 0,0-1-2 0,15-16-3 0,33 0-3 0,-1 0 1 0</inkml:trace>
  <inkml:trace contextRef="#ctx0" brushRef="#br0" timeOffset="29">3175 12461 1 0,'0'0'2'0,"0"0"0"0,16 0 3 0,-16 0-5 0,32 0-4 0,-17-16 2 0,17 16-2 0</inkml:trace>
  <inkml:trace contextRef="#ctx0" brushRef="#br0" timeOffset="30">3492 12367 1 0,'32'0'1'0,"32"-31"0"0,-33 31-2 0,1-16-1 0</inkml:trace>
  <inkml:trace contextRef="#ctx0" brushRef="#br0" timeOffset="31">3873 12240 2 0,'16'16'5'0,"16"-16"-1"0,32 0-9 0,-17-16-1 0</inkml:trace>
  <inkml:trace contextRef="#ctx0" brushRef="#br0" timeOffset="32">4239 12192 2 0,'31'0'1'0,"33"-16"3"0,-1 0-7 0,-31 16-1 0</inkml:trace>
  <inkml:trace contextRef="#ctx0" brushRef="#br0" timeOffset="33">4747 12112 0 0,'15'16'1'0,"65"-16"-1"0,-17 0 0 0,-31 16 0 0,16-16 2 0,-17 16 0 0,49-16-7 0</inkml:trace>
  <inkml:trace contextRef="#ctx0" brushRef="#br0" timeOffset="34">5604 12112 2 0,'32'0'4'0,"31"0"-3"0,-15 0-2 0,15 0-5 0</inkml:trace>
  <inkml:trace contextRef="#ctx0" brushRef="#br0" timeOffset="35">6032 12112 2 0,'0'0'0'0,"80"0"9"0,-17 16 2 0,-15-16-7 0,15 0-9 0,17 0-7 0,-1 0 8 0,-15 16 3 0,15-16 4 0,-31 16 2 0,-1 0-1 0,17-16-3 0,-1 16-1 0,1-16-9 0,15 16 3 0,1 0 6 0,-17 0 2 0,1 0 8 0,-1 0-3 0,1-16-11 0,31 16-9 0,0-16 9 0,-16 16 4 0,1 0 1 0,-1 15 4 0,-15-15 0 0,15-16-3 0,0 16-1 0,-15-1 1 0,15 0-2 0,1 1-3 0,15 0-2 0,0 0 4 0,-15 0 4 0,-1 0 4 0,0 0 1 0,-15 0-7 0,15 16-1 0,1-16-1 0,-17 0 0 0,16 0-2 0,-15 0 2 0,-1 0 5 0,-15 16 10 0,-16-16 3 0,-16 0-6 0,0-16-7 0,15 16-8 0,-15-16-29 0,0 0 2 0,0 0 29 0</inkml:trace>
  <inkml:trace contextRef="#ctx0" brushRef="#br0" timeOffset="36">6588 11986 2 0,'0'0'9'0,"16"0"5"0,-16 0-10 0,0 0 4 0,16 0-2 0,0-16-2 0,15 1-3 0,17-17 3 0,-16 0 2 0,31-16-1 0,1 0-3 0,-1-16-2 0,17 0 1 0,31 18-1 0,0-1 0 0,0-1 0 0,0 16 0 0,0 16 0 0,-15 16 0 0,-33 0 2 0,1 0 3 0,-33 16 1 0,-15-16 1 0,0 0-4 0,-16 0-92 0</inkml:trace>
  <inkml:trace contextRef="#ctx0" brushRef="#br0" timeOffset="37">8271 11113 6 0,'-16'16'7'0,"0"-16"6"0,0-16-3 0,16 16-3 0,-16 16-4 0,0 16-3 0,16 31-1 0,-15 31 2 0,30 18-1 0,17-32 0 0,0-16 1 0,16-33 1 0,15-31 6 0,1-16 0 0,-1-31 1 0,-31-17 2 0,-16 0-4 0,0-16 1 0,-16 1-4 0,-16 17-2 0,0-2 2 0,-32 32-4 0,16 0-2 0,-31 16-3 0,31 0-10 0,0 16-36 0,1 32 14 0</inkml:trace>
  <inkml:trace contextRef="#ctx0" brushRef="#br0" timeOffset="38">8699 11414 7 0,'0'0'0'0,"0"0"19"0,0 16-5 0,0-16-19 0,0 0-30 0</inkml:trace>
  <inkml:trace contextRef="#ctx0" brushRef="#br0" timeOffset="39">9096 10985 1 0,'0'0'0'0,"0"0"4"0,-16-16 9 0,1 16 1 0,-1 0-9 0,16 16-4 0,-32 48-1 0,16 0 1 0,0 31-2 0,0-1 3 0,16-14-2 0,32 0 0 0,0-16 1 0,15-32 1 0,-31-32-2 0,32 0 3 0,15 0 2 0,-47-16-4 0,32-16 3 0,-48 32-3 0,48-16 6 0,-48 0-4 0,15-16 4 0,-15 16-5 0,0 0 4 0,0-16-5 0,0 16 3 0,-15 0-4 0,-17-16 4 0,16 32-4 0,-16-32 1 0,16 32 0 0,-31-16 0 0,15 32-2 0,0-16 0 0,-15 32-7 0,-1 0-8 0,0 0-26 0,17 0 16 0</inkml:trace>
  <inkml:trace contextRef="#ctx0" brushRef="#br0" timeOffset="40">8763 11446 11 0,'0'0'3'0,"-16"0"2"0,16 32 12 0,0 16 7 0,0 31-19 0,0-17-7 0,0-14-28 0,0-16-3 0</inkml:trace>
  <inkml:trace contextRef="#ctx0" brushRef="#br0" timeOffset="41">9509 11017 4 0,'0'0'6'0,"0"0"7"0,16-16-3 0,-16 16 7 0,16 48-5 0,-16 32-9 0,16 46-3 0,0-15 3 0,-16 1-2 0,15-32 0 0,-15-49-2 0,0 1-16 0,0-32-17 0,0-32 16 0</inkml:trace>
  <inkml:trace contextRef="#ctx0" brushRef="#br0" timeOffset="42">9525 11255 6 0,'0'0'0'0,"0"-78"20"0,16 14-13 0,16-16-4 0,31 16 4 0,16 16 0 0,-15 32-2 0,-1 16-1 0,-15 0-2 0,-16 48-2 0,-16 16-2 0,-16 16 3 0,-64-16-3 0,-15-1 0 0,-1-32-1 0,33-16 1 0,15-15 2 0,16 0 1 0,16 0-1 0,16 0-1 0,16 0 0 0,0 16 2 0,-17 16 1 0,33 16 5 0,-16 0 3 0,15 0-2 0,17-16-2 0,-16-16-6 0,-1 0 4 0,1-16-12 0,-16 0-38 0,15 0 14 0</inkml:trace>
  <inkml:trace contextRef="#ctx0" brushRef="#br0" timeOffset="43">10223 11366 9 0,'0'0'6'0,"-15"-16"1"0,30 0-1 0,-15 48 20 0,16 0-23 0,-16 32-2 0,16-16 2 0,0 0-2 0,0-1 0 0,-16-31 0 0,0-1 3 0,0-30 20 0,0-17-18 0,0-15-5 0,0-17 2 0,0 16-3 0,0 0 1 0,-16 0-1 0,16 32 0 0,0 0 0 0,0 0 0 0,0 32-2 0,-32 32 3 0,-15 0-1 0,47-32 1 0,-32 0-2 0,16 0-3 0,0 0-40 0,16-16 20 0,-16 0-5 0</inkml:trace>
  <inkml:trace contextRef="#ctx0" brushRef="#br1" timeOffset="44">2683 16255 1 0,'-48'16'1'0,"32"0"0"0,16-32 0 0,0 16 0 0,-16 0 3 0,1-16 2 0,15 16-4 0,0 0 1 0,0 0-1 0,0 0 3 0,15 0-1 0,-15 0-2 0,0 0 3 0,0 0-4 0,16 0 5 0,-16 0-4 0,0-16 5 0,16-30-3 0,16-2-1 0,16-31 0 0,-17 15 1 0,1 16 0 0,0 0-3 0,47 0 0 0,1-14 0 0,-1 15-4 0,-16 15-5 0,17 16 6 0,15 16 2 0,-16 0 0 0,1 16 0 0,-17 16 9 0,1 15-6 0,15-1-4 0,-15-14 2 0,-17 16-2 0,17-16 1 0,-17 0 0 0,1-32 1 0,16-16 6 0,-1-16 0 0,16-32-2 0,1 2-2 0,-17-1-1 0,17-1-16 0,-1-16 16 0,-15 0 0 0,15-14 0 0,-16 15-2 0,-15 31 0 0,16 16 1 0,-33 16-1 0,33 16-1 0,-17 16 0 0,1-16 1 0,16 0 1 0,-17-48 0 0,17 0 0 0,-17-48 2 0,-15 18 0 0,0-17-3 0,0-1 1 0,15 0-1 0,17 18 1 0,-17-1-3 0,1 31 4 0,15 0-1 0,1-16-1 0,-1 16 0 0,-15 1 0 0,0 0 0 0,-1 16 0 0,1 15 0 0,0-16 0 0,-17 0 0 0,17-16 0 0,-16 32 0 0,-1-16 1 0,17 0-1 0,-16 0 0 0,0 0 0 0,-17 1 0 0,33 16 0 0,-16-1 0 0,0 0 0 0,-1-15 0 0,1 15-1 0,0 0 2 0,0 16-1 0,-17 0-1 0,17 0 0 0,0 0 1 0,-16 0 1 0,0 0-3 0,15 0 4 0,1 16-2 0,-16-16-1 0,0 16 0 0,0-1 1 0,0 1 0 0,15-16 1 0,-15 16-2 0,0 0 1 0,0-1 0 0,0 0-1 0,0 17 1 0,0-16 0 0,15 16-1 0,-15-16 1 0,0 16-1 0,16-16 1 0,-16 16-1 0,0 0 1 0,15-16-1 0,-15 32-1 0,16-17 0 0,-16 17 1 0,0-2 1 0,16 2-1 0,-1 16 1 0,-15-16 0 0,16 16-1 0,0-1 0 0,-1 15 1 0,1 2-2 0,16 16-2 0,-1 16 1 0,1 29 2 0,-16-29 0 0,31-16 1 0,-15-33-1 0,0-1 2 0,-33-30-1 0,17-16 2 0,0-32 4 0,0-46-1 0,-32 46-4 0,47-47 0 0,-47 31-1 0,48-32 1 0,-48 32-1 0,32-48 1 0,-16 64-1 0,15-47 0 0,-31 48 0 0,48-33 1 0,-32 48-1 0,31-15 0 0,-31 15-1 0,48 0 1 0,-17 0-1 0,-31 15 1 0,64 17-1 0,-17 14 1 0,17 18-1 0,-33-48 1 0,1-16 1 0,-1-16 2 0,-15-32 0 0,32 2-1 0,-17-2 0 0,17 17-2 0,15 15 0 0,32 16-1 0,16 47 1 0,0 1 0 0,-16 14 0 0,-15 2-1 0,-1 16-1 0,-16-16 0 0,1-1 0 0,-1 15 1 0,0-14 1 0,-15-32 1 0,-16 0-1 0,-1-16 1 0,-31 0 2 0,0-16 3 0,0 16-3 0,-16-16-1 0,16 16-2 0,0-16 1 0,-16-16-109 0</inkml:trace>
  <inkml:trace contextRef="#ctx0" brushRef="#br1" timeOffset="45">12986 15589 0 0,'0'0'0'0,"0"16"0"0</inkml:trace>
  <inkml:trace contextRef="#ctx0" brushRef="#br1" timeOffset="46">12986 15621 0 0,'0'16'0'0,"0"-16"2"0,0 0 2 0,0 16 3 0,0-16-2 0,0 0 1 0,0 0 0 0,0 0 3 0,0 0 2 0,0 0-11 0,0 0 0 0,0 16 1 0,0-16 1 0,0-16 12 0,16-16-11 0,-1-16-1 0,17-48 0 0,0 34-1 0,16 30-1 0,15 1 0 0,1-1 0 0,15 32-1 0,0 0 1 0,17 16 0 0,-17 16-1 0,0 15 0 0,1-1 1 0,-1 18 1 0,0-32-1 0,1 0 0 0,-33-16 0 0,1 0 0 0,0-32 3 0,15-32-1 0,32-32-1 0,1 18-1 0,-17 15 0 0,0 15 0 0,1 32-2 0,15 32 1 0,-16 15 1 0,1-16 0 0,-1 0 0 0,-15 1 0 0,-1-32 1 0,1-16-1 0,-1 0 0 0,-15-30 2 0,15-2 1 0,-15-15-1 0,15-33-1 0,1 0-1 0,15 18 0 0,-31 30-1 0,0 48-2 0,-17 0 1 0,17 32 1 0,-16-16 1 0,31-16 0 0,1 0 0 0,-1-48 2 0,1-15 0 0,-33-1 3 0,1 0-4 0,16-16 0 0,-1-14-1 0,1-17 0 0,-48 79 1 0,48-80-1 0,-17 2 0 0,-15 31 0 0,16 31 0 0,-16 0 0 0,0 32 1 0,16-16-2 0,-32 0 1 0,47 0 0 0,-47 16 0 0,32-16 0 0,-16 2 0 0,16-18 0 0,31-47 0 0,1-1 0 0,-33 0-3 0,-15 65 2 0,32-79 6 0,15 30-6 0,1-32 1 0,15 18 0 0,1-17 0 0,-1 31-1 0,-31 32-2 0,-33 32 3 0,65-64 0 0,-17 2 0 0,1 15 0 0,-1 15-1 0,1 0-4 0,-17 32 2 0,1 16 1 0,-16 0 2 0,0 0-2 0,-17 32-1 0,33 32-2 0,-16 31 3 0,-16 31 2 0,15-30-1 0,1 16 1 0,0-34 0 0,16 1 0 0,-17-15 0 0,1 0 1 0,0 0-1 0,15-17-1 0,-15 16 0 0,0 16 1 0,0 1 0 0,-1 0 0 0,17-16 1 0,-16 29-1 0,0 3 0 0,15 0 0 0,-15-16 1 0,16 14-1 0,-1 17-1 0,1 17 1 0,-1-17 0 0,-15-17 0 0,16 2 0 0,-16-16 0 0,15-16 0 0,1-1 1 0,-16-48 1 0,15-15 0 0,-31 15-1 0,16 1 0 0,0 32-2 0,31 0 2 0,1 0 0 0,-1-32 1 0,1 0 1 0,15 0-1 0,-16-16 1 0,1 0 0 0,-1-16-1 0,-15 0 1 0,16 0-1 0,-17-16-2 0,17 0 1 0,15 16-2 0,16 32 1 0,16-16 0 0,1 16 0 0,-1 0 1 0,0 0-1 0,0 0 0 0,-32-16 0 0,1 16 0 0,-1 16-1 0,-15-16 1 0,-1 16 0 0,1 0 0 0,-1-1 0 0,1-15 0 0,-17 0 3 0,-15-1-1 0,-16-15-7 0,-16-15-46 0,-16-1 12 0</inkml:trace>
  <inkml:trace contextRef="#ctx0" brushRef="#br1" timeOffset="47">12986 12128 0 0,'0'0'0'0,"0"0"1"0,0 0 0 0,16 0 1 0,-16 0-1 0,15 0-1 0,1 0 2 0,-16 0 1 0,16 0 0 0,16 0-2 0,-16 0 0 0,0 0 0 0,15 0 0 0,1 0-1 0,16 0 1 0,15-16-1 0,17 16 1 0,15-16 0 0,0 16 1 0,16 0 1 0,0 0-2 0,16-16 0 0,-15 16 1 0,15 0 1 0,0 0-2 0,31-16-1 0,-15 16 1 0,0 0-1 0,16 0 2 0,15 0-2 0,17 0 1 0,-16 0 0 0,15 0 1 0,1 0 0 0,-1-16-2 0,1 16 1 0,-33-16 0 0,17 16 0 0,0 0-1 0,-1 0 1 0,-15 0 0 0,16 0 0 0,-1 16 0 0,1-16 0 0,-1 0 2 0,17 0 0 0,-16-16-1 0,-1 16 0 0,17 0 1 0,-17 0-2 0,1 0 1 0,0 0 0 0,-1-15-2 0,-15 15 1 0,-16 0 0 0,31-15-1 0,-15 15 0 0,-16 0 1 0,16 0-1 0,0-16 1 0,-17 16 0 0,1-16-1 0,-16 16 1 0,16 0 0 0,-16-15 0 0,-95 15-2 0,79 0 2 0,-79 0-1 0,95-16-1 0,-95 16 2 0,63 0-1 0,-63 0 1 0,31 0 3 0,-47 0-2 0,16 0 3 0,-16 0-4 0,-1 0 3 0,-15 0-1 0,0 0-3 0,0 0 2 0,16-16-86 0</inkml:trace>
  <inkml:trace contextRef="#ctx0" brushRef="#br1" timeOffset="48">21082 11270 0 0,'0'0'2'0,"0"-15"20"0,0 15-9 0,16 0-8 0,31 15 2 0,33 1 3 0,15 32-4 0,16 0-3 0,-31 32 0 0,-1-16 0 0,-31 31-2 0,15-1-1 0,-31-14 0 0,-16 16 0 0,-16-1 0 0,-48 15 1 0,0-14-1 0,-15 16-2 0,-32-18 1 0,15 1 4 0,-31-31 1 0,-16-16 9 0,32-16-9 0,31 0-2 0,49-16-8 0,-17-16-46 0,32-16 11 0</inkml:trace>
  <inkml:trace contextRef="#ctx0" brushRef="#br1" timeOffset="49">13256 11494 7 0,'0'0'5'0,"-16"0"1"0,16-16 1 0,-16 16 3 0,-16 0-7 0,-16 16-3 0,-31 32 0 0,16 15 0 0,-1 15 0 0,-15 18 0 0,31 0 0 0,0 15 0 0,17 15 0 0,31-14 0 0,16 0-2 0,31-19 3 0,1-13 3 0,47-16 7 0,16-32 2 0,16-16-7 0,-47-16 1 0,-33 0-1 0,1-16-5 0,-32 0-16 0,-16 16-32 0,0 0 24 0</inkml:trace>
  <inkml:trace contextRef="#ctx0" brushRef="#br1" timeOffset="50">12636 12208 0 0,'0'32'1'0,"-31"32"4"0,31 15 0 0,-16 15-3 0,16 34 0 0,0-1 0 0,0 47 0 0,0-14-1 0,16 13-1 0,15 3 0 0,-31 13-1 0,16 3 1 0,16-3 0 0,-16-13 0 0,-16-3 0 0,16 3 0 0,0-17 0 0,0-1 2 0,-1-30 1 0,17-18-1 0,0 1 3 0,-16-47 7 0,0 0 0 0,-16-16-4 0,0-17 2 0,0-15-3 0,-16 16-4 0,16-2-2 0,-16 18 0 0,16-32-34 0,0 0-18 0</inkml:trace>
  <inkml:trace contextRef="#ctx0" brushRef="#br1" timeOffset="51">21749 11891 2 0,'0'0'0'0,"0"0"4"0,0 0 13 0,0 0-13 0,-16 0-3 0,16 32 1 0,0 31 2 0,-16 15-1 0,16 34 0 0,16 16-3 0,-16 29 0 0,0 35 1 0,0-3-1 0,16-13 0 0,-16-3 0 0,0 19 0 0,16 13 0 0,-16-29 0 0,0 29 0 0,0-29 0 0,0-3 0 0,0-13 0 0,0-17 0 0,0-17 0 0,0-14 0 0,0-32 1 0,0-17 5 0,0-15 4 0,0-2-3 0,0 2-1 0,0 0-2 0,15-16 2 0,-15-16 1 0,0 0-2 0,0 0-1 0,0 0-2 0,0 0-1 0,0 0 0 0,0 0 1 0,0-16 1 0,0 0 1 0,0-16-4 0,0 16 0 0,0 0 0 0,-15-16 0 0,15 16 0 0,0 0-1 0,0-16 0 0,0 16 1 0,-16-16 0 0,0 16 0 0,0 0 0 0,16 0-1 0,-16-16 0 0,-16 16 0 0,-15-16 1 0,31 16 0 0,-48 0-1 0,-15 0 2 0,-16 0-1 0,15 0 1 0,64 0-1 0,-79 0 0 0,16 0 0 0,-1 0-1 0,1 0-1 0,0-16-6 0,-1-16-20 0,1 16-39 0</inkml:trace>
  <inkml:trace contextRef="#ctx0" brushRef="#br0" timeOffset="52">12859 12160 0 0,'0'0'1'0,"0"16"1"0,0-16 5 0,16 0 12 0,-16 0-18 0,0 0 1 0,15 16 2 0,1 0-2 0,16 0-1 0,0 16 0 0,15 0 1 0,-15 0-2 0,16-1 1 0,-1 16 0 0,17-16-1 0,-1 1 1 0,1 0 1 0,-1 16 1 0,17-16 0 0,-1 0-1 0,1 0 0 0,15 16-2 0,0-16 2 0,0-1 1 0,1 0 0 0,15 0-1 0,0 1 0 0,0-16 0 0,0 0 0 0,-16 16-1 0,16-16-1 0,1 16 2 0,-1-16-1 0,0 0 1 0,0 0 0 0,-16 16-1 0,0-16-1 0,17 16 1 0,-17-17 0 0,16 17 0 0,0-16 1 0,16 14-1 0,0-14 1 0,0 0 0 0,0 0 0 0,0 0 0 0,0 0 0 0,16 0-1 0,-16 0-2 0,0 0 4 0,0 0-3 0,0 0 1 0,16 0 0 0,0 0 0 0,-16-16 1 0,16 16-1 0,-1-16-2 0,1 0 3 0,-16 0 1 0,0-16-2 0,16 0 0 0,0 0 0 0,-16-16 0 0,16 16 1 0,32-32-4 0,-80 32 2 0,-63 16 1 0,79-32 2 0,-80 32-2 0,65-31 2 0,-65 16-3 0,96-17 1 0,16-15 0 0,0 15-1 0,-16 0 1 0,0-16-5 0,-32 16 2 0,-63 16 3 0,95-16 2 0,0-16 1 0,-16-14-3 0,0-1 0 0,16-1-1 0,-15 0 0 0,-1 0-2 0,0-16-2 0,16 2-2 0,-32-1 18 0,-16 31-7 0,-15-16-3 0,-16 16-1 0,-33 16 2 0,17 16-1 0,-32 0-2 0,16 0 0 0,-16 16 1 0,0-15-1 0,0 15-1 0,0 0 0 0,0-15 1 0,0 15 0 0,0-16 0 0,-16 16-1 0,16-16 1 0,0 1 0 0,0-1 1 0,0 0-2 0,0 0 0 0,-16 0 1 0,16 0-1 0,0 0 1 0,-16-16 0 0,16 0 0 0,-15-16 1 0,-17 0-2 0,0-15 1 0,-31 1 0 0,15 14-1 0,-16-16-5 0,-15 0 0 0,-32 0 11 0,-16 0-2 0,16 2-2 0,-16-1 4 0,-16-1-5 0,-16 0-1 0,-31 0-1 0,-1 16-7 0,32 2 13 0,1 14-2 0,-33 1-3 0,1-1-1 0,-1-16-1 0,1 32-3 0,-1-16 9 0,1 16-3 0,-17 0-2 0,1 0 0 0,0 0 2 0,-1 16-2 0,33-16 4 0,15 16-1 0,0 0-2 0,-16 16 2 0,1 0-1 0,-1 0-1 0,1 0 1 0,15 0 0 0,16 0 0 0,-16 32 0 0,0-32 0 0,1 16 0 0,15 0-1 0,-16 15 0 0,-16-1 0 0,1-14 1 0,15 16-1 0,16 0-1 0,0 0 0 0,0 0 1 0,-15 0-1 0,-1 15 2 0,32-17 0 0,32 18 0 0,-16-16-1 0,-1 32 1 0,1-16 0 0,-16 15 0 0,16-17-1 0,16 18 0 0,0-32 2 0,-1 0-1 0,1 0 1 0,16 0 0 0,-1-1 0 0,17-17 1 0,31 2-2 0,32-32 0 0,-16 16-2 0,16-16-12 0,0 0-31 0,16 0-2 0</inkml:trace>
  <inkml:trace contextRef="#ctx0" brushRef="#br0" timeOffset="53">13192 12080 0 0,'0'16'1'0,"0"-16"0"0,0 16 1 0,0-16-2 0,0 16 0 0,16-16 0 0,-16 16 0 0,16 0-1 0,0-16 0 0,15 16-1 0</inkml:trace>
  <inkml:trace contextRef="#ctx0" brushRef="#br0" timeOffset="54">13684 12288 0 0,'0'0'0'0,"48"0"0"0,-48 0 0 0</inkml:trace>
  <inkml:trace contextRef="#ctx0" brushRef="#br0" timeOffset="55">14287 12367 0 0,'0'0'0'0,"48"16"2"0,-16-1-3 0,0-15 0 0</inkml:trace>
  <inkml:trace contextRef="#ctx0" brushRef="#br0" timeOffset="56">14716 12445 0 0,'16'0'1'0,"32"16"0"0,-33-16-3 0</inkml:trace>
  <inkml:trace contextRef="#ctx0" brushRef="#br0" timeOffset="57">15129 12573 1 0,'0'16'0'0,"16"0"1"0,15 0-3 0,-15-16 2 0</inkml:trace>
  <inkml:trace contextRef="#ctx0" brushRef="#br0" timeOffset="58">16018 12826 0 0,'0'0'0'0,"63"16"1"0,1-16-2 0</inkml:trace>
  <inkml:trace contextRef="#ctx0" brushRef="#br0" timeOffset="59">16621 12890 2 0,'16'0'4'0,"32"16"-5"0,-1-16-4 0</inkml:trace>
  <inkml:trace contextRef="#ctx0" brushRef="#br0" timeOffset="60">17034 12954 0 0,'16'0'1'0,"31"16"-1"0,17-16-1 0,-32 0 1 0</inkml:trace>
  <inkml:trace contextRef="#ctx0" brushRef="#br0" timeOffset="61">17510 12986 1 0,'0'0'2'0,"0"16"7"0,32-16-4 0,0 0-6 0,-1 0-11 0,17 0 8 0</inkml:trace>
  <inkml:trace contextRef="#ctx0" brushRef="#br0" timeOffset="62">17843 12970 0 0,'32'0'3'0,"-16"16"7"0,0-16-8 0,47 0-14 0,-47 0 9 0</inkml:trace>
  <inkml:trace contextRef="#ctx0" brushRef="#br0" timeOffset="63">18224 12922 4 0,'0'0'0'0,"32"0"8"0,16 0-15 0,-16-16 2 0</inkml:trace>
  <inkml:trace contextRef="#ctx0" brushRef="#br0" timeOffset="64">18637 12874 4 0,'16'0'4'0,"32"-16"4"0,15 0-10 0,32-16-5 0,-15 16 6 0,15 1 4 0,-31-16-1 0,-1 15-2 0,16 1 0 0,1-1-1 0,15-16 1 0,-31 16 1 0,-17 0 0 0,17 0-3 0,-48 0 0 0,31 0-3 0,17 0 4 0,-48 16 1 0,31-16 3 0,-47 16-1 0,32-16 6 0,-32 0-4 0,32 16 7 0,-16-16-7 0,31 0 1 0,1 0-5 0,-32 16-1 0,31-32-6 0,64-15-1 0,-31 16 8 0,-1 0 7 0,-15 15-3 0,15-16-3 0,0 16 1 0,17-16-1 0,-17 16-1 0,0 0 0 0,-31 0 0 0,0 0 7 0,-17 0 0 0,1 0-9 0,16-16-21 0,31 0-1 0,-15 16 21 0</inkml:trace>
  <inkml:trace contextRef="#ctx0" brushRef="#br0" timeOffset="65">21145 12064 1 0,'0'0'0'0,"80"0"16"0,-80 0-6 0,0 0 31 0,0-16-15 0,16 0-29 0,0 1-21 0,-1-16-6 0,17 15 18 0,-16 1 11 0,0 15 0 0,0-16 2 0,-16 16 5 0,16-16-2 0,-16 16-16 0,16-16-10 0</inkml:trace>
  <inkml:trace contextRef="#ctx0" brushRef="#br0" timeOffset="66">21399 11875 6 0,'0'0'0'0,"-15"0"12"0,-1-16-30 0</inkml:trace>
  <inkml:trace contextRef="#ctx0" brushRef="#br0" timeOffset="67">21209 11795 26 0,'0'0'4'0,"-32"-16"-27"0</inkml:trace>
  <inkml:trace contextRef="#ctx0" brushRef="#br0" timeOffset="68">20907 11589 2 0,'-16'0'2'0,"-15"-47"5"0,-17 31-3 0,16-16-11 0,-31 0-1 0</inkml:trace>
  <inkml:trace contextRef="#ctx0" brushRef="#br0" timeOffset="69">20463 11382 4 0,'-32'-16'9'0,"0"0"-9"0,-15-16-11 0,31 16 9 0</inkml:trace>
  <inkml:trace contextRef="#ctx0" brushRef="#br0" timeOffset="70">20002 11193 0 0,'0'0'0'0,"-47"-16"0"0,15 16 0 0</inkml:trace>
  <inkml:trace contextRef="#ctx0" brushRef="#br0" timeOffset="71">19225 11065 6 0,'-32'0'4'0,"-32"-16"-11"0,48 0 4 0</inkml:trace>
  <inkml:trace contextRef="#ctx0" brushRef="#br0" timeOffset="72">18637 10985 0 0,'-32'0'0'0,"-63"-16"1"0,16 16-2 0,63 0 1 0</inkml:trace>
  <inkml:trace contextRef="#ctx0" brushRef="#br0" timeOffset="73">17907 11001 7 0,'-32'0'6'0,"-47"16"19"0,31-16-20 0,16 0-15 0,-15 0-9 0,15 0 5 0</inkml:trace>
  <inkml:trace contextRef="#ctx0" brushRef="#br0" timeOffset="74">17431 11033 2 0,'0'0'0'0,"-64"0"8"0,-31 0-5 0,16 0-11 0,47 0 3 0</inkml:trace>
  <inkml:trace contextRef="#ctx0" brushRef="#br0" timeOffset="75">16462 11129 7 0,'-31'0'3'0,"-33"16"-5"0,16-16-4 0,33 0 4 0</inkml:trace>
  <inkml:trace contextRef="#ctx0" brushRef="#br0" timeOffset="76">15081 11430 0 0,'-32'0'0'0</inkml:trace>
  <inkml:trace contextRef="#ctx0" brushRef="#br0" timeOffset="77">14383 11667 0 0,'0'0'0'0,"-16"0"0"0</inkml:trace>
  <inkml:trace contextRef="#ctx0" brushRef="#br0" timeOffset="78">14018 11827 2 0,'-48'16'-2'0</inkml:trace>
  <inkml:trace contextRef="#ctx0" brushRef="#br0" timeOffset="79">13573 12002 10 0,'0'0'0'0,"-48"15"12"0,48-15-17 0</inkml:trace>
  <inkml:trace contextRef="#ctx0" brushRef="#br0" timeOffset="80">14208 11763 13 0,'0'0'0'0,"16"-16"14"0,16 16-4 0,-1-16-8 0,1 0-6 0,48-16-12 0,31 0-1 0,-80 17 15 0</inkml:trace>
  <inkml:trace contextRef="#ctx0" brushRef="#br0" timeOffset="81">14891 11510 2 0,'0'0'8'0,"0"0"2"0,16-16-21 0,-1 16 2 0</inkml:trace>
  <inkml:trace contextRef="#ctx0" brushRef="#br0" timeOffset="82">15176 11398 1 0,'0'0'0'0,"32"0"0"0</inkml:trace>
  <inkml:trace contextRef="#ctx0" brushRef="#br0" timeOffset="83">15478 11318 3 0,'0'0'2'0,"64"-32"-2"0,15 16-2 0,0-14 4 0,-15 14 2 0,-17 16-1 0,-15-16-2 0,48 16-1 0,-17-15 0 0,-15-1 1 0,-32 16 4 0,15-16-13 0,1 16-3 0</inkml:trace>
  <inkml:trace contextRef="#ctx0" brushRef="#br0" timeOffset="84">16319 11129 7 0,'0'0'9'0,"16"0"4"0,-32 0-21 0,-15 16 5 0,-33-16 1 0,17 32-11 0,31-32 10 0</inkml:trace>
  <inkml:trace contextRef="#ctx0" brushRef="#br0" timeOffset="85">14986 11494 2 0,'0'0'0'0,"0"0"11"0,-32 16 3 0,16-16-6 0,-15 16-7 0,15-16-1 0,0 0-2 0,16 0 1 0,-32 16 0 0,-16-16-17 0,48 16 8 0</inkml:trace>
  <inkml:trace contextRef="#ctx0" brushRef="#br0" timeOffset="86">14653 11478 1 0,'0'0'0'0,"-16"0"5"0,16 0-1 0,-16-16-2 0,16 0 6 0,-16 0 0 0,16 0-5 0,-16 0 7 0,0-16-5 0,0 32-3 0,-15-48 1 0,-17 16-1 0,-31-30 2 0,-1 15 1 0,-15-1-1 0,16 0-2 0,-33 0 0 0,1 0-1 0,-32 0 0 0,-31 16-2 0,15 1 1 0,-31 0 0 0,-1 15-1 0,16-15-3 0,-15 31-2 0,15-16 3 0,-15 16 3 0,-1 0 1 0,33 0 2 0,31 16-2 0,0 0-1 0,-16 31 1 0,16-1 0 0,16 2 0 0,-16 0 1 0,0 0 2 0,0 16 0 0,15 0-4 0,33-17 3 0,31-16 0 0,33-31-2 0,15 0-1 0,0 0-65 0,31-15 48 0</inkml:trace>
  <inkml:trace contextRef="#ctx0" brushRef="#br0" timeOffset="87">10747 10937 3 0,'0'0'7'0,"0"0"-1"0,0 0-1 0,0 0 1 0,0 16-2 0,0 32-2 0,-16 0-2 0,1 0 1 0,-1 0 0 0,16 0-1 0,0-17 1 0,31 15 0 0,-15-14 1 0,32-16 4 0,-32 0-3 0,0-16-4 0,0 0-11 0,-1 16-14 0,-15-32 17 0</inkml:trace>
  <inkml:trace contextRef="#ctx0" brushRef="#br0" timeOffset="88">7652 11193 5 0,'0'0'4'0,"-16"-16"9"0,16 0 5 0,0 16 0 0,-16 0-11 0,16 0-10 0,32 32 3 0,-1-1 0 0,-31-31 0 0,32 31 1 0,0 0 0 0,-16-31-1 0,16 32 0 0,15 0 1 0,-31-16-1 0,16 0 0 0,-32 0 0 0,16 0 1 0,-16 0 0 0,16 0 3 0,-16-16-2 0,0 16 4 0,0-16-4 0,-16 16 2 0,0 0-1 0,16 0-3 0,-16 16 1 0,16-16-1 0,-16 47 0 0,0-1-4 0,0-14-79 0</inkml:trace>
  <inkml:trace contextRef="#ctx0" brushRef="#br0" timeOffset="89">6255 15701 0 0,'-16'0'0'0,"-32"16"4"0,48-32 10 0,-16 0 3 0,16 16-5 0,0 0-8 0,0 0-2 0,0 32-2 0,0 15 0 0,16 16 11 0,0 32-11 0,-16 49-1 0,0 13 2 0,0-13-1 0,0-32 0 0,16-49 1 0,16-31 1 0,15 30 4 0,17-46 6 0,-1-16-2 0,17-32-4 0,-17 1-2 0,-15 0-2 0,-16 15-4 0,-32 0-28 0,15 16-27 0,-15-15 39 0</inkml:trace>
  <inkml:trace contextRef="#ctx0" brushRef="#br0" timeOffset="90">6810 16239 4 0,'-16'0'5'0,"1"-16"-3"0,-17 1 8 0,16 15-6 0,0 0 9 0,0 0-10 0,0 0-1 0,0 63-3 0,16 17 1 0,16 0-1 0,48-16 2 0,-17-33-1 0,-47-31 1 0,64 32 5 0,-16-48 3 0,-17-15 2 0,1 15 0 0,-16-16-7 0,0-16 11 0,-16-16-5 0,-32-16-1 0,0 17-4 0,-15 16-2 0,-1 16-4 0,-31 15-6 0,15 47-24 0,1 47-35 0,47-30 45 0</inkml:trace>
  <inkml:trace contextRef="#ctx0" brushRef="#br0" timeOffset="91">7556 15827 4 0,'16'-31'13'0,"-16"15"16"0,-16-15-2 0,1-1-23 0,-17-16 6 0,0 16-7 0,-16 16-3 0,1 16-1 0,-1 0-1 0,16 32-1 0,1 16 4 0,15 15 1 0,16 15-7 0,16-14 3 0,31 16 1 0,33 16 0 0,-17-1 0 0,17 15 0 0,-17-14 0 0,-15-16 0 0,-17 15 0 0,-15-17 2 0,-47-46 12 0,-33-16-3 0,-31 0-2 0,0-16 1 0,15 0-4 0,33 0-3 0,15-32-5 0,16 0-33 0,-16 16-43 0</inkml:trace>
  <inkml:trace contextRef="#ctx0" brushRef="#br0" timeOffset="92">16716 15717 13 0,'0'0'16'0,"-16"-16"-12"0,16 16 7 0,0-16-8 0,0 16 8 0,0 16 6 0,32 79-8 0,-16 31-5 0,0-94-4 0,16 96 0 0,-16-80 0 0,31 109 2 0,-15-45-1 0,-16-64 0 0,-16-32-1 0,16 16 1 0,-16-16-2 0,0-16-21 0,0-16-48 0</inkml:trace>
  <inkml:trace contextRef="#ctx0" brushRef="#br0" timeOffset="93">16589 15827 6 0,'0'0'4'0,"-16"-47"6"0,32 31 0 0,0 1 7 0,0 30-12 0,63 33-2 0,17 30 1 0,31 50-1 0,0-16 1 0,0-34 0 0,-32-15-3 0,-32-47 4 0,-63 0 8 0,0-32 1 0,-15-32-5 0,-1-14-5 0,0-33-3 0,-16-17 3 0,0 0-2 0,1-13 0 0,15 29-16 0,16 16 14 0,0 48-2 0,-16 16-14 0,16 16-44 0,32 32 27 0</inkml:trace>
  <inkml:trace contextRef="#ctx0" brushRef="#br0" timeOffset="94">17431 15605 11 0,'0'0'0'0,"-48"0"15"0,48 0-2 0,32 16 1 0,-16 48-13 0,15 31 7 0,17 31-5 0,-16 2-4 0,15-17-1 0,1-17-3 0,-16-14 3 0,-16-32 3 0,15-32 4 0,-15 0 8 0,32-32 2 0,0 0-7 0,-1 16-5 0,-15-16-4 0,-16 16-21 0,-16 0-37 0,0-16 41 0</inkml:trace>
  <inkml:trace contextRef="#ctx0" brushRef="#br0" timeOffset="95">18113 16114 2 0,'0'-48'7'0,"-31"16"9"0,15 16-1 0,0 16-12 0,0 32-4 0,0 32 0 0,16 15 1 0,16-1-1 0,32 2 0 0,-1-48 2 0,1-16 4 0,-1-16 7 0,1-32 0 0,-32-32 3 0,0 0 0 0,-16 2-2 0,-32-17-8 0,-16 15-3 0,1 16-3 0,-17 16-15 0,1 32-38 0,-1 32 6 0</inkml:trace>
  <inkml:trace contextRef="#ctx0" brushRef="#br0" timeOffset="96">18891 15573 5 0,'-16'16'18'0,"16"-16"-14"0,-16-32 11 0,-15 0 2 0,15 16-14 0,-16-32 7 0,32 33-8 0,-48 15 4 0,33 0-6 0,-17 0 1 0,16 0-1 0,-32 0-1 0,32 0 0 0,-31 79-2 0,15-31-3 0,16 16-1 0,16-32 6 0,32 48 3 0,31 13 2 0,1 3-4 0,31 0-1 0,-15 0 1 0,15 13-1 0,-16-29 1 0,-47 16 2 0,-16-48 7 0,-48 0 4 0,-47-17 3 0,-1-31-4 0,-15 0-5 0,16 0-5 0,31 0-10 0,0-16-46 0,17 1-11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0-10-21T18:25:36.688"/>
    </inkml:context>
    <inkml:brush xml:id="br0">
      <inkml:brushProperty name="width" value="0.05292" units="cm"/>
      <inkml:brushProperty name="height" value="0.05292" units="cm"/>
      <inkml:brushProperty name="antiAliased" value="0"/>
    </inkml:brush>
    <inkml:brush xml:id="br1">
      <inkml:brushProperty name="width" value="0.05292" units="cm"/>
      <inkml:brushProperty name="height" value="0.05292" units="cm"/>
      <inkml:brushProperty name="color" value="#FF0000"/>
      <inkml:brushProperty name="antiAliased" value="0"/>
    </inkml:brush>
    <inkml:brush xml:id="br2">
      <inkml:brushProperty name="width" value="0.05292" units="cm"/>
      <inkml:brushProperty name="height" value="0.05292" units="cm"/>
      <inkml:brushProperty name="color" value="#57D200"/>
      <inkml:brushProperty name="antiAliased" value="0"/>
    </inkml:brush>
    <inkml:brush xml:id="br3">
      <inkml:brushProperty name="width" value="0.05292" units="cm"/>
      <inkml:brushProperty name="height" value="0.05292" units="cm"/>
      <inkml:brushProperty name="color" value="#3165BB"/>
      <inkml:brushProperty name="antiAliased" value="0"/>
    </inkml:brush>
  </inkml:definitions>
  <inkml:trace contextRef="#ctx0" brushRef="#br0">3143 7969 0 0,'0'0'0'0,"0"-16"0"0,0 16 0 0,0 0 2 0,0 0 5 0,0 0 5 0,0-16-3 0,-16 16-4 0,0 0-1 0,-15-16 2 0,-17 16-1 0,-15 16-2 0,-17 0-2 0,1 16 0 0,-1 16 0 0,1 0-1 0,63-32 0 0,-63 32 1 0,63-33-1 0,-48 32 1 0,49-32-1 0,-49 33 2 0,48-16-2 0,-31 32 0 0,31-48 0 0,-32 48 0 0,0 16 1 0,33-49-1 0,-1 47 0 0,-16 34 0 0,16-80 0 0,0 80 0 0,0-19 0 0,16 3 0 0,32 0 0 0,0-16 2 0,31-1-1 0,1-1 0 0,31 2-1 0,0-32 0 0,1 0 2 0,15-16-2 0,-16-16 4 0,-16-16 3 0,1 0-3 0,-64 0-3 0,63 0 1 0,-47 0 0 0,-16 0-1 0,-16-16-72 0,-16 32 58 0</inkml:trace>
  <inkml:trace contextRef="#ctx0" brushRef="#br0" timeOffset="1">2032 8827 8 0,'-16'16'4'0,"-47"16"5"0,63-32 7 0,0 32-11 0,0 30-1 0,0 33 0 0,0 33 0 0,0 61 0 0,0 19-2 0,0 29 0 0,-16 18 1 0,16-17 0 0,0-17-2 0,16 35 0 0,-1-51 0 0,1 18 0 0,0-1-2 0,0-32-2 0,16-15 4 0,0 16-1 0,-17-17 1 0,1 33 1 0,0 15 4 0,-16-1 4 0,0-13-2 0,0-67-4 0,0 19-2 0,16-1 0 0,-16-33 1 0,0-14-3 0,0-48 2 0,16-16-3 0,-16-33-8 0,0-15-42 0,0 0 3 0</inkml:trace>
  <inkml:trace contextRef="#ctx0" brushRef="#br0" timeOffset="2">1302 13907 0 0,'-48'15'1'0,"32"0"2"0,16-15 2 0,32 0 0 0,0 0 1 0,15 0-2 0,33 0 3 0,15-15-2 0,-79 0-4 0,79 15 1 0,-63-16-1 0,47-16 1 0,-47 32-2 0,63-31 2 0,-63 31-2 0,79-16 2 0,-63 0-2 0,79 0 2 0,-96 16-1 0,112-32-1 0,-111 16 1 0,159 0 0 0,-49-16 1 0,-94 16-2 0,79 0 2 0,-63 16-2 0,78-16 0 0,-78 16-1 0,95-32 0 0,-112 16 1 0,176 0 1 0,-1-15-1 0,0 16 0 0,16-1 0 0,16-16 0 0,-16 17 2 0,16-1-2 0,-16 16 0 0,16-16 1 0,-15 16-1 0,-1-16 1 0,-16 16 1 0,16 0-1 0,0-16 0 0,16 16 0 0,0 0-1 0,0 0 1 0,0-16-2 0,0 16 1 0,16 0 0 0,-16 0 0 0,16 0 0 0,0 0 1 0,-16 0-1 0,16 16 1 0,0-16-1 0,-1 0 2 0,-15 0 1 0,16 0-1 0,-16 16 0 0,-16-16-1 0,-31 0 3 0,-17 16-1 0,-47 0 1 0,-63-16 1 0,-65 16-3 0,1-16-18 0,-16 0-60 0</inkml:trace>
  <inkml:trace contextRef="#ctx0" brushRef="#br0" timeOffset="3">2175 8843 6 0,'0'0'3'0,"-16"32"5"0,32-32-7 0,31-16-1 0,1 16 2 0,31 0 3 0,33 0 2 0,30 0-3 0,33 0-2 0,31-16-1 0,33 16-1 0,-1-32 1 0,16 16 1 0,0 16-1 0,0-16-2 0,16 16 2 0,15 0 0 0,-15 0 1 0,16 16-2 0,16-16 2 0,-1 0 0 0,1 0 0 0,15 0 0 0,64-32 0 0,-158 32-1 0,-144 0 0 0,127-16 0 0,-126 16-1 0,126-16 2 0,-127 16-1 0,128-16 0 0,-144 16-1 0,144 0 1 0,-144-16-1 0,144 16 1 0,-144-16-1 0,175 16 0 0,-47 0 1 0,-144 0-1 0,176 0 2 0,-65 0 1 0,33 0-2 0,-144 0-1 0,128 0 2 0,0 0 2 0,-1 16-2 0,-31-16 1 0,-32 16-1 0,-31-16 1 0,-33 0-1 0,-15 0 0 0,0 0-1 0,-16 0-1 0,0 0-7 0,-16 0-24 0,47 0-20 0,-31 0 47 0</inkml:trace>
  <inkml:trace contextRef="#ctx0" brushRef="#br0" timeOffset="4">10335 7779 8 0,'0'-15'10'0,"0"-1"0"0,15 0-8 0,17 16 3 0,16 0 1 0,31 32 0 0,16 30-5 0,1 33 0 0,-1 33-1 0,16-1 0 0,-32 31 0 0,-15-14 0 0,-16 13 1 0,-17 35 0 0,-15-3 1 0,-16 3-2 0,-47-35 4 0,-33-13 5 0,-47-32 1 0,0-33-3 0,0-33-4 0,32 2-2 0,16-32-4 0,47 0-30 0,32-16-16 0</inkml:trace>
  <inkml:trace contextRef="#ctx0" brushRef="#br0" timeOffset="5">11160 8526 2 0,'0'0'0'0,"0"0"12"0,0 0-8 0,16 0 1 0,-16 47 3 0,16 15-3 0,-16 34-2 0,16 32 1 0,15-3-1 0,-15 19-3 0,0 16 2 0,-16 29-1 0,0-13 0 0,0 13 0 0,0 19 0 0,-16 13 3 0,16-30 2 0,0 15-4 0,16 0-1 0,0 1 1 0,0-2 0 0,0 3 4 0,-16-3-1 0,16-13-3 0,0 13-2 0,15-29 0 0,-15-3 2 0,0-29 1 0,-16-1-1 0,16-1 0 0,-16-30 2 0,16-1 2 0,-16-17-1 0,0-14-7 0,16 0 7 0,-16-48-8 0,0-16 6 0,-16-16-49 0,-16-16-16 0</inkml:trace>
  <inkml:trace contextRef="#ctx0" brushRef="#br0" timeOffset="6">810 11129 12 0,'0'0'0'0,"31"0"9"0,-15 16-7 0,0 16 9 0,0 15-3 0,0 31 0 0,31 66-4 0,1 46 1 0,0 1-2 0,-17-32-1 0,1-49 0 0,-16-46 2 0,-16-32 2 0,0-32 6 0,0-32-2 0,-16-16-6 0,0-16-2 0,16-14-3 0,0-17 0 0,16 31 0 0,0 16-1 0,0 32 2 0,16 16-2 0,-1 16 0 0,1 64 3 0,0 0 2 0,0 29 2 0,-16-13-2 0,15-16-1 0,-15-32-3 0,-16-16-6 0,0-16-44 0,16 0 1 0</inkml:trace>
  <inkml:trace contextRef="#ctx0" brushRef="#br0" timeOffset="7">1540 12064 7 0,'0'0'4'0,"16"0"4"0,15 48 12 0,-31 16 10 0,16 0-13 0,0-32-9 0,-16-16-5 0,0-16-14 0,0 0-75 0</inkml:trace>
  <inkml:trace contextRef="#ctx0" brushRef="#br0" timeOffset="8">11732 10636 9 0,'0'0'8'0,"0"0"-4"0,0-32 3 0,0 32-5 0,15 0 9 0,-15-16-7 0,16 16 5 0,-16 0-8 0,16 48 0 0,-16-32-1 0,32 64 1 0,-32-48-1 0,16 93 0 0,0-93 0 0,0 144 1 0,15-33-3 0,-15-49 2 0,0-46 1 0,-16-32-1 0,16 0 2 0,-16-16-2 0,0 0 7 0,-16-32 10 0,16-32-14 0,0 1-4 0,32-15 2 0,0-18 0 0,15 32-3 0,-15 32 0 0,16 16 0 0,-1 32 2 0,-15 64 1 0,0 16 0 0,-1-2 2 0,1-15 2 0,-16-15-4 0,16-16 1 0,-16-32-1 0,-16-16-9 0,0 0-77 0,0 0 83 0</inkml:trace>
  <inkml:trace contextRef="#ctx0" brushRef="#br0" timeOffset="9">12541 11145 3 0,'0'0'2'0,"16"0"3"0,0-16 6 0,0 0 4 0,16 16-8 0,-1-16-4 0,1 16 0 0,32 0 0 0,-33 32-3 0,-15 16 0 0,-16 15-1 0,-47 15 2 0,-17-14-1 0,16 0 0 0,1 0 1 0,15-32-1 0,32-16 0 0,0-16-1 0,48 0 2 0,-1 0 2 0,33 0 2 0,-1 0 4 0,-15 0 0 0,-17 16-5 0,-31-16-2 0,0 15-17 0,-16-15-55 0</inkml:trace>
  <inkml:trace contextRef="#ctx0" brushRef="#br0" timeOffset="10">1984 14256 0 0,'0'16'2'0,"0"-16"2"0,-16 16 1 0,16-16 2 0,0 0 5 0,-15 15 1 0,-1 0-8 0,16 1-4 0,-16 16 0 0,16 16 0 0,0 32 1 0,0 0 0 0,32-1-2 0,-1-17 0 0,17-30-2 0,-16-16 2 0,31-16 1 0,-15 0-1 0,-1-16 4 0,-31 0 3 0,16-46 0 0,0-1-4 0,-16-1-1 0,-16 0 2 0,0-16 2 0,-16 16 0 0,-16 2-2 0,0-1-3 0,1 31-2 0,-1 16-4 0,-32 32-8 0,-15 16-5 0,15 31-7 0,33-1-4 0,15-14 22 0</inkml:trace>
  <inkml:trace contextRef="#ctx0" brushRef="#br0" timeOffset="11">2365 14288 10 0,'0'-16'11'0,"-16"0"-3"0,32 16 2 0,-16 16-2 0,16 0-5 0,0 46 4 0,-16-30-4 0,16 80 4 0,16-16-4 0,-16-17-2 0,15-33-1 0,-31-30-10 0,16 0-24 0,-16-16 10 0,16-32 21 0</inkml:trace>
  <inkml:trace contextRef="#ctx0" brushRef="#br0" timeOffset="12">2619 14288 1 0,'16'-32'2'0,"0"-31"1"0,0 63 3 0,-16 0 4 0,-32 63-2 0,-31 15-4 0,-1-14 0 0,17-16-2 0,31 0-2 0,0-32 0 0,32 0-1 0,0 0 1 0,15 0 3 0,33 16 4 0,-1-1 2 0,1 1 4 0,-17-1-1 0,-31-31-6 0,0 15-6 0,-16-15-26 0,-16 0-37 0</inkml:trace>
  <inkml:trace contextRef="#ctx0" brushRef="#br0" timeOffset="13">2889 14398 1 0,'0'0'1'0,"-16"0"0"0,0 0 1 0,16 0 0 0,0 0 13 0,0 0-2 0,16 48-11 0,0 16 0 0,-16 0-1 0,16-17 1 0,-16-15 0 0,0-16 1 0,0-1 5 0,0-15 0 0,-16-15-3 0,16-33-3 0,0 17-1 0,0-33-1 0,32 0 0 0,16 0-1 0,-1 32 1 0,1 32-2 0,-16 48 2 0,15 16 0 0,-31 0-1 0,-16-16 2 0,0-17-1 0,0-15 1 0,16-16 1 0,-16-16 0 0,0-15-3 0,16-33 0 0,31 0 0 0,33 0 0 0,-1 48 0 0,1 16 1 0,-33 64 4 0,-31 16 2 0,0-32-3 0,0-1-5 0,16-15-38 0,15-16 1 0</inkml:trace>
  <inkml:trace contextRef="#ctx0" brushRef="#br0" timeOffset="14">11001 14303 9 0,'0'0'10'0,"16"-31"-8"0,0-16 17 0,0-1 4 0,0-16-17 0,0 16-2 0,15-16-3 0,-15 32 1 0,0 16 1 0,-16 16-1 0,0 0-3 0,16 64 1 0,0 32 0 0,-16 0 2 0,16-2 1 0,-16-15 1 0,16-15-3 0,0-48-2 0,-16 0-13 0,0-16-28 0,31-32 11 0,-31 32 29 0</inkml:trace>
  <inkml:trace contextRef="#ctx0" brushRef="#br0" timeOffset="15">11446 13937 8 0,'0'0'0'0,"-16"0"4"0,0 96-2 0,0 16 8 0,16-17-6 0,16 15-2 0,16-46-2 0,-16-48 0 0,15 0 0 0,1 0 2 0,-16-16 0 0,16-32 5 0,-32 16-4 0,47-48 5 0,-47 48-5 0,32-46 6 0,-32 46-6 0,16-63 4 0,-16 63-5 0,0-64 4 0,0 64-4 0,-16-64 3 0,0 64-4 0,-47-62 1 0,15 46-5 0,32 17 1 0,-47 15-6 0,47 0 3 0,-32 15-32 0,17 33 7 0,31-33 25 0,-16 16 3 0</inkml:trace>
  <inkml:trace contextRef="#ctx0" brushRef="#br0" timeOffset="16">11827 13891 4 0,'0'-32'6'0,"0"32"-3"0,-16 16 4 0,0 62-4 0,16 50 3 0,0-16-4 0,32-33-5 0,0-17 1 0,15-30 2 0,-15-32 8 0,16-63 7 0,-17 0-2 0,-15-32 0 0,0-1 0 0,-32-16-2 0,-16 19-7 0,-15 29-7 0,-1 64-9 0,1 0-22 0,-1 64-7 0,16-1 29 0</inkml:trace>
  <inkml:trace contextRef="#ctx0" brushRef="#br0" timeOffset="17">12255 13796 6 0,'0'0'4'0,"-15"-16"1"0,15 32 12 0,15 47-1 0,-15 63-1 0,0 18-7 0,0-17-3 0,0-17-5 0,0-46 1 0,0-32-10 0,16-16-29 0,-16-16 9 0,0-32 28 0</inkml:trace>
  <inkml:trace contextRef="#ctx0" brushRef="#br0" timeOffset="18">12541 13828 4 0,'0'0'5'0,"16"-16"1"0,-32 48 1 0,-47 46-1 0,-1 17 5 0,17-47-7 0,15-16-4 0,16 0 0 0,16-16-3 0,16-16 2 0,16 16 3 0,31 16-1 0,-15 15 4 0,15 1 7 0,-15-2 2 0,-1-30-9 0,-31 0-4 0,0 0-10 0,-16-16-58 0,-16-32 64 0</inkml:trace>
  <inkml:trace contextRef="#ctx0" brushRef="#br0" timeOffset="19">12716 14065 5 0,'16'0'2'0,"15"0"-1"0,-31 80 13 0,0 0-2 0,16-2-6 0,-16-47-3 0,0-15 1 0,0-16 3 0,0 0 1 0,0-32-1 0,0-30-3 0,0-17-4 0,32 15-1 0,0 32-1 0,15 0 2 0,-15 16 0 0,16 32 0 0,-32 48 1 0,0 16 0 0,-1-33 0 0,-15-15 1 0,0-16 1 0,0-32 6 0,0-31-11 0,32-33-1 0,16 0-3 0,15 32 1 0,-47 32 5 0,0 16 2 0,0 0 0 0,16 48 6 0,-16-32-7 0,-1 48 5 0,-15-32-2 0,16 32-5 0,-16-49 2 0,0 1 0 0,0 0-3 0,0 15-56 0,-16-31 27 0</inkml:trace>
  <inkml:trace contextRef="#ctx0" brushRef="#br1" timeOffset="20">2207 8969 1 0,'0'0'0'0,"0"-15"5"0,0 15 5 0,15 0-3 0,-15 0 1 0,0 0-5 0,16 15 0 0,-16 0 0 0,16 1-1 0,16 0 0 0,-16 32 1 0,31-16 1 0,1 16-2 0,0 0 1 0,15 0 1 0,17 15-1 0,15-1-1 0,-16 2 0 0,16 0-1 0,17-16 2 0,15 16 0 0,0-16-3 0,0 15 1 0,15-17 2 0,1 18-1 0,16-16 0 0,-16 16-1 0,0-16 1 0,16 0 3 0,-1 15-4 0,1-17 2 0,0 2-1 0,-16 0-1 0,15-16-1 0,-15 0 3 0,32-16-1 0,-16 0 1 0,15 0-1 0,17 0 0 0,-1 0-1 0,17-16 1 0,-17 0-1 0,17 0 0 0,-17 0 3 0,1-16-1 0,15 0 0 0,-16 0-1 0,-15 0-3 0,16-16-2 0,15-16 7 0,0 16 0 0,-15-16-3 0,-17 1-1 0,17-31-6 0,-1 30-8 0,1-16 24 0,-32 0-4 0,15 0-5 0,-15 1 1 0,0-15-7 0,-16 30 1 0,-16-16 5 0,0 0 4 0,0 0-1 0,0-14-2 0,0 15-1 0,-16-1 0 0,-32 16-7 0,1 0 5 0,-17 16 2 0,-15-16-5 0,-17 16 5 0,1 1-2 0,-16 16-3 0,-16-1-2 0,16 16 12 0,0-16-5 0,-16 1-1 0,0 15 0 0,0 0-5 0,0 0-24 0,-48 0-51 0</inkml:trace>
  <inkml:trace contextRef="#ctx0" brushRef="#br1" timeOffset="21">2191 8859 0 0,'16'0'1'0,"-16"-16"2"0,15 0 3 0,1 0 1 0,-16 0 0 0,0 0-3 0,32-16-1 0,-16 0 3 0,0 0 3 0,16-16-3 0,-1 1-4 0,33 0 2 0,-1 0 3 0,1-1-2 0,31 0-2 0,0-16-2 0,16 0-1 0,1 1 2 0,-1 1 0 0,32 14-4 0,-1-16 3 0,17 0 0 0,-16 16 0 0,16-16 1 0,0 2-2 0,-1 31 2 0,17-17-2 0,0 0 1 0,-1 0-1 0,33 16 0 0,-33 0 0 0,17 16 1 0,-1 0-2 0,17 0 3 0,-1 0 0 0,0 16-1 0,17 0-1 0,-1 16 2 0,-16-16 1 0,16 16 0 0,17 16-2 0,-17-16 0 0,-16 16 0 0,16 0-5 0,-31 0 11 0,15 0-7 0,-15 0 1 0,-1 0-1 0,1-1 0 0,-17 0-3 0,-15 16 11 0,16 1-8 0,-16-16 1 0,-17 16-1 0,17 0 0 0,-16 0-2 0,-32 0 8 0,16 14-4 0,0-15-2 0,-32 17 0 0,1-16 1 0,15 0-1 0,-16 0 0 0,0 0 0 0,1-1 2 0,-33 15 1 0,-15-14-4 0,-1-16 2 0,-15 0-1 0,-16-16 0 0,0-16-2 0,0 16 5 0,-16-16-4 0,0 0-66 0,0 32 22 0</inkml:trace>
  <inkml:trace contextRef="#ctx0" brushRef="#br1" timeOffset="22">6286 8811 0 0,'0'-16'0'0,"0"16"4"0,0 0 5 0,0 0 29 0,0 0-33 0,0 16 0 0,0-16 0 0,0 0-2 0,16 16-2 0,-16 0 0 0,0 0-1 0,16 0 1 0,-16 16 0 0,0 30 1 0,16 1-2 0,-16 1 0 0,0 16 0 0,0 0-1 0,0 29 1 0,16 3 0 0,-16 0 0 0,0-17 0 0,0-1-1 0,16 2 1 0,-16 16 0 0,16-1 4 0,0-17-4 0,-16-30 0 0,15-16 1 0,-15 0 1 0,0-32 2 0,0 0 2 0,16-16-2 0,-16 0-2 0,0 0 1 0,0 0-10 0,0-16-2 0,0 16 6 0,-16-16-3 0,16 16-2 0,-15-16 5 0,-1 0 5 0,0 16 2 0,0 0 1 0,-16 0-3 0,16 0-2 0,16 0 0 0,-16 0 1 0,16 0-1 0,0 0-3 0,32 16 3 0,-16-16 1 0,-16 0-1 0,16 16 3 0,-16-16-2 0,0 0-1 0,0-16 17 0,-16 0-14 0,0 0 1 0,-16-32-2 0,17-16-1 0,-17 16 0 0,16-14 0 0,0 15-4 0,0 15 2 0,16 32 0 0,-16 0 2 0,32 32-4 0,0 15 5 0,0 31-2 0,32-14 0 0,-33-16-1 0,33 0 2 0,-32-16-1 0,0 0 0 0,0-16 0 0,0 0 0 0,-16-16 2 0,15 0 4 0,-15-32-3 0,16-16 0 0,16-16-2 0,16 0-1 0,-17 16-4 0,17 1 5 0,-16 16-1 0,-16 15 0 0,0 16-2 0,-16 0-53 0,15 0 3 0,-15 0 46 0</inkml:trace>
  <inkml:trace contextRef="#ctx0" brushRef="#br1" timeOffset="23">6906 9461 3 0,'15'-16'3'0,"1"-16"10"0,-16 16-1 0,0 32-1 0,0 64-6 0,0 16 1 0,0 15-3 0,0-17-1 0,0-14-1 0,16-64-1 0,-16 16 1 0,0 0 0 0,0-16-2 0,0-16-3 0,0 16-25 0,0-16 3 0</inkml:trace>
  <inkml:trace contextRef="#ctx0" brushRef="#br1" timeOffset="24">6858 9557 7 0,'0'-32'8'0,"0"-32"3"0,16 32-4 0,-16 16-5 0,32-16 5 0,-32 16-5 0,63-14 3 0,1-2 0 0,-1 1-2 0,16 31-1 0,-31 0-2 0,0 31 1 0,-17 16-2 0,-15 16 1 0,-16 1-2 0,-16-16 2 0,-47 0 0 0,-1 0 0 0,1-32-2 0,15 16 0 0,17-17 3 0,15-15-1 0,0 0 2 0,32 0-2 0,0 0 0 0,15 16 0 0,1 15 1 0,16 16 1 0,-17-15 3 0,17-16 5 0,-16 0-1 0,0-16-6 0,15 0-1 0,-15 0-2 0,0 0-22 0,-1-16-26 0,-15 16 30 0</inkml:trace>
  <inkml:trace contextRef="#ctx0" brushRef="#br1" timeOffset="25">7572 9605 1 0,'0'0'2'0,"0"0"10"0,16 0-3 0,0 16-4 0,0 32 3 0,-16 14-2 0,0 1-3 0,16-15-2 0,-16-32 2 0,0 0 4 0,0-16 5 0,0 0 3 0,0-32-5 0,0-16-2 0,-16-15-7 0,0 16-11 0,0 32-47 0,0 15 21 0</inkml:trace>
  <inkml:trace contextRef="#ctx0" brushRef="#br2" timeOffset="26">5969 9731 0 0,'0'0'0'0,"-32"0"4"0,32-15-1 0,-16 15-1 0,16 0-1 0,32 0 5 0,32 0-2 0,15 0-1 0,-16-16 1 0,1 16 1 0,-48-16-3 0,0 16-1 0,-16 0-1 0,16 0 2 0,-32 0 5 0,16-15-7 0,-16 15 0 0,-48 0-1 0,48 0 1 0,-31 0 0 0,31 0-1 0,-32 15 1 0,-31-15-1 0,63 0 1 0,-16 0 1 0,32 0-1 0,-16 0 0 0,16 0 0 0,0 0 0 0,16 0 0 0,0 0 0 0,32 0 1 0,15 0 1 0,33 0-1 0,-1 0 1 0,0 0 2 0,-16-15-1 0,-31 15-2 0,0 0 0 0,-48 0-1 0,0 0 0 0,-16 0 1 0,-32 0-1 0,-31 0 1 0,15 0-1 0,-15-16 0 0,31 16 1 0,1 0-1 0,15 0 0 0,16 0 0 0,16-16 0 0,16 16-3 0,16 16 3 0,47-16 0 0,0 16 0 0,17-16 1 0,-17 0 1 0,0 0 0 0,-47-16 0 0,-16 16-2 0,-32 0-24 0,0 0-10 0</inkml:trace>
  <inkml:trace contextRef="#ctx0" brushRef="#br2" timeOffset="27">6191 9637 1 0,'0'0'1'0,"0"0"1"0,0-16 3 0,0 16 3 0,0 0-2 0,0 0-5 0,-16 16 0 0,16 0-1 0,0 15 1 0,0 16 0 0,0-16 0 0,0 17 0 0,0 0-1 0,0 16 0 0,0 0 1 0,16 0 2 0,-16 13-3 0,0-13 0 0,0 16 0 0,16-16 1 0,-16 16 0 0,16-2-1 0,-16 17 0 0,16-15 1 0,-16 0-1 0,16 15 1 0,-16-17 0 0,16 18-1 0,-1 0 0 0,1 15-1 0,0-1 1 0,-16 2 0 0,16 16 1 0,-16 13-1 0,16-13 0 0,-16-16 0 0,16 13 0 0,-16-93 0 0,16 64 0 0,-16-64 0 0,0 64-3 0,0-65 3 0,0 63 1 0,0-62-1 0,0 48 0 0,0-48 0 0,0 48 0 0,0-48 0 0,0 45 0 0,0-61 0 0,16 80 0 0,-16-16 0 0,15 16 0 0,-15-49 0 0,0-16 0 0,16 16 0 0,-16-31 0 0,0 16 3 0,16 32 3 0,-16-16-3 0,0-32 0 0,0 16 0 0,0-32 1 0,0 0-2 0,0 16-5 0,0-16-23 0</inkml:trace>
  <inkml:trace contextRef="#ctx0" brushRef="#br2" timeOffset="28">6096 13367 1 0,'0'0'1'0,"-16"16"2"0,16-16 0 0,16 16 6 0,32-16 1 0,15 0-3 0,32 0-2 0,1 0 0 0,-1 0 0 0,0 0 2 0,-16 0-2 0,-15 0-1 0,-1 0-3 0,-47 0-1 0,-16 0 2 0,0 0-11 0,-16 0-36 0,16 0 31 0</inkml:trace>
  <inkml:trace contextRef="#ctx0" brushRef="#br2" timeOffset="29">6017 13844 2 0,'0'0'0'0,"-16"15"4"0,63 1 1 0,33-16-1 0,-1 0 0 0,0 0-1 0,-63-16-1 0,0 16 4 0,-32-15-1 0,-31-1-5 0,-17 16 0 0,1-16 0 0,-1 32 0 0,17 0 0 0,15 15 0 0,0 31 0 0,16 18-1 0,-16 0 1 0,32-32 0 0,0-16 0 0,0-16 0 0,16 0 2 0,0-32 5 0,32-32-2 0,-1 0-4 0,-15 32 0 0,16 0-2 0,-16 16 1 0,-17 16 0 0,17-16 0 0,0 32-1 0,31 16 1 0,-63-32 0 0,48 32-1 0,-48-33 1 0,16 33-1 0,0-48 0 0,-16 46 1 0,0-46 1 0,-32 32 3 0,-31-16 3 0,-33 16-1 0,49-32-1 0,15 0-3 0,-32 0 1 0,33 0-3 0,15 0 0 0,-16 0-8 0,16-16-30 0,48 16 11 0</inkml:trace>
  <inkml:trace contextRef="#ctx0" brushRef="#br2" timeOffset="30">6477 13937 3 0,'-32'16'2'0,"0"32"1"0,17 32 2 0,-1 0-2 0,47 15-2 0,17-33-1 0,16-14 1 0,-1 0-1 0,-15-48 5 0,15-16 6 0,-15-48-2 0,-16-14 1 0,-32 15 5 0,-16-17-1 0,-32 0-7 0,-31-16-5 0,15 50-4 0,-15 30-4 0,-32 63-16 0,0 32-13 0,79-15 9 0</inkml:trace>
  <inkml:trace contextRef="#ctx0" brushRef="#br2" timeOffset="31">6858 13796 4 0,'0'0'0'0,"16"0"6"0,-16 16 2 0,16 63 6 0,15 31-2 0,-15 18 2 0,16-17-5 0,0-17-7 0,-16-30-1 0,-16-16-8 0,16-48-34 0,-16-16 19 0</inkml:trace>
  <inkml:trace contextRef="#ctx0" brushRef="#br2" timeOffset="32">7223 13796 9 0,'0'0'0'0,"16"-16"18"0,-16 16-15 0,0 32 0 0,-64 47 4 0,1-1-1 0,15-14-3 0,32-32-2 0,16 0-1 0,0-16 0 0,16 16 0 0,32-16 0 0,-16 32 0 0,31-17 1 0,-15 17 7 0,15-18 2 0,-15 2-6 0,-32-16-3 0,16-16-14 0,-17 0-30 0,17 0 25 0</inkml:trace>
  <inkml:trace contextRef="#ctx0" brushRef="#br2" timeOffset="33">7525 14161 4 0,'0'16'5'0,"16"16"-3"0,-1 31 10 0,1-17-1 0,0-14-8 0,0 0 2 0,-16-32 7 0,0-32 0 0,-16-15-7 0,0 0-2 0,16-16-1 0,0 15-2 0,32 16-1 0,16 32 1 0,-1 0-2 0,1 48 2 0,0 16 0 0,-33-17 0 0,-15-16 1 0,0-16 0 0,0-15 2 0,-15-30-1 0,15-33-3 0,0-1-4 0,31 16 2 0,17 32 2 0,-48 16 1 0,48 0 2 0,-17 64 3 0,1 0 3 0,-16-1 1 0,-16-48-8 0,0 32 0 0,0-31-10 0,0-16-4 0,0 16-60 0</inkml:trace>
  <inkml:trace contextRef="#ctx0" brushRef="#br2" timeOffset="34">6794 11240 8 0,'-15'-32'12'0,"15"1"-1"0,0 15 6 0,0 16-3 0,0 0-6 0,0 0-9 0,0 32 0 0,15 45 2 0,1 35 0 0,0 0 0 0,16 15 0 0,0-1-1 0,-1-62 1 0,-15-16 0 0,-16-32 1 0,0-16 10 0,0-16 0 0,-16-16-9 0,1-32-2 0,15 0-1 0,15-14-1 0,1 46 1 0,16 1-1 0,16 31-1 0,15 16 1 0,1 46 1 0,-17 33 0 0,1-15 3 0,-32-32 1 0,0-16-2 0,-16-16-2 0,0 0-3 0,-16-16-37 0,16 16-13 0,16-16 41 0</inkml:trace>
  <inkml:trace contextRef="#ctx0" brushRef="#br2" timeOffset="35">7493 11747 9 0,'-16'-16'6'0,"0"0"-3"0,0 0 1 0,-15 32 2 0,-1 32-5 0,16 16 0 0,16 0 0 0,16-16-1 0,16-17 0 0,15-15 6 0,1-32 7 0,-1-31-1 0,1-1-6 0,-16 0 3 0,-32-16 2 0,-16 16-4 0,-16 0-6 0,-15 32-9 0,-1 32-19 0,-16 16-12 0,49 16 17 0</inkml:trace>
  <inkml:trace contextRef="#ctx0" brushRef="#br2" timeOffset="36">7731 11398 1 0,'16'0'4'0,"0"32"3"0,-16-16-6 0,0 32 2 0,0-32-2 0,0 48 6 0,0-49-4 0,0 95 9 0,0-30-6 0,0-64-5 0,32 48 1 0,-32-48-2 0,47 48 1 0,-15-33 2 0,0-15 1 0,-32-16-1 0,63 0 4 0,-31-16-2 0,-16 16-4 0,16-47 5 0,-17 47-3 0,17-48 4 0,-32 16-2 0,0 16-4 0,-16-32 2 0,-31 16-1 0,-1-16-2 0,-15 32-1 0,-1 16-4 0,16 16-13 0,17 16-15 0,-1 16 2 0,32-16 21 0</inkml:trace>
  <inkml:trace contextRef="#ctx0" brushRef="#br2" timeOffset="37">8318 11699 12 0,'-15'-32'8'0,"15"16"-7"0,-32 16 6 0,-16 0 3 0,1 16-4 0,15 16-4 0,16-16-4 0,16 16 0 0,63-16 2 0,17 32 0 0,-1 0 1 0,-15 0 4 0,-64-16 8 0,0-1 9 0,-64-15-4 0,-15-16-11 0,15 0-5 0,33 0-5 0,15-16-17 0,0-15-35 0,48-1 23 0</inkml:trace>
  <inkml:trace contextRef="#ctx0" brushRef="#br2" timeOffset="38">8430 11208 4 0,'0'0'7'0,"0"0"3"0,15 16 1 0,1 46-2 0,-16 50-2 0,16 0 1 0,0 29 1 0,0-29-1 0,0-32 0 0,-16-32-1 0,0-16-3 0,16-16-2 0,-16 0-2 0,0-16-8 0,0-16-16 0,0-32-23 0</inkml:trace>
  <inkml:trace contextRef="#ctx0" brushRef="#br2" timeOffset="39">8207 11589 7 0,'0'0'0'0,"16"0"14"0,16 0-1 0,31-15 6 0,33 15-4 0,-1 0-11 0,-16 0-7 0,-31 0-20 0,-32 15-13 0,16 1 26 0</inkml:trace>
  <inkml:trace contextRef="#ctx0" brushRef="#br2" timeOffset="40">9049 11715 14 0,'-16'0'9'0,"-48"-48"0"0,17 32-1 0,-17 1-2 0,1 15-4 0,15 47-2 0,0 1-1 0,17 16 1 0,15 0-2 0,32-32 0 0,47 0 2 0,1-32 3 0,-1-32 1 0,1 0-1 0,-17-16 1 0,-31 0-1 0,0 0-1 0,-16 32 3 0,0 0 1 0,0 32-3 0,0-16-2 0,0 48 1 0,16 16 3 0,-16-48-4 0,16 16 1 0,-16-16-2 0,0 0 1 0,0 0-14 0,0-16 4 0,0 0-36 0,0-32 24 0</inkml:trace>
  <inkml:trace contextRef="#ctx0" brushRef="#br2" timeOffset="41">8906 11270 16 0,'0'0'0'0,"0"0"10"0,-16 80-9 0,0 0 0 0,0-16-11 0,16-48 3 0,0 16-2 0</inkml:trace>
  <inkml:trace contextRef="#ctx0" brushRef="#br2" timeOffset="42">9398 11731 11 0,'-16'-16'6'0,"-32"-32"3"0,17 17 1 0,-1 31 0 0,0 0-8 0,-15 31-1 0,-17 33 0 0,48 0-1 0,0 0 1 0,32-16-1 0,16-16 2 0,16-16 0 0,15-16 4 0,1-32 2 0,-17-16 0 0,1 0 0 0,-32 0-6 0,0-32-1 0,-16 2-1 0,0 62 0 0,0 0-1 0,0 48-2 0,0 30 3 0,15 18 0 0,17-32 0 0,0 0 0 0,16-16 0 0,-17-16 2 0,1-32 3 0,-16-16-1 0,0-16-2 0,-16 0-2 0,16 0 1 0,0 0-2 0,-16 32 1 0,0 1-1 0,15 30-1 0,1 49 1 0,0 0 4 0,0 0 0 0,0-16-2 0,0-32-1 0,-16 0-2 0,0-32-37 0,16-16-20 0</inkml:trace>
  <inkml:trace contextRef="#ctx0" brushRef="#br2" timeOffset="43">9874 11302 21 0,'0'0'8'0,"0"0"-8"0,0 32 6 0,0 48 16 0,16 16-10 0,0 15-8 0,16-17-2 0,-16-30 0 0,-1-16-2 0,1-32-9 0,0 0-23 0,16 0-2 0</inkml:trace>
  <inkml:trace contextRef="#ctx0" brushRef="#br2" timeOffset="44">10192 11683 16 0,'0'0'9'0,"-16"-16"-2"0,0 32-9 0,-16 48 7 0,16 16 1 0,16-16-4 0,16-16 0 0,32-32 2 0,15-16 6 0,17-16 3 0,-1-32 4 0,-47-16-2 0,-16 0-8 0,-32 0-3 0,-32 1-12 0,-47 32-44 0,-32 62-3 0</inkml:trace>
  <inkml:trace contextRef="#ctx0" brushRef="#br2" timeOffset="45">5842 9731 0 0,'16'0'1'0,"0"-15"-1"0,0 15 1 0,-16-16 2 0,15 16 2 0,1 0-5 0,16 0 2 0,32-16 2 0,-1 16 1 0,16 0 1 0,1 0-3 0,15 0-2 0,-16 0-1 0,-15 0 0 0,-48 0 3 0,-16 0 5 0,-16 0 1 0,-16-15-8 0,-63 15-1 0,0 0 1 0,-1-16 0 0,17 16-1 0,31 0 1 0,17 0-1 0,15 0 0 0,16 0-1 0,0 0-1 0,47 0 1 0,17 0 1 0,31 0 0 0,-15 16 0 0,15-16 0 0,-63 15 0 0,-17-15 0 0,-15 0 1 0,-15 0 1 0,-17 0-8 0,0 0-17 0,16-15-2 0</inkml:trace>
  <inkml:trace contextRef="#ctx0" brushRef="#br2" timeOffset="46">6255 9621 1 0,'0'0'3'0,"0"0"10"0,0 0-6 0,-16 0-3 0,0 0 0 0,16 0 0 0,0 16-1 0,0 0-1 0,-16 15 0 0,16 1 1 0,-16-2 0 0,16 18 0 0,0-16-1 0,0-16-1 0,0 16 2 0,0-32-3 0,0 48 2 0,0-48-1 0,0 48 1 0,0 0 1 0,0-48-2 0,0 47 3 0,0-15-4 0,0-17 1 0,0 16-1 0,0-15 1 0,16 16 0 0,-16 32 0 0,0-16 1 0,0 0 0 0,0 0 0 0,0-32-1 0,0 15-1 0,0-15 1 0,16 46-1 0,-16-30 1 0,0-16-1 0,0 32 0 0,16 16 0 0,-16-16 1 0,16 0-1 0,-16-1 0 0,16 0 0 0,-16 0 1 0,15 1-1 0,1 16 0 0,-16 0 0 0,16-16 0 0,0 31-3 0,-16-17 3 0,16 2 0 0,0 16 0 0,0-16 1 0,-16 0-1 0,16 14 0 0,-1 1 0 0,1-15 0 0,0-16 1 0,-16 16-1 0,16 0 0 0,-16-2 0 0,0 1 0 0,0 1 1 0,0 0-1 0,0 0-1 0,0 0-2 0,0 13 3 0,0 3 1 0,0 0-1 0,0-16 0 0,0 16 0 0,0-18 0 0,-16 17 1 0,16-31 1 0,0 16-1 0,16-16 1 0,-16-16 0 0,0 31 0 0,0-16-1 0,0 0 1 0,0 1-1 0,16-16 1 0,-16 0 0 0,0 0 1 0,0-16-1 0,0 16-3 0,0-16 4 0,0 0-3 0,0-16 1 0,0 0 0 0,0 0 0 0,0 0-2 0,-16 0 2 0,0 0-2 0,0-16 3 0,0 16-2 0,-15-16-3 0,15 16 1 0,-16-16 2 0,32 16-1 0,0 0-1 0,16 0 0 0,16 0 1 0,-1 0 1 0,1 0 1 0,16 16 0 0,15-16 2 0,-15 0-1 0,-16 0-1 0,-16 0 0 0,-32 0 0 0,-16 0-2 0,-47-16-2 0,-1 16 3 0,17 0 0 0,31 0 0 0,16 0 0 0,16 16 0 0,48-16 0 0,-1 16-1 0,17-16-15 0,15 16-33 0,-31-32 8 0</inkml:trace>
  <inkml:trace contextRef="#ctx0" brushRef="#br3" timeOffset="47">12113 2492 7 0,'47'-31'7'0,"-31"15"-5"0,0 48 8 0,-16 14 5 0,16 50-6 0,16 48-3 0,-17 29 1 0,17 51-5 0,16-19-9 0,-16-29 7 0,-17-51 1 0,17-45 0 0,-32-32 1 0,0-48 2 0,0-32 1 0,-16-16-4 0,0-31-1 0,1-31-2 0,15-34-1 0,-16 33 1 0,47 33 11 0,17 14-5 0,0 16-3 0,-1 48 0 0,1 0 0 0,-32 16 0 0,31 32-1 0,1 47-7 0,16 15 5 0,-1 18 4 0,-63-96-1 0,48 32 3 0,-48-33-2 0,16 31 2 0,-16-46-3 0,15 16 0 0,1 0-1 0,-16-16 0 0,0 0 0 0,16 0-10 0,-16-16 4 0,-16 0-63 0</inkml:trace>
  <inkml:trace contextRef="#ctx0" brushRef="#br3" timeOffset="48">13144 3620 0 0,'0'0'0'0,"0"-16"6"0,0 0 3 0,0 1-5 0,0 15 2 0,-15 0 1 0,-1 0-3 0,0 31-4 0,-16 31 0 0,32 18 1 0,16 0-2 0,47-16 1 0,17-32-1 0,15-16 2 0,-16-48 1 0,-15-32 4 0,-32 0 6 0,-32-16 0 0,-48 17-4 0,-31-15-5 0,15 46-3 0,1 32-4 0,31 32-6 0,16 31-13 0,0-1-3 0,32 2 10 0</inkml:trace>
  <inkml:trace contextRef="#ctx0" brushRef="#br3" timeOffset="49">13478 3144 1 0,'0'0'0'0,"0"0"2"0,-32-16 1 0,32 16-2 0,0-16 4 0,0 16-1 0,16 0 7 0,-16 0-8 0,16 64 5 0,0 61-7 0,15 19 3 0,17 15-1 0,-16-33-2 0,15-14 0 0,1-48-1 0,0-32 0 0,-17-16-1 0,-15-32 1 0,16-16 5 0,-16-48-1 0,0-16-2 0,-16 1 0 0,-16 33 1 0,-16-18 3 0,-15 32-2 0,-1 48-6 0,0 32-4 0,-15 32-3 0,31 15-17 0,16-17 1 0,16-30 20 0</inkml:trace>
  <inkml:trace contextRef="#ctx0" brushRef="#br3" timeOffset="50">14081 3477 1 0,'0'-16'0'0,"0"-32"9"0,-48 48 4 0,17 0-8 0,-1 0-5 0,32 16-2 0,32 64 1 0,31-16 2 0,-15 14 1 0,-16 1 3 0,-32-15 12 0,0-16 6 0,-32-16-11 0,-16-32-14 0,16 0-15 0,1-32-13 0,-1-16 2 0,16 16 20 0</inkml:trace>
  <inkml:trace contextRef="#ctx0" brushRef="#br3" timeOffset="51">14129 2984 10 0,'31'0'8'0,"1"48"1"0,16 80 19 0,-32 13-18 0,0 3 0 0,15 15-6 0,-15-65-2 0,0-30-1 0,-16-32-9 0,0-16-25 0,-16-32-1 0,-16-16 27 0</inkml:trace>
  <inkml:trace contextRef="#ctx0" brushRef="#br3" timeOffset="52">14033 3445 11 0,'0'0'5'0,"48"-32"1"0,31 32-6 0,17 0 4 0,-17 0-3 0,0 16-9 0,-15 48-3 0,-48-48 7 0,16 0 5 0,-32-16 11 0,-16 32 1 0,0-1-7 0,-16 32 0 0,32 0-3 0,32 1-1 0,15-32-2 0,17-16 2 0,15-32 1 0,-15-32 4 0,-1-16 2 0,-31-14-3 0,-16 15-4 0,-48-17-8 0,-31 32-6 0,-17 48-9 0,17 48-5 0,15-32 15 0</inkml:trace>
  <inkml:trace contextRef="#ctx0" brushRef="#br3" timeOffset="53">14716 3445 2 0,'48'0'3'0,"15"16"7"0,-47 64 16 0,0-1-5 0,0-17-17 0,-16-14-8 0,0-16-15 0,0-16-13 0,0 0 21 0</inkml:trace>
  <inkml:trace contextRef="#ctx0" brushRef="#br3" timeOffset="54">14605 3176 6 0,'0'0'5'0,"-16"0"-7"0,16 16-3 0,0-1 5 0,16 17-1 0,-16-1 1 0,0 16 0 0,0-15-1 0,0-16-1 0</inkml:trace>
  <inkml:trace contextRef="#ctx0" brushRef="#br3" timeOffset="55">15383 3509 11 0,'0'0'0'0,"0"-96"-2"0,-64 64-1 0,1 16 19 0,-1 32-7 0,1 48-8 0,31 32 0 0,16-17 1 0,32-17-3 0,16-14 1 0,47-32 0 0,-15-16 0 0,-1-32-4 0,-15-31 3 0,-32 0 1 0,0 0 2 0,-32-33-3 0,16 64 3 0,0 16 5 0,0 32 2 0,0 64 2 0,16 16-2 0,15-18-3 0,1-15-4 0,0-31 0 0,-16-16-12 0,-16-16-28 0,0-32 8 0</inkml:trace>
  <inkml:trace contextRef="#ctx0" brushRef="#br3" timeOffset="56">15557 2747 2 0,'0'16'1'0,"16"0"8"0,0 31 16 0,0 16-4 0,16 0-13 0,-16 17-2 0,0 0 2 0,-1 0-5 0,-15 13 1 0,0 3 6 0,0 32-9 0,16-49 0 0,0-32-1 0,0 16 2 0,0-47-2 0,0 0 1 0,-16-16-2 0,0 0 1 0,0 0 1 0,0 0-1 0,0 0 0 0,0 0 1 0,0 0-2 0,0 0-12 0,0 0-2 0,0 0-7 0,0 0-12 0,-16 0 16 0</inkml:trace>
  <inkml:trace contextRef="#ctx0" brushRef="#br3" timeOffset="57">15970 3285 20 0,'0'0'0'0,"-32"48"7"0,17-16-11 0,-1 48 26 0,0 48-8 0,16-35-13 0,16-13-3 0,31-48 2 0,17-16 1 0,-17-16 1 0,33-48 7 0,-33-16 2 0,-15-14-3 0,-32-17-11 0,-47 31-29 0,-49 48-12 0,65 16 34 0</inkml:trace>
  <inkml:trace contextRef="#ctx0" brushRef="#br3" timeOffset="58">13764 4239 8 0,'15'0'13'0,"1"-16"-4"0,0 16-5 0,0 64 12 0,0 15-6 0,0-1-6 0,0-30-4 0,0 0 2 0,-16-48 0 0,-16-16 3 0,0-16-3 0,16-48-3 0,0-13-4 0,32-3-5 0,31 32 1 0,-15 32 9 0,-1 32 1 0,1 48 2 0,-32 48 1 0,16-17-2 0,-17-1-1 0,1-46 1 0,-16-16 3 0,0-32 3 0,-16-47-8 0,16-15-1 0,16-2-4 0,32 0-4 0,-16 64 9 0,15 16 8 0,1 48 1 0,0 32-4 0,-33-1-2 0,1-32-2 0,0 0-15 0,-16-15-35 0,0-16 25 0</inkml:trace>
  <inkml:trace contextRef="#ctx0" brushRef="#br3" timeOffset="59">14907 4223 27 0,'0'0'0'0,"-48"-32"-10"0,16-16-4 0,-47 32 38 0,-1 16-9 0,17 32-14 0,15 32-1 0,17 16 1 0,15-1 0 0,47-1-3 0,1-46 1 0,16-32 3 0,31 0 0 0,1-48-4 0,-33 1 1 0,-31-15 4 0,0-2-1 0,-16 0 0 0,0 48 3 0,0 16 1 0,0 32 3 0,16 48 2 0,0-1-1 0,31-17-3 0,1-14-4 0,-16-16-3 0,-1 0-11 0,-15-32-33 0,0 0 0 0</inkml:trace>
  <inkml:trace contextRef="#ctx0" brushRef="#br3" timeOffset="60">14954 4095 9 0,'0'0'0'0,"16"0"9"0,-16 0-9 0,32 32 2 0,-16-32 3 0,15 48 18 0,-31-32-17 0,48 64 7 0,-32-64-11 0,32 47 3 0,-17-47-4 0,17 46 2 0,-32-46-2 0,31 16-2 0,-31-16-5 0,0 0-27 0,-16 0 4 0,-16-16 20 0,16 0 8 0</inkml:trace>
  <inkml:trace contextRef="#ctx0" brushRef="#br3" timeOffset="61">15303 4127 16 0,'0'0'8'0,"0"0"-3"0,0 48 5 0,-47 80 28 0,-1-19-18 0,16 3-18 0,1-48 1 0,15-16-7 0,0-16-27 0,0-32-26 0,16 0 47 0</inkml:trace>
  <inkml:trace contextRef="#ctx0" brushRef="#br3" timeOffset="62">17462 2795 1 0,'16'-32'0'0,"16"16"1"0,-16 16 1 0,-16 0 1 0,0 0 6 0,-16 16-4 0,0 0-1 0,0 0-1 0,0 31-1 0,-15-16-2 0,-1 16 2 0,0-15 1 0,-15 32 0 0,-1 0 0 0,0 0-2 0,1-1-5 0,-17 15 0 0,17 2 5 0,-17 0 1 0,16 0-1 0,33-48 0 0,-1-16 0 0,0-1 0 0,16-15-1 0,0 0 1 0,0 0-1 0,0 0 0 0,16-15 0 0,0 15 0 0,15 0 0 0,17 0 0 0,31-16 1 0,32 16-1 0,16 0 2 0,16 0-1 0,-16-16 3 0,-16 16-2 0,-15 0-1 0,-65 0 3 0,-15 16 5 0,-16-16 3 0,0 0-59 0,0 0 16 0</inkml:trace>
  <inkml:trace contextRef="#ctx0" brushRef="#br3" timeOffset="63">17955 2302 1 0,'0'-16'1'0,"0"16"1"0,15 0 3 0,1 0-2 0,-16 0 1 0,0 0 0 0,0 0 3 0,0 0-2 0,16 0-2 0,-16 0-1 0,0 0 2 0,16 16 0 0,-16-16 0 0,0 0-2 0,16 0-1 0,-16 16 0 0,0-16 0 0,16 0 1 0,-16 16 0 0,0-32-1 0,0 32-1 0,0 0 0 0,0-32 2 0,0 16-2 0,0 48 0 0,0-48 0 0,16 32 0 0,-16-16 0 0,0 31 0 0,0-16 0 0,0 48 0 0,0-63 0 0,16 80 0 0,-16-48 0 0,0 47 0 0,0-64 0 0,0 96 0 0,0-79 0 0,0 64 0 0,0-80-3 0,0 61-6 0,0-61 9 0,15 32 0 0,-15-48 0 0,0 48 0 0,0-48 0 0,0 32 0 0,0-48 0 0,0 16 0 0,0-16 1 0,0-16 8 0,0-32-3 0,-15-16-4 0,15 0-1 0,0-15-1 0,0 1 8 0,15-18-5 0,1 16-3 0,0 16-1 0,0 16-1 0,0 33-2 0,0-1 0 0,0 16 0 0,0 0 1 0,15-15 3 0,-15 30 1 0,16 1-1 0,-16 15 0 0,0 17 0 0,0-16 0 0,-1 0 1 0,1 0-1 0,0 16 1 0,-16-16-2 0,0 0 2 0,16-1-6 0,-16 32 1 0,0-16 8 0,0 1-1 0,0 0 2 0,0-16 1 0,0 16-2 0,0-16-2 0,0-16-5 0,0 0-28 0,16-16-14 0</inkml:trace>
  <inkml:trace contextRef="#ctx0" brushRef="#br3" timeOffset="64">18669 3176 8 0,'16'0'4'0,"0"16"-4"0,0-1 2 0,-1 32 4 0,-15 48-4 0,16 1 0 0,-16 16 0 0,16-65 0 0,-16-16 2 0,0-15-1 0,0-1-1 0,16-15 1 0,-16-15 2 0,0-16 0 0,0-16 0 0,0-49-1 0,0 0-2 0,0 0 1 0,0 3 3 0,0 45-11 0,0 32-15 0,-16 0-12 0,16 16 19 0</inkml:trace>
  <inkml:trace contextRef="#ctx0" brushRef="#br3" timeOffset="65">19415 3096 8 0,'0'0'3'0,"0"-16"-1"0,-16 0-2 0,16 16-2 0,0 0 3 0,16 0 7 0,0 0-6 0,0 0 0 0,0 0-2 0,47 0 1 0,-47 0-1 0,48-16 1 0,-33 16 0 0,96-16 1 0,0 0-1 0,-31 16 0 0,-17 0 0 0,-16 0-1 0,-31 0 1 0,-16 0 3 0,-16 0 2 0,0 0 0 0,0-16-2 0,0 16-5 0,-16 16 1 0,16-16 1 0,-16 0-1 0,0 0-1 0,1 0-25 0,15 0 0 0</inkml:trace>
  <inkml:trace contextRef="#ctx0" brushRef="#br3" timeOffset="66">20352 2587 1 0,'16'-16'3'0,"-16"-16"-2"0,-16 48 2 0,0 32 4 0,0 16-3 0,0 32-2 0,16 45 0 0,0 3-2 0,16 0-1 0,32-51-2 0,15-29 5 0,1-32 0 0,15-16 0 0,0-16-1 0,1-48 2 0,-33-16 3 0,-15-14 7 0,-16-17 1 0,0-17-5 0,-32-15 0 0,-16 1-3 0,16 30-3 0,-31 0-2 0,-17 33 0 0,-15 32-3 0,15 31-8 0,-31 47-18 0,0 48-6 0,63-31 17 0</inkml:trace>
  <inkml:trace contextRef="#ctx0" brushRef="#br3" timeOffset="67">20987 3270 8 0,'16'31'6'0,"-1"33"-5"0,-15 0 9 0,16 16-1 0,-16-48-18 0,16 15-12 0,-16-47 17 0</inkml:trace>
  <inkml:trace contextRef="#ctx0" brushRef="#br3" timeOffset="68">21368 2461 3 0,'-16'0'4'0,"-16"62"-1"0,0 50 2 0,16 0 2 0,1 45 1 0,15-13-5 0,47-32-2 0,17-18-9 0,15-31 8 0,16-15 1 0,1-48 5 0,-1-16-1 0,-16-32-1 0,-15 1 3 0,-33 0 9 0,-31 32-10 0,16-33 3 0,-16 32-7 0,0-48 1 0,-16 48-3 0,16-16 0 0,-15 0 0 0,-17 0 0 0,32 16-1 0,-48-16 1 0,32 32 0 0,-31-15-2 0,-1 15 0 0,32 0 2 0,-47 0-1 0,15 15 2 0,16 1 0 0,-15 16 2 0,31-16-3 0,-32 16 1 0,32-32 0 0,-31 80-2 0,15 0-4 0,16-17-15 0,-16-16-4 0,16-16-1 0,16-31 18 0,-15 16 3 0</inkml:trace>
  <inkml:trace contextRef="#ctx0" brushRef="#br3" timeOffset="69">22114 2318 2 0,'0'0'2'0,"16"16"11"0,0 80 4 0,-16 29 2 0,0 19-3 0,15-1-9 0,1-33-5 0,0-30 0 0,-16-16-4 0,0-48-16 0,0 0-12 0,0 0 2 0</inkml:trace>
  <inkml:trace contextRef="#ctx0" brushRef="#br3" timeOffset="70">22130 2555 12 0,'16'-63'9'0,"31"-47"-9"0,33 14 7 0,-17 48 11 0,32 0-10 0,1 32-6 0,-17 16-1 0,0 32 0 0,-31 16 0 0,-32 48 0 0,-48 31 0 0,-31-33-1 0,-49 2-1 0,1-16-5 0,-32-16 4 0,32-49 2 0,32 1-2 0,31 0-6 0,48-32 5 0,0 16 3 0,32 0 1 0,16 0-1 0,15 0 0 0,17 16 2 0,-17 30 3 0,-15 34 0 0,-1-16 0 0,1 16-1 0,15-32 0 0,1-17-5 0,-1 1 11 0,17-17-4 0,-33-15-6 0,1 0-23 0,0 0-16 0,-32 0 21 0</inkml:trace>
  <inkml:trace contextRef="#ctx0" brushRef="#br3" timeOffset="71">23003 2842 4 0,'0'0'2'0,"0"0"1"0,16 16 4 0,-16 46 11 0,-16 50-10 0,32 16-6 0,0-34-9 0,-1-31 10 0,-15-31 7 0,0-16 1 0,0-32-3 0,0-16-50 0,0 16 15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0-10-21T18:26:19.62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19066 3096 1 0,'0'0'0'0,"0"0"3"0,0-16 3 0,16-16 5 0,-16 0-2 0,16-16-5 0,-16 0 0 0,0-14 2 0,0-17 1 0,-16-1-3 0,0-16-3 0,-32 1 0 0,1 17 0 0,-17-34-1 0,1 32 2 0,-1 16 0 0,-15-14-1 0,15-1-1 0,17 47 17 0,-17-32-16 0,-15 0-3 0,-1 16 1 0,17 16 2 0,-1 1-1 0,1 31 0 0,15 0-1 0,-15 0-1 0,15 15 2 0,0 33 1 0,-15 0-2 0,-1 0-1 0,1 32-4 0,15-32-1 0,17 15 8 0,-1-1 0 0,16 2 1 0,-16 0 0 0,16 16 0 0,16-64-1 0,-16 32 0 0,16-33-1 0,0 48 2 0,0-48-2 0,-15 33 2 0,15-16-2 0,-16 32 1 0,16-48-1 0,0 32 1 0,0-16 0 0,0 31 0 0,-16 15 0 0,16 18 1 0,0-64-2 0,0 32 1 0,0-32 0 0,16 32-4 0,-16 61-6 0,16-45 11 0,-16-64-1 0,31 112 0 0,1-34 0 0,0 1 1 0,31 1-1 0,1-16 1 0,-1-1 0 0,1-17-2 0,-1 18 1 0,1-16-1 0,-17-16 0 0,17 0 0 0,-1-16 1 0,1-16 0 0,-1-16-1 0,1 0 1 0,-1 0 1 0,1-32-1 0,15 0 1 0,-15 16-1 0,-1-16-1 0,-15 0 0 0,0 0 2 0,-17 0-1 0,17-16 0 0,0-15 1 0,-17 16 0 0,1-16 0 0,-16-1 0 0,0-16 1 0,16 0 0 0,-17 2-1 0,1-17-1 0,0-1 1 0,0 0-2 0,0 18 5 0,0-17 7 0,0 15-10 0,-16 0-2 0,0 0 1 0,-32 18-4 0,-16 15-18 0,-15-17-34 0,15 32-3 0</inkml:trace>
  <inkml:trace contextRef="#ctx0" brushRef="#br0" timeOffset="1">17494 1715 8 0,'0'0'3'0,"16"0"0"0,0 0-2 0,-16 0 1 0,16 15-2 0,-16-15 2 0,0 0 3 0,-16 0 2 0,-32 0-3 0,-15 0-4 0,-32 0 1 0,-32 16-1 0,-16-1 3 0,-32 1-1 0,-15 0-2 0,-17 0 1 0,1 0 3 0,-32 0 1 0,0-16-1 0,-1 16-1 0,-15 0 4 0,-15 0 6 0,-1-16-10 0,-16 0 0 0,0 16 1 0,-31-16-2 0,-1 16-8 0,1 0 6 0,-80 0-7 0,48 16 4 0,47-32 4 0,0 16-1 0,17-16 0 0,-17 16 1 0,0 0-2 0,32 0 3 0,-15 15-3 0,15-15 1 0,16 15 0 0,0 0 0 0,16 1 1 0,15-16-1 0,49 0 2 0,31 0 3 0,48-16 4 0,79 0-7 0,-32 0 3 0,32 0-4 0,0 0 2 0,16-16-3 0,0 16-1 0,0 0 1 0,0 16-1 0,0-16 1 0,0 32 1 0,0 16-1 0,16 0 0 0,-16 47 0 0,0 63-1 0,-16-14 2 0,16-96-1 0,0 189 0 0,0-15-14 0,16-31 15 0,0-64 0 0,0-49 3 0,-16-30-2 0,0-32 1 0,0-16-10 0,0 0-37 0,16-16 1 0</inkml:trace>
  <inkml:trace contextRef="#ctx0" brushRef="#br0" timeOffset="2">8525 3525 17 0,'0'0'0'0,"-32"-16"19"0,32 0-16 0,0 16 4 0,0 0 4 0,32 80-4 0,0 29-5 0,-1 3-1 0,17-32 0 0,0-48 5 0,-1-32 13 0,17-64-11 0,31-48 1 0,0 2-3 0,-31 31-4 0,-33 31-3 0,-31 48-35 0,-15 32-34 0,-17 0 59 0</inkml:trace>
  <inkml:trace contextRef="#ctx0" brushRef="#br0" timeOffset="3">6731 4382 6 0,'0'0'0'0,"0"0"10"0,0 0-9 0,16 62 2 0,-16 34 7 0,0 48 0 0,0 29-5 0,-16 3-4 0,16-65-1 0,0-17 1 0,16-78 2 0,-16 0 4 0,0-16 7 0,0-48-5 0,0-30-5 0,0-17-4 0,32-17-5 0,15 0 1 0,1 50 1 0,-1 30 1 0,-15 17-2 0,16 46 2 0,-32 63 3 0,0 18 2 0,-1-16 4 0,1-17 2 0,0-1-3 0,-16-46-4 0,0 0-3 0,0-16-18 0,0 0-41 0,0-16 48 0</inkml:trace>
  <inkml:trace contextRef="#ctx0" brushRef="#br0" timeOffset="4">7287 4985 6 0,'0'-16'3'0,"31"0"-1"0,1 0 0 0,-32 48 20 0,-16 32 3 0,16 15-12 0,0-17-10 0,-16-14-1 0,16-32-2 0,0 0 0 0,0 0-1 0,0 0-10 0,0-16 3 0,0 16-24 0,16-16 6 0</inkml:trace>
  <inkml:trace contextRef="#ctx0" brushRef="#br0" timeOffset="5">7890 4905 11 0,'0'-16'20'0,"16"0"-9"0,0 16 0 0,15 0 5 0,17 0-8 0,15 0-7 0,-15 0-5 0,-16 0-18 0,-16 0-17 0,-16 0 26 0</inkml:trace>
  <inkml:trace contextRef="#ctx0" brushRef="#br0" timeOffset="6">7826 5017 15 0,'0'16'4'0,"-16"0"-4"0,48 0 10 0,16 0 17 0,-1-16-19 0,17 16-7 0,-16-16-1 0,15 0-8 0,-15-16-20 0,15 16-1 0</inkml:trace>
  <inkml:trace contextRef="#ctx0" brushRef="#br0" timeOffset="7">8509 4366 17 0,'0'0'4'0,"16"0"-8"0,-16 0 0 0,0 46 15 0,-16 50-1 0,0 48-8 0,0-3 0 0,-16 19 3 0,32-64-2 0,0-48-2 0,0-17 0 0,0-31 2 0,0 0 9 0,0-31-5 0,0-33-6 0,0 0-4 0,32-32-4 0,16 16 1 0,-16 34 4 0,15 46 0 0,-15 0 3 0,0 31 1 0,-1 32 6 0,1 33 0 0,-16-32 0 0,0 0 1 0,0-32-1 0,0-1-8 0,-16-15-4 0,0-16-40 0,0 0-3 0</inkml:trace>
  <inkml:trace contextRef="#ctx0" brushRef="#br0" timeOffset="8">8969 4937 26 0,'0'-16'6'0,"48"-32"-11"0,0 16 8 0,-1 16 16 0,1 16-11 0,-1 0-8 0,-31 64-3 0,-32 16 5 0,-15 0-2 0,-17-1 0 0,-15-17 0 0,15-14 1 0,32-32-1 0,0 0 0 0,48 0 3 0,16-16 7 0,31 0-2 0,-16 0-6 0,-15 0-9 0,-16-16-25 0,0 16-7 0</inkml:trace>
  <inkml:trace contextRef="#ctx0" brushRef="#br0" timeOffset="9">9684 4793 27 0,'0'0'9'0,"47"0"-9"0,17 16 14 0,-48-16-9 0,15 0 2 0,-15 0-6 0,16 16-2 0,-16-16-2 0,0 0-18 0,0 0 11 0,-16 0-12 0,16 0 18 0,-16 16 2 0</inkml:trace>
  <inkml:trace contextRef="#ctx0" brushRef="#br0" timeOffset="10">9636 4953 11 0,'-16'16'19'0,"32"0"-9"0,63 0 1 0,1 0-3 0,-1-16-13 0,-15 0-28 0,-17 0 12 0</inkml:trace>
  <inkml:trace contextRef="#ctx0" brushRef="#br0" timeOffset="11">10239 4239 8 0,'0'0'0'0,"0"16"10"0,0 32-9 0,0 31 8 0,0 47 9 0,0 18-8 0,0 29-8 0,0-13-1 0,0-48 1 0,0-19 0 0,0-45-1 0,0-32 0 0,0-32 7 0,0 0-1 0,0-47-4 0,0-15-4 0,16-18 0 0,32 0-1 0,-1 32-1 0,1 32 2 0,0 17-1 0,-1 46 2 0,-15 33 1 0,0 48 5 0,-16-16 2 0,0-3-1 0,-1-45-2 0,1-16-5 0,-16-16-6 0,0-16-55 0,0 0 28 0</inkml:trace>
  <inkml:trace contextRef="#ctx0" brushRef="#br0" timeOffset="12">10795 4873 0 0,'0'0'0'0,"0"48"3"0,16 16 3 0,-16 32 2 0,32-33-2 0,-17-1-1 0,-15-30-1 0,16-16 0 0,-16-16 6 0,-16-16 2 0,1-16-4 0,-1-15-1 0,16 0 1 0,0-16-2 0,31-1-2 0,1 16-6 0,0 0-16 0,0 16-28 0,-1 32 21 0</inkml:trace>
  <inkml:trace contextRef="#ctx0" brushRef="#br0" timeOffset="13">11525 4937 6 0,'0'-16'10'0,"-47"-16"-3"0,-1 16-5 0,-16 16 3 0,-15 32 1 0,16 0-3 0,15 16-2 0,16 16-1 0,32-16 0 0,0-1-1 0,48-17 1 0,-16-14 2 0,15-32 6 0,-31 1-6 0,16-16 2 0,-16 31-3 0,0-31 1 0,15-33 1 0,-31 16 2 0,0 16-3 0,0 16 1 0,0 0-3 0,0 32 3 0,0 16-2 0,0 32-1 0,0-16 2 0,16-1-2 0,-16-16-12 0,0 0-31 0,16-31 21 0</inkml:trace>
  <inkml:trace contextRef="#ctx0" brushRef="#br0" timeOffset="14">11589 4857 5 0,'0'0'2'0,"0"-16"-3"0,0 32 7 0,-16 48 8 0,0 16-6 0,16 0-8 0,16-17 2 0,31-33 1 0,-15-14 6 0,16-16 0 0,-16-16-3 0,-1-30-3 0,1-17-2 0,-16 15-1 0,-16 0 0 0,0 16 1 0,16 0-1 0,-16 32 0 0,0 0 1 0,0 32-1 0,0 16 5 0,0 48 3 0,16-18-1 0,0 1-4 0,-1-15 1 0,1-16-3 0,0-32-3 0,-16 0-13 0,0 0-22 0,0 0-3 0</inkml:trace>
  <inkml:trace contextRef="#ctx0" brushRef="#br0" timeOffset="15">12144 4841 1 0,'0'0'1'0,"-16"0"3"0,1 32 3 0,-1 32 9 0,0 32-4 0,0-17-9 0,48-17-2 0,-1-14 3 0,17-32 9 0,0-16-2 0,15-16-3 0,-15-32 1 0,-32-14 0 0,15-1 1 0,-31-1-11 0,-15 16 3 0,-49 16-18 0,-31 32-29 0,-32 32-4 0</inkml:trace>
  <inkml:trace contextRef="#ctx0" brushRef="#br0" timeOffset="16">4381 8747 0 0,'0'0'0'0,"0"0"0"0,-15 0 0 0,15 16 2 0,0-16 2 0,15 0 0 0,33 0-3 0,16 0 0 0,15 0 1 0,16 0 1 0,-15 0 1 0,-1 0 2 0,-47-16 4 0,-16 16 3 0,-32 0-3 0,-32 0-9 0,-31 0-1 0,15 0 0 0,1 0 0 0,15 0-5 0,16 0-10 0,16 0-12 0,1 0 13 0</inkml:trace>
  <inkml:trace contextRef="#ctx0" brushRef="#br0" timeOffset="17">5953 8811 0 0,'0'0'1'0,"-32"0"-1"0,32-16 1 0,0 16 0 0,-16 0 3 0,16 0-1 0,16 0-6 0,16 0 0 0,32 0 2 0,-1-16 1 0,-15 16 0 0,-1-16 1 0,-31 16 3 0,0 0 4 0,-48-16-2 0,-15 16 0 0,-33 0 1 0,1 0-4 0,15 0-3 0,33 0-4 0,15 0-5 0,16 0 0 0,32 0 3 0,15 0 5 0,17 0 1 0,-33 0 3 0,1 0 0 0,0 0-2 0,-32 0 3 0,0 0 8 0,-32 0-6 0,-47 0-2 0,-16 0-1 0,-1 0-3 0,1 0-3 0,16 0-1 0,47 0 1 0,32 0-5 0,16 0-4 0,63 0 10 0,16 16 2 0,1-16 1 0,-1 0 4 0,-16 0-1 0,-47 0 1 0,-32 0 5 0,-32-16-3 0,-31 16-7 0,-1 0 1 0,-15 0-1 0,0-16 1 0,-17 16 0 0,1-16-1 0,-16 16 0 0,16 0-1 0,-1 0 1 0,1 0 0 0,16-16 1 0,15 16 0 0,1 0 0 0,15 0-1 0,1 0 0 0,31 0-1 0,-16 0-1 0,32 0 1 0,-16 0 0 0,16 0-7 0,0 0 0 0,0 0 6 0,-16 0-16 0,16 0 9 0</inkml:trace>
  <inkml:trace contextRef="#ctx0" brushRef="#br0" timeOffset="18">5159 8795 1 0,'0'0'1'0,"0"-16"-1"0,0 0 3 0,0 16 5 0,0 16-2 0,0 0-5 0,0 32 0 0,16 0 3 0,-16 30 0 0,0 17-1 0,-16 1-1 0,0 16 1 0,1 13 0 0,-1 19-2 0,16-32 0 0,-16 13-1 0,16 3 1 0,0 0 1 0,-16 13 0 0,16 19-1 0,0-17-1 0,0-1 0 0,0-94 0 0,-16 48 0 0,16-64 0 0,0 77 0 0,0-61 1 0,0 64-1 0,-16-64-1 0,16 79-1 0,0-97 2 0,0 98 1 0,0-96-1 0,0 96 0 0,0-97 0 0,0 95 0 0,0-94 0 0,0 80 1 0,0-80-1 0,0 63 1 0,0 79 1 0,16-46-2 0,-16-33 0 0,0-65 1 0,0 98 4 0,16-48-2 0,-16-48-3 0,0 79 2 0,0-1 2 0,16-30 1 0,-16-16 2 0,0-16-1 0,0-17-4 0,0-15 0 0,0 0-2 0,0 0-4 0,-16-16-78 0</inkml:trace>
  <inkml:trace contextRef="#ctx0" brushRef="#br0" timeOffset="19">4731 13255 0 0,'0'16'2'0,"-16"0"2"0,48 0 3 0,15-16-4 0,48 0-1 0,17-16-1 0,-1 0 4 0,0 16-1 0,-48 0 1 0,1 0 0 0,-48 0-1 0,-32 0-23 0,-32 0-4 0</inkml:trace>
  <inkml:trace contextRef="#ctx0" brushRef="#br0" timeOffset="20">2905 10859 1 0,'0'-16'1'0,"0"-15"2"0,0-1 8 0,0 16 5 0,16 0-1 0,-16 16-9 0,0 0-5 0,16 64-1 0,0 77 2 0,-16 51-2 0,0-19 0 0,31-29 0 0,-15-48 0 0,-16-33 0 0,0-33 2 0,0-30 0 0,0 16 4 0,0-32 1 0,0-46-4 0,0-17-3 0,16-17-2 0,16 0-2 0,16 18 1 0,-1 31 1 0,-15 15 1 0,0 16-2 0,-1 79 0 0,-15 63 8 0,-16 18 3 0,0-112-6 0,16 47 1 0,0 15 0 0,-16-78-2 0,16 16 1 0,-16-16-2 0,0-16-2 0,0 0-27 0,0 16-16 0</inkml:trace>
  <inkml:trace contextRef="#ctx0" brushRef="#br0" timeOffset="21">3461 11366 1 0,'0'0'0'0,"0"0"0"0,16 16 2 0,-1 48 10 0,-15 16-1 0,16 15-9 0,-16-33-1 0,16-30 1 0,-16 0 3 0,-16-32 3 0,16 0 1 0,-16-32-1 0,1-32-2 0,15 2 0 0,0-17-2 0,0-1-3 0,31 16-10 0,1 16-21 0,47 32-2 0,-47 16 25 0</inkml:trace>
  <inkml:trace contextRef="#ctx0" brushRef="#br0" timeOffset="22">3921 11430 3 0,'16'-16'2'0,"16"-16"-1"0,-32 0 15 0,0 16 6 0,-32 0-18 0,0 16-4 0,-15 16 1 0,-17 48-1 0,1 16 0 0,15 0-1 0,32-2-1 0,16-15-3 0,48-31 2 0,-1-16 3 0,-15-32 4 0,16-16 1 0,-17-16-1 0,-15 2 2 0,0-17-3 0,0-1-2 0,0 16-1 0,-16 0 2 0,16 16 1 0,-16 32-1 0,0 16-1 0,0 64 4 0,16 16-3 0,-16-33 0 0,16-1-2 0,-1-14 0 0,-15-32-22 0,0 0-29 0,0 0 46 0</inkml:trace>
  <inkml:trace contextRef="#ctx0" brushRef="#br0" timeOffset="23">4159 11334 6 0,'0'-16'3'0,"0"16"-2"0,0 0 11 0,-16 32-1 0,0 64-8 0,16-32-2 0,0 0-1 0,16-33 1 0,0-31 2 0,0-16 3 0,0-15 0 0,0-17-1 0,16-16-2 0,-17-16-2 0,1 48-1 0,0 16 2 0,-16 32 2 0,0 32-3 0,0 32 3 0,0 32 0 0,0-3-2 0,0 3-1 0,0-32 6 0,0-16-4 0,16-17-3 0,-16-31-12 0,0-16-38 0,0 0 22 0</inkml:trace>
  <inkml:trace contextRef="#ctx0" brushRef="#br0" timeOffset="24">4524 11302 6 0,'0'0'5'0,"0"0"7"0,0 32-9 0,0 48 3 0,-16 0 0 0,16 0-3 0,16-18-2 0,16-47 0 0,0 1 4 0,-16-16-3 0,15-16 5 0,-15 1-4 0,16 0 4 0,-16-17-5 0,0 1 4 0,0 15-4 0,0-32 7 0,-16 32-6 0,0-32 4 0,-16 0-3 0,0 32-4 0,-32 0-6 0,16 0-10 0,17 16 7 0,-49 0-23 0,48 0 22 0,-47 48-12 0,31-32 17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0-10-21T18:28:18.830"/>
    </inkml:context>
    <inkml:brush xml:id="br0">
      <inkml:brushProperty name="width" value="0.05292" units="cm"/>
      <inkml:brushProperty name="height" value="0.05292" units="cm"/>
      <inkml:brushProperty name="antiAliased" value="0"/>
    </inkml:brush>
    <inkml:brush xml:id="br1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1984 14827 0 0,'0'0'0'0,"-16"0"2"0,16 0-1 0,0 0 6 0,0 0 0 0,0 16-1 0,0-16 6 0,0 0-12 0,0 0-1 0,0 0 2 0,0 0-2 0,16 0 1 0,-16 0 0 0,0 0 0 0,0 0 0 0,16 0 1 0,-16 0 0 0,0 16 0 0,16-16 2 0,-16 0-1 0,0 0 0 0,0 0-1 0,0 0-1 0,16 0 1 0,-16 0 0 0,0 0-1 0,16 0-5 0,-16 0-14 0,32 0-4 0</inkml:trace>
  <inkml:trace contextRef="#ctx0" brushRef="#br0" timeOffset="1">1984 14795 0 0,'0'0'1'0,"-16"0"0"0,16 0 0 0,16 0 4 0,-16 0-3 0,16 0-3 0,16 0 1 0,16-16 2 0,-17 16 1 0,17 0 1 0,0 0-2 0,15 0-2 0,-15-16 0 0,-1 16 2 0,17 0 1 0,15-16-2 0,1 16 0 0,-1 0-1 0,16 0 1 0,-15 0 1 0,15 0-1 0,16 0 0 0,0 0-2 0,0-16 1 0,-16 16 3 0,17-16 0 0,-1 16-3 0,16 0 1 0,-16 0 0 0,16-16 2 0,16 1-1 0,0 15-1 0,15-15-1 0,-15-1 0 0,-16 0 1 0,16 0-1 0,0 16 2 0,0-15-1 0,-16 15-1 0,0-16 1 0,16 16 0 0,-16-16 1 0,31 0 1 0,-15 16-2 0,16 0 1 0,0-16 3 0,15 0-3 0,1 16-2 0,16 0 2 0,-17 0-1 0,1-16 1 0,-16 16-2 0,-1-16 1 0,-15 16-1 0,0-16 0 0,-16 16 1 0,0-16-1 0,-16 16 1 0,0 0-1 0,16 0 0 0,-31 0 0 0,15-16 1 0,-16 16-2 0,16 0 2 0,0-16-1 0,0 16 0 0,0 0 0 0,16 0 0 0,0 0 0 0,16 0 2 0,0 0-1 0,0-16-1 0,-16 16 0 0,-95 0 0 0,63 0 0 0,48-16 0 0,-111 16 0 0,47 0 1 0,-47 0-1 0,63-16 0 0,-63 16-1 0,47 0 2 0,-47 0-1 0,47 0 0 0,-47-16 0 0,47 16 0 0,-47 0 1 0,79 0 0 0,-15-16 1 0,-17 16-2 0,-63 0 1 0,79 0 4 0,-47 0 0 0,-32 0-4 0,31 0 4 0,-15 0-2 0,0 16-3 0,-16-16-13 0,-16 0-49 0</inkml:trace>
  <inkml:trace contextRef="#ctx0" brushRef="#br0" timeOffset="2">1968 9858 1 0,'0'0'1'0,"0"16"1"0,0-16 1 0,0 16 3 0,0 0 1 0,0 32-1 0,0-16-2 0,0 16 0 0,0 15-2 0,0 15 0 0,16 18 1 0,0 16-1 0,0 13-2 0,0 3 0 0,-16 0 2 0,16-3 0 0,-16 19-1 0,16 0 0 0,0-3-1 0,-16 19 2 0,15 13 0 0,-15-13-1 0,0 15 1 0,0-1-1 0,0 2 0 0,0 13-1 0,0 3 1 0,0-3 0 0,16-29 0 0,0-3 1 0,0 3-2 0,16-17 0 0,-16-1 1 0,0-14-1 0,15-2 1 0,-31-15 2 0,16 17 1 0,0-1 1 0,0-17 0 0,0-14 1 0,-16-16 0 0,16-33-3 0,-16-31-1 0,16 0-4 0,-16-32-40 0,-16-15-13 0</inkml:trace>
  <inkml:trace contextRef="#ctx0" brushRef="#br0" timeOffset="3">2746 9080 3 0,'0'-16'6'0,"-31"0"-3"0,-1 16 2 0,-32-16 4 0,1 16-2 0,-1 32-6 0,-15 16-1 0,15 16 0 0,1 32 0 0,-1-3 2 0,17 3-1 0,-1 0 1 0,1 0 1 0,15-3 1 0,16 19-2 0,0-80-2 0,16 48 1 0,32 31 1 0,-32-80-1 0,32 64 2 0,-17-63-2 0,49 48 2 0,-32-48-2 0,31 32 1 0,48 29 4 0,16-13-1 0,-95-64-3 0,79 32 2 0,-79-32-3 0,111 32 4 0,-16-16 2 0,-16-16-2 0,-48 0 4 0,1-16-6 0,-48 0-1 0,0 0-3 0,0-16-29 0,15 0-50 0</inkml:trace>
  <inkml:trace contextRef="#ctx0" brushRef="#br0" timeOffset="4">9096 9669 1 0,'0'0'2'0,"32"-16"1"0,16 16 9 0,-17 0-1 0,33 16-3 0,15 15-4 0,17 15-2 0,-17 18 0 0,-16 16 1 0,-15 0-1 0,0 0 1 0,-1 29-3 0,-15-13 1 0,16 0 0 0,-17 15 0 0,1-17 0 0,-16 2 1 0,-16-16-1 0,0 0 1 0,-16 13 0 0,0 3 0 0,-31 0 0 0,-1 0-2 0,0-3 4 0,-31-29 0 0,0 16 0 0,-17-48 0 0,1 16-2 0,0-16 1 0,0-16 0 0,-1 0 0 0,-15-16-2 0,0-16-2 0,32 0 3 0,31-16-15 0,32 32-60 0</inkml:trace>
  <inkml:trace contextRef="#ctx0" brushRef="#br0" timeOffset="5">9922 10351 1 0,'-16'0'3'0,"0"0"0"0,16 16 2 0,0 16 4 0,0 31-1 0,-16 15-3 0,16 34 0 0,0 0-1 0,0 29-1 0,0 3 0 0,0 31-4 0,16-17 2 0,-16 2 0 0,16-3 0 0,-16 3 1 0,32-17 0 0,-16-1-1 0,-1 2 1 0,1-19 0 0,0 19 0 0,0 0-2 0,0-3 1 0,0-13 2 0,0-16-1 0,15 13-1 0,-15 3 0 0,0 0-3 0,0-19 5 0,0 3 1 0,0-16-1 0,0-1 0 0,-16-1 2 0,16 2-1 0,-16-32 1 0,0 0-1 0,0-17 2 0,0-15-5 0,15-16-3 0,-15-16-6 0,-15 0-56 0,-1 0 32 0</inkml:trace>
  <inkml:trace contextRef="#ctx0" brushRef="#br0" timeOffset="6">698 12445 3 0,'0'-16'3'0,"0"-30"3"0,0-1 7 0,0 15 7 0,0 0-3 0,0 16-5 0,0 16-12 0,0 48-2 0,16 61 2 0,0 35 0 0,0 0 1 0,16 13-1 0,-16-13 0 0,0-33 0 0,-1-17 0 0,1-46 1 0,-16-32 0 0,0-16 6 0,0 0 4 0,0-16-9 0,-16-16 2 0,16-16-2 0,-15-14-3 0,15-17-3 0,15-1 2 0,1 64 2 0,0-32-2 0,0 48 1 0,0-32-14 0,-16 16 10 0,32 0 4 0,-32 16 0 0,31-16 0 0,-31 16 1 0,16 0-1 0,-16 0 1 0,16 16 1 0,16 64 3 0,-32-48-3 0,16 48 4 0,0-64-2 0,0 95 4 0,-1-33-4 0,1-30-1 0,0 0-2 0,-16-32-26 0,0-16-31 0</inkml:trace>
  <inkml:trace contextRef="#ctx0" brushRef="#br0" timeOffset="7">1302 13034 1 0,'0'0'2'0,"16"16"7"0,-16 31 7 0,15 31 5 0,-15-14-5 0,16-32-8 0,-16 0-5 0,16-16-11 0,0-16-60 0</inkml:trace>
  <inkml:trace contextRef="#ctx0" brushRef="#br0" timeOffset="8">10335 11715 2 0,'0'0'0'0,"-16"-32"6"0,16 16 1 0,0 0 8 0,0 16-4 0,0 0-8 0,0 32-3 0,16 64 1 0,-1 0-1 0,-15 31 2 0,16-17-1 0,0 2 0 0,0-32-2 0,-16-17 1 0,0-32 1 0,0 0 2 0,0-31 1 0,0 0 0 0,0 0 8 0,-16-31-8 0,16-16-3 0,0-16 0 0,0-1-1 0,0 0-3 0,32 16 0 0,-16 16 0 0,31 0 1 0,-15 16 0 0,0 16 1 0,-16 0 0 0,16 64 0 0,-1 16 3 0,-15 0 2 0,16 0-2 0,-16-33 3 0,-16-1 0 0,0-14-2 0,0-16-2 0,0-16-13 0,16 0-38 0,0 0 28 0</inkml:trace>
  <inkml:trace contextRef="#ctx0" brushRef="#br0" timeOffset="9">10858 12256 1 0,'0'0'5'0,"0"-16"6"0,16-16 1 0,0 16-2 0,16 0-4 0,-16 0-4 0,16 16-1 0,-17 0-1 0,17 16 0 0,-16 32 0 0,-16 0 1 0,-16 0-2 0,0 15 2 0,-15-17 1 0,-1-14-2 0,16 0 1 0,0 0-1 0,16-32 1 0,0 16 0 0,0-16 0 0,0 0 1 0,0 0-2 0,16 0 1 0,-16 0-1 0,32 0 0 0,-32 0 0 0,31 0 2 0,-15 0-2 0,16 0 4 0,-16 0-3 0,32 0 4 0,-33 0-3 0,33 0 3 0,-48 0-4 0,32 16 3 0,-32-16-3 0,32 0 2 0,-17 0-14 0,-30 0-64 0</inkml:trace>
  <inkml:trace contextRef="#ctx0" brushRef="#br0" timeOffset="10">2413 14699 0 0,'0'0'0'0,"0"0"0"0,0-15 2 0,-16 15 1 0,16-15 0 0,0 15-2 0,0 0 3 0,0 0 2 0,0 0 2 0,0 0-2 0,0 46-5 0,0 18 3 0,16 32 3 0,-16 16-3 0,0-3-3 0,0-29 0 0,16-32 0 0,-16-32-2 0,0-16-14 0,16 0-7 0,0 0 8 0</inkml:trace>
  <inkml:trace contextRef="#ctx0" brushRef="#br0" timeOffset="11">2540 15050 0 0,'0'0'0'0,"0"0"1"0,16 0 5 0,-16 0-6 0,16 15 1 0,31-15 0 0,1 0-1 0,31 0 1 0,32 0 0 0,16-15-1 0,0-1 0 0,0 0 1 0,16 16-1 0,0 0 1 0,-111 0 0 0,95-16 0 0,16 16 2 0,16 0-1 0,-112 0-2 0,64-15 0 0,-63 15 0 0,95 0 0 0,-111 0 0 0,142 0 2 0,1 0 0 0,-1-16 1 0,-47 0 0 0,-79 16-2 0,79 0 2 0,-79 0-2 0,79 0 0 0,47-16 1 0,-15 16-2 0,-111 0 0 0,95-16 2 0,-96 16-1 0,144 0 0 0,-1-16-1 0,1 16 1 0,-1-16 0 0,1 16 0 0,-1-16 0 0,1 16-1 0,-1-16 0 0,17 16 0 0,-17-16 0 0,1 0 1 0,15 16-1 0,-16-16 0 0,1 0 1 0,-1 0-1 0,1 0 0 0,-1 0 0 0,1 0 0 0,-1 0 1 0,-31 0-1 0,-16 16 1 0,-16-15 4 0,-48 15 1 0,-31-15 4 0,0 15-2 0,-17 0-6 0,17 0-1 0,-16 15 1 0,0-15-2 0,-17 0-1 0,1 0-17 0,0-15-33 0,0 15 38 0</inkml:trace>
  <inkml:trace contextRef="#ctx0" brushRef="#br0" timeOffset="12">10350 14334 2 0,'16'0'7'0,"-16"0"8"0,0 16-10 0,16 16 2 0,0 32 0 0,0 32-5 0,0-1-2 0,0-17 1 0,0-30-1 0,-16-16 2 0,0-16 4 0,0-32 25 0,0-32-22 0,-32-15-5 0,16 0-4 0,-16-16-8 0,0 31-30 0,1 16-14 0</inkml:trace>
  <inkml:trace contextRef="#ctx0" brushRef="#br0" timeOffset="13">6223 15637 3 0,'0'0'4'0,"-16"0"7"0,16-32 3 0,-32 16 4 0,1-16-11 0,-49 16-5 0,1-32-1 0,-16 80-2 0,15 0-1 0,33 0 1 0,-1 48-2 0,32 15 6 0,16-17 0 0,48 2-4 0,15-32 2 0,32-32 3 0,1-32 1 0,-33-16-1 0,1-32-1 0,-48 2 4 0,15-1-13 0,-31 47 4 0,0-64 2 0,0-16 0 0,-16 64 0 0,1-47 1 0,15 64-1 0,-16-48 0 0,-16-33-1 0,32 48 1 0,0 32-1 0,0-32 0 0,0 32 0 0,0-16 1 0,0 32 1 0,0-16 0 0,0 16-2 0,0 48-4 0,16 64 5 0,16 15 4 0,-1-1 1 0,-15 2 1 0,0-48-3 0,0-1 7 0,0-33-1 0,-16-30-9 0,0 0-6 0,0 0-37 0,0-32-12 0</inkml:trace>
  <inkml:trace contextRef="#ctx0" brushRef="#br0" timeOffset="14">2365 14272 0 0,'-16'0'2'0,"1"0"2"0,15 0 2 0,0 0 2 0,0 0 2 0,31 0-9 0,17 0 0 0,31 0 1 0,32 16-1 0,16-16 0 0,16-16 1 0,0 0 0 0,16 16-3 0,0-16 2 0,-1 1 3 0,17 15 0 0,0 0-1 0,-17-16-2 0,17 0 0 0,0 16-1 0,-1-16 3 0,-15 0-2 0,16 0 0 0,-17 0-1 0,1 16 2 0,-32-16-1 0,0 16-1 0,-32 0 1 0,-15 0 4 0,-33 0 1 0,-31 0-3 0,-16 0-4 0,0 0-46 0,-31-16 19 0</inkml:trace>
  <inkml:trace contextRef="#ctx0" brushRef="#br0" timeOffset="15">5540 13812 2 0,'0'0'2'0,"0"-16"6"0,0 16-5 0,16 0-2 0,-16 0 0 0,16 32 3 0,0 62 2 0,-16-79-6 0,16 65 1 0,-16-48-1 0,16 16 1 0,-16-32-1 0,16 16 1 0,-16-16-1 0,15 0 2 0,-15-16 0 0,0 16 9 0,0-32 17 0,-15 0-25 0,15-16 3 0,-16 16-5 0,0-32 1 0,16 32-2 0,-32-48-13 0,16 16-18 0,0 2-10 0</inkml:trace>
  <inkml:trace contextRef="#ctx0" brushRef="#br0" timeOffset="16">3524 13652 2 0,'0'0'0'0,"0"-32"10"0,-16 0 1 0,-15 0 4 0,-17 2-6 0,-16 14-8 0,1 16-2 0,-16 46-1 0,31 18 2 0,0 32 0 0,48-16-3 0,48 15-4 0,31-33 6 0,32-46 2 0,-15-32 6 0,-17-30-1 0,-31-17-2 0,-17-17 7 0,-31-16-5 0,0-16-4 0,-15 3 1 0,-1-19 3 0,0 32-4 0,0 18-1 0,0 15 0 0,16 31-2 0,0 16 1 0,0 48-7 0,16 62 6 0,16 65 1 0,15-31-1 0,-15-3 3 0,0-45-1 0,-16-32-1 0,0-32-17 0,-16 16-25 0,15-32 24 0</inkml:trace>
  <inkml:trace contextRef="#ctx0" brushRef="#br0" timeOffset="17">3953 13510 2 0,'0'0'2'0,"16"0"-1"0,-16 31 0 0,0 16 8 0,0-15 2 0,0-16-4 0,0 0-1 0,0-48 26 0,0-32-20 0,-32-14-5 0,16 15-4 0,16-1-3 0,0 32-25 0,16 48-37 0,-16 0 56 0</inkml:trace>
  <inkml:trace contextRef="#ctx0" brushRef="#br0" timeOffset="18">5778 13937 0 0,'-47'0'2'0,"47"0"3"0,0 0-3 0,0 0 6 0,0 0-6 0,16 0 4 0,31 0-3 0,33 0 2 0,47-15-3 0,16 0-2 0,15-1-2 0,33 0 1 0,-17 0 1 0,17 1 0 0,-1-1 1 0,-15 16-1 0,0-16 1 0,15 16 0 0,1-16 0 0,-1 0-1 0,1 0 0 0,-17 16 0 0,1-16 1 0,0 16-1 0,-1 0 0 0,1 0 1 0,-16-16 2 0,-1 0-2 0,17 0-1 0,-32 16 0 0,-16-16 1 0,-16 16 2 0,-32-16 3 0,1 16-1 0,-33 0-2 0,-15 0-1 0,-32-16-24 0,0 0-18 0</inkml:trace>
  <inkml:trace contextRef="#ctx0" brushRef="#br0" timeOffset="19">7541 13145 10 0,'0'0'10'0,"-16"-48"4"0,-32 33 0 0,-15-17-7 0,-33 32-6 0,-15 0-5 0,0 47 0 0,32 16 2 0,15 16 1 0,32 17-4 0,64 0-5 0,32-49 9 0,31-15 4 0,16-32 7 0,-16-32-1 0,1-15 0 0,-49 15 3 0,-15-32-3 0,-32 0-4 0,-16-16-4 0,0 2-2 0,-16-17 2 0,17 15-1 0,-17-16 0 0,32 2-1 0,-16 15 0 0,16 31 1 0,0 16-1 0,0 32-1 0,0 0-6 0,16 48 4 0,0 63 4 0,15 15 0 0,-15-14 1 0,32-1-1 0,-16-33 1 0,-16-14-1 0,-16-48-7 0,0 16-42 0,0-16 33 0</inkml:trace>
  <inkml:trace contextRef="#ctx0" brushRef="#br0" timeOffset="20">7636 13066 15 0,'0'-16'5'0,"0"-48"2"0,47 16 13 0,-31 16 0 0,32 0-16 0,15 32-3 0,-31 0-1 0,16 32-1 0,-32 48 1 0,0 0-1 0,-32-17 1 0,-32-1 0 0,16-30-1 0,1 0 0 0,15-32 0 0,0 0 1 0,16 0-1 0,-16 0 1 0,32 0-5 0,0 0 4 0,15-16-1 0,-31 16 1 0,48 0 0 0,16 0 2 0,-33 0-1 0,33 48 5 0,-1-32 5 0,1 0 0 0,-32-16-5 0,-1 0-10 0,-15 0-38 0,-16 0 4 0</inkml:trace>
  <inkml:trace contextRef="#ctx0" brushRef="#br0" timeOffset="21">2095 9493 1 0,'-15'16'3'0,"-1"-16"4"0,16 0-4 0,0 0-2 0,16 16 2 0,-1-16 5 0,33 0-1 0,0 16-2 0,47-16-2 0,16 0 0 0,32 0 2 0,32 16-1 0,-1 0-2 0,33 0-1 0,-1 0-1 0,16 0 4 0,16 0 2 0,0 0-4 0,1 15-1 0,30-15 3 0,-15 15-1 0,0 16-1 0,-15-15-2 0,15 0 1 0,0 16 1 0,0 0-2 0,0 0 0 0,-16 0 1 0,0-1 2 0,-16-1-2 0,0 2-1 0,-15 0 0 0,-1 0 0 0,-15 0 0 0,-1 0 1 0,1 0 0 0,-17-17 1 0,1 16 0 0,-16-16-2 0,15 17-1 0,-15 0 3 0,-16-16-2 0,-32 0 0 0,16-16 1 0,-16 0-1 0,-47 0 0 0,-17 0 6 0,1-16 0 0,-16 16-6 0,-1-16 1 0,1 0 4 0,-16 16-8 0,0-16 4 0,-16 0-3 0,0 0-7 0,-16 16-90 0</inkml:trace>
  <inkml:trace contextRef="#ctx0" brushRef="#br1" timeOffset="22">2095 9509 0 0,'0'0'1'0,"16"16"3"0,-16-16 6 0,16 0-5 0,-16 0-4 0,16 32 1 0,16 0 1 0,0 0 3 0,15 0 0 0,1 31-4 0,31-1 1 0,1 18 0 0,-17 0 0 0,32 0 3 0,1-1-1 0,-1-1-2 0,16 18-1 0,-16 0 0 0,0-17-1 0,17 15-1 0,-1 2 3 0,16-16-2 0,0 16 0 0,16-19 1 0,-16-13 2 0,15 16 0 0,33-16-2 0,-16 0-2 0,15-1 4 0,-126-47-3 0,79 30 0 0,-95-30-1 0,111 16 1 0,-96-16 0 0,96 16-1 0,-111-16 0 0,111 0 1 0,-96 0-1 0,144 0 3 0,-16 16-2 0,15-16 1 0,-15 0 0 0,31-16 0 0,0 0 0 0,1 16-2 0,-17-16 2 0,1-16-2 0,-1 16 1 0,-15-16-1 0,15 0 0 0,-15 0-6 0,31 0 9 0,-15-16 0 0,-1 0-3 0,1 0 1 0,-16 16-5 0,-1-32 0 0,-15 2 7 0,0-17 0 0,-32 15 1 0,16 0-3 0,-32 16 0 0,-16-16 1 0,-32 16-2 0,17-16 1 0,-1 32-6 0,-31 0 5 0,-48 1-2 0,0 15 1 0,-16 0-67 0,0 0 27 0</inkml:trace>
  <inkml:trace contextRef="#ctx0" brushRef="#br1" timeOffset="23">9700 10604 0 0,'0'-32'2'0,"0"-16"5"0,-48-14 7 0,0 15 3 0,1-17-4 0,-1 0-4 0,0 16 2 0,-15-32 0 0,-16 18-7 0,-17-17-3 0,1-1-1 0,-16 0 1 0,-16 0-3 0,-16 2 4 0,0-1-2 0,-16-1 1 0,-15 0 0 0,15 0-1 0,0 18 0 0,1-17 0 0,-17-1-2 0,0 16 0 0,17 0 0 0,-33 1 2 0,1 16-1 0,-17 0 0 0,1-1-4 0,-1 16 4 0,17 0 1 0,-32 16-1 0,31 16 1 0,1-16 0 0,-1 16-2 0,17 0 3 0,15 0-1 0,-32 16-1 0,33 0 2 0,-1 0-2 0,16 16 1 0,0-16 0 0,-16 0 0 0,16 16 0 0,1-16 1 0,15 15-3 0,0-15 3 0,-16 15-2 0,16 0 1 0,16 1 2 0,-1 0-2 0,-15 16 0 0,16 0 1 0,-32 0 1 0,32 0 1 0,0-1 0 0,0 0 1 0,32 0-1 0,47-31-2 0,-16 16-1 0,48-16 1 0,-47 16 0 0,47-16 0 0,-32 0 2 0,32 0-2 0,-32 0 3 0,32-16-4 0,0 0-5 0,-16 0-4 0,16 16-45 0,16-16 36 0,0 0 0 0</inkml:trace>
  <inkml:trace contextRef="#ctx0" brushRef="#br1" timeOffset="24">5937 9970 0 0,'0'0'1'0,"0"0"1"0,0 0 3 0,0 0 11 0,0 0-15 0,0 16 3 0,0-16 4 0,0 0 3 0,0 0-4 0,0 16-4 0,0 0-1 0,0 0 1 0,0 0-2 0,0 31 0 0,16 15 0 0,-16 34-1 0,0 16 0 0,0 14 0 0,16 17 1 0,-16-15-1 0,16-3 0 0,-16-13 1 0,16-32 5 0,-16-48 2 0,0 0-1 0,0-32-2 0,0 0-3 0,0 0-2 0,0 16-5 0,0-16-8 0,16 0-63 0</inkml:trace>
  <inkml:trace contextRef="#ctx0" brushRef="#br1" timeOffset="25">6271 10351 3 0,'15'0'5'0,"-15"16"3"0,16 48 8 0,-16 45-2 0,0 19-3 0,16-32-4 0,-16-17-3 0,16-17 0 0,-16-30-3 0,16 0-3 0,-16-32-20 0,16 0-13 0,-16-16 21 0</inkml:trace>
  <inkml:trace contextRef="#ctx0" brushRef="#br1" timeOffset="26">6318 10604 3 0,'0'-16'4'0,"16"-64"-1"0,16 3 3 0,0 45 13 0,15 0-8 0,33 0-5 0,-17 16-4 0,1 16-2 0,-33 16 0 0,-15 16-2 0,-32 47 2 0,-31-17 0 0,-17-14 0 0,-15 0 0 0,31-16 1 0,1-16-4 0,31 0 2 0,0-16-1 0,16 0 1 0,0 0 4 0,0 0-10 0,0 32 8 0,16-16 5 0,15 0-2 0,17 16 1 0,16 0 3 0,-17-16 3 0,1-1 0 0,-1-15 0 0,1 0-7 0,-16 0 1 0,15 0-4 0,-31 0-4 0,0-15-22 0,-16 15-40 0,0 0 51 0</inkml:trace>
  <inkml:trace contextRef="#ctx0" brushRef="#br1" timeOffset="27">7017 10636 1 0,'0'0'2'0,"0"0"15"0,0 0 15 0,-16 0-25 0,16 16-3 0,-32 0-2 0,16 16-1 0,0-16-1 0,16 0 1 0,0-16 7 0,0-32-5 0,16 16-2 0,0-16 1 0,0 16 2 0,0 16 1 0,-16 0-2 0,0 0-2 0,16 16 0 0,0 0 2 0,-1 32-1 0,1 0 2 0,-16 0 0 0,16-1 1 0,-16 15-1 0,16-30 2 0,-16 16-3 0,16-32 0 0,-16 0 0 0,0-16-5 0,0 0 6 0,0 0-45 0,0-16-44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0-10-21T18:31:18.604"/>
    </inkml:context>
    <inkml:brush xml:id="br0">
      <inkml:brushProperty name="width" value="0.05292" units="cm"/>
      <inkml:brushProperty name="height" value="0.05292" units="cm"/>
      <inkml:brushProperty name="antiAliased" value="0"/>
    </inkml:brush>
    <inkml:brush xml:id="br1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1889 11955 2 0,'0'-16'2'0,"0"0"-1"0,0 0 1 0,16-16 1 0,16 0 2 0,31-16-1 0,1 16-3 0,15 0 1 0,-15 16 1 0,-17-16 0 0,1 16-2 0,-16 16-1 0,-1 32 0 0,1 16 0 0,16 16 0 0,15 16 0 0,1-16 0 0,-1 29 1 0,1-13 0 0,-17 0-1 0,1 32 0 0,0-3 0 0,15 3 0 0,-15 0 1 0,-1-1-1 0,-15 15 1 0,0-30 0 0,15 31 0 0,-31-1 0 0,16 34-3 0,0 13 2 0,15 19 1 0,-15-19 0 0,16 3 0 0,-1-1-1 0,1-17 1 0,0 17-1 0,15-1 1 0,-15 2-1 0,15-3 0 0,1-29 0 0,15-33 0 0,-15-17 0 0,-1-30 1 0,-31-32 0 0,16-32 3 0,-17-16 2 0,33-48-1 0,-17-14-2 0,-15-17 0 0,16-17-1 0,-16-47-1 0,15 1-2 0,-15 14 2 0,0-29 0 0,-1 13 1 0,1-14-2 0,0 15 0 0,0-1 1 0,-1-13 0 0,1 13 0 0,-16 3 0 0,16-3 1 0,0 18-1 0,-17-1 0 0,17-1-1 0,0-29 0 0,16-3-1 0,-33 3 1 0,33-3 2 0,-32 18-2 0,32-1-1 0,-1-1 1 0,-15-13 0 0,16 29-1 0,-17 2 2 0,1 31 1 0,0 31-3 0,0 0-1 0,-1 48-1 0,17-15 2 0,-16 32 1 0,-1 15-1 0,17 0-1 0,-16 30 0 0,15 2 1 0,-15 16 2 0,16 16-1 0,-16 16-2 0,15 15-1 0,-31-63 3 0,16 46 0 0,-32-62 0 0,32 64 0 0,-32-48 0 0,31 32 0 0,-31-48 0 0,32 63 0 0,-32-63 0 0,32 78 0 0,-32-62 0 0,16 64 0 0,0 16 0 0,-1-35 0 0,-15-61 0 0,32 64 0 0,-16 0 0 0,-16-64 1 0,16 48-3 0,0-48 1 0,0 78 0 0,15 1 1 0,1-31 0 0,-16 0 1 0,16-48-1 0,-16 16 0 0,0-16 0 0,-1 16 1 0,1-17-1 0,16 1 0 0,-16 0 1 0,0-16 1 0,0-16 3 0,15-15-1 0,-15-17 0 0,16-32-4 0,-16 0-1 0,16-16 0 0,-1 19 0 0,1-3 2 0,-16 32-2 0,32 16-1 0,-17 0 0 0,1 0 3 0,0 16 1 0,-16-16-2 0,0 16 0 0,15 0 0 0,1 1 0 0,0 0 0 0,16-32 1 0,-1-1 1 0,1-16 0 0,-1-16-1 0,1 0 0 0,0-14-1 0,15-1 0 0,-31 15 1 0,16 0 1 0,-17 16-2 0,-15 34 0 0,16 30-3 0,0 0-1 0,-1 15 1 0,33 16 2 0,15 17 1 0,1 0 0 0,-1-16 0 0,0-16 0 0,1-16 1 0,-17 0-2 0,-15 0 2 0,0-32 2 0,-17 0 1 0,1 0-1 0,-16-32 0 0,16 2-3 0,-16-17 4 0,15-1-3 0,1-16-1 0,16 32-1 0,-1 18-2 0,17 30 0 0,-1 16 0 0,17 16-1 0,-1 0 4 0,-15-1 0 0,-1 0 1 0,1-15 1 0,-17-15-1 0,-15-16 2 0,0 0-1 0,-1-33-4 0,1 0-1 0,-16 0 1 0,16 16 0 0,15 0-1 0,-15 17 4 0,16-47 0 0,15 14-2 0,-15 0 0 0,15 16-1 0,1 0-1 0,-1 32-2 0,1 0 3 0,-1 16 1 0,17 0 2 0,-33 32 0 0,1-16 0 0,-16 0 2 0,-16 0-1 0,0-16 1 0,-16-16-1 0,15 0 2 0,-15-48 2 0,16 2-4 0,0-33-3 0,0 15 1 0,16-16 1 0,0 17 2 0,-1 1-1 0,-15 46-1 0,16 0-3 0,0 16 1 0,-1-16 1 0,1 16 1 0,-16-16-1 0,16 32 0 0,0-16 1 0,-1 0-1 0,1 0 0 0,16-32 0 0,-17 32 1 0,17-30 0 0,0-1 1 0,-17-17 0 0,-15 0 0 0,16-16 0 0,-16-16-3 0,16 19 2 0,-32 61-1 0,16-32-3 0,-1 32 3 0,17-16 0 0,16 16-1 0,-32 0 0 0,0 16 0 0,47-16 0 0,-47 16 1 0,16 16-2 0,-16-16 2 0,-1 16-1 0,1 0 0 0,0 16-1 0,-16-32 2 0,32 48-1 0,-32-32 2 0,16 62-2 0,0-15 1 0,-16-31-1 0,0 32 1 0,16 48 0 0,-16-17-1 0,15-1 0 0,-15-78 2 0,0 64-1 0,0-48 0 0,0 64-1 0,0 13 2 0,0 19-2 0,0 16 1 0,0 13 0 0,0 3 1 0,0 13-1 0,16 3 0 0,0-2 0 0,0 1 0 0,0 16-3 0,0-1 3 0,0 1 0 0,15-1 1 0,-15 1-1 0,0-1 0 0,0 16-2 0,-16 17 2 0,16-2 0 0,-16-13 0 0,0-3 0 0,0 18-1 0,-16-1 1 0,0 0 0 0,16 1 0 0,0-34 0 0,0-13 0 0,16 13 1 0,16-29-1 0,0-17 0 0,-1-1 2 0,-15-14 2 0,16-48 1 0,-16-1 1 0,-16-33-4 0,16-30-5 0,-16 0 6 0,0-16-29 0,-32-48-47 0</inkml:trace>
  <inkml:trace contextRef="#ctx0" brushRef="#br0" timeOffset="1">2143 10588 0 0,'0'16'1'0,"-16"0"-1"0,16-16 2 0,0 16 5 0,0 0-2 0,16 32-3 0,0 32-1 0,0 61 3 0,0 35 0 0,0 13-1 0,-1-13 0 0,1-64 3 0,-16-35 0 0,16-45 0 0,-16-32-4 0,0 0-6 0,0-16-20 0,0-30 0 0</inkml:trace>
  <inkml:trace contextRef="#ctx0" brushRef="#br0" timeOffset="2">2254 10668 0 0,'0'0'0'0,"0"0"1"0,-16 0 0 0,16 0 0 0,0 0 2 0,16 16 0 0,0-16-2 0,32 0 2 0,15 0 2 0,17-16 0 0,31-32-2 0,32 0-1 0,-1-31-1 0,33 1 0 0,31-2 2 0,1 0-2 0,15 0 1 0,0 2 1 0,1-1-3 0,-1-1 2 0,0 0 0 0,16 16-1 0,-16-14 1 0,1 15 1 0,-1-17 0 0,16 0 0 0,-16 0-2 0,16 2 0 0,-15-1 1 0,-1-1 0 0,0 16-2 0,0-16 1 0,1 17 0 0,-1 1-1 0,-16-2-1 0,17 0 1 0,-17 16 2 0,0 0-1 0,-15 0 0 0,-1-14 0 0,1 15 0 0,-1 15 0 0,-31-16 1 0,0 16 1 0,-16-16 2 0,-48 32-1 0,0 0 0 0,-31 0-1 0,-1-16-2 0,-63 32-3 0,48 0 3 0,-48-16 1 0,32 16-3 0,-17 0 1 0,1-16 2 0,0 16-2 0,0 0 1 0,0-16 0 0,-16 16-1 0,16 0 1 0,0 0 0 0,15 0 0 0,-15-16 0 0,0 16-1 0,16-15 1 0,-32 15-1 0,16 0 1 0,0-15-6 0,-16 15-2 0,16 0-48 0,-16 0 21 0</inkml:trace>
  <inkml:trace contextRef="#ctx0" brushRef="#br0" timeOffset="3">10525 8049 0 0,'0'0'1'0,"-16"-48"4"0,16 0 4 0,-16 16 0 0,16-16 2 0,0 16-2 0,-16 2-1 0,16 14-3 0,0 16-2 0,0 31-8 0,0 96 4 0,0 33 0 0,16-3 1 0,0-29-1 0,0-48 1 0,0-17-1 0,-16-47 2 0,0-16 1 0,0 0 17 0,-16-63-11 0,16-1-3 0,-16-32-2 0,0-31 0 0,16 1-2 0,0-2 0 0,0 32-1 0,0 18 1 0,0 31-1 0,0 31-1 0,0 16-3 0,0 16-28 0,0 16 4 0,0 30-2 0</inkml:trace>
  <inkml:trace contextRef="#ctx0" brushRef="#br0" timeOffset="4">10112 7572 1 0,'0'-16'1'0,"-16"-16"7"0,1 0 4 0,15 0-3 0,0 17 0 0,15 0-4 0,17 15-4 0,0 15 0 0,31 16-1 0,1 33 0 0,-1 16 0 0,-15 32-1 0,-16-3 1 0,-32 35 1 0,0-16 2 0,-48-3 3 0,1-13 2 0,-17-48-1 0,16-16-4 0,17-32-7 0,-1 0-33 0,-16 0 4 0</inkml:trace>
  <inkml:trace contextRef="#ctx0" brushRef="#br0" timeOffset="5">2413 9970 2 0,'0'0'0'0,"0"0"1"0,-32 0 2 0,16 0-2 0,-15 16 3 0,-17 48 2 0,-16 13-1 0,-15 51-2 0,16 16 2 0,31 13-2 0,16-13 0 0,32-17 0 0,47-49 2 0,33-14 7 0,-1-48 3 0,0-16-2 0,-47 0-5 0,-48 0-4 0,0 0-26 0,-16 16-38 0,16 0 46 0</inkml:trace>
  <inkml:trace contextRef="#ctx0" brushRef="#br1" timeOffset="6">2238 10652 1 0,'0'0'1'0,"0"0"1"0,-16 0 0 0,16 0 3 0,16 0 1 0,-16 16-5 0,16 0 0 0,16 0 2 0,16 0-2 0,15 16 0 0,1 0 2 0,15 0 1 0,16-1 3 0,0 0-1 0,17-16-4 0,-1 1-2 0,16 16 2 0,0-16 0 0,16-16 2 0,-1 16-3 0,1-16 0 0,0 16-1 0,0 0 1 0,-16-16 0 0,16 16 0 0,0-16 1 0,0 0-1 0,0 0 0 0,-1 0-1 0,1 0 0 0,-16 0 1 0,16-16-1 0,16-16 1 0,-16 16 2 0,31-16-2 0,1-15 0 0,16 0 0 0,-17 0-1 0,1-17 1 0,-1 16 1 0,17-32 0 0,-1 0 0 0,1-13 0 0,-16-19 0 0,-1 16 1 0,-15 1-1 0,16-31-7 0,15-2 11 0,1 1-3 0,-1 17-2 0,-15-2 0 0,-17 0 0 0,33-29 1 0,-1 13 0 0,-15 0-2 0,-16 3 0 0,0 13-1 0,-1 0 1 0,-15 2 1 0,-16 15 0 0,-16-1-1 0,-15 16 1 0,-17 32-1 0,-31 2 0 0,-33 15 1 0,-15 31-2 0,0 0-17 0,0 0-64 0</inkml:trace>
  <inkml:trace contextRef="#ctx0" brushRef="#br1" timeOffset="7">10335 7905 0 0,'0'0'0'0,"-48"-16"4"0,16 0 6 0,-15-16 0 0,-17 17-4 0,-31 0-3 0,-32-1-3 0,-32 0 1 0,-31 1-1 0,-1 15 1 0,16 0-1 0,1 15 1 0,-33 1 0 0,1 15 1 0,-32 0-1 0,16 1 0 0,-1 16-1 0,-15 0 0 0,-32 16 0 0,-15-16 0 0,-1 15 0 0,222-47 0 0,-126 46 0 0,126-46 0 0,-126 48-1 0,126-48 2 0,-126 32-1 0,-64 32 0 0,190-64 0 0,-110 32 0 0,110-33-1 0,-79 32 1 0,96-47 0 0,-144 63 0 0,64 1 0 0,80-48 0 0,-80 32 0 0,79-32 0 0,-111 64 1 0,16-17 0 0,112-47-1 0,-112 46-1 0,-16 34 1 0,111-80 0 0,-110 80 0 0,15-1 0 0,-16-1 1 0,-16-14-2 0,17 0 1 0,31 0 0 0,-16 13 2 0,32-13-2 0,0 16 0 0,-1-16 2 0,17 15 2 0,-16-17-2 0,48 2-2 0,-1-16 2 0,16 0 2 0,-31-1 4 0,47-16-3 0,1-16-3 0,15-15-2 0,16 0 1 0,0-16-19 0,-16 48-27 0,0-48 35 0</inkml:trace>
  <inkml:trace contextRef="#ctx0" brushRef="#br1" timeOffset="8">2032 11731 0 0,'-16'-16'2'0,"0"16"-1"0,0 0 1 0,16 0-1 0,0-16 3 0,-16 16-1 0,16 0-3 0,0 0 2 0,0 0-2 0,32 0 0 0,48 0 1 0,-1 0 1 0,0 0 0 0,17-16 0 0,-33 16 0 0,-15 0 1 0,-1 0-2 0,-31 0 0 0,-16 0-1 0,0 0-25 0,0 0 21 0</inkml:trace>
  <inkml:trace contextRef="#ctx0" brushRef="#br1" timeOffset="9">2302 11683 2 0,'0'0'2'0,"0"0"-1"0,0 0-1 0,0 0 1 0,0 0 3 0,0 16-2 0,0-16-1 0,0 0 0 0,0 0 1 0,0 16 4 0,0-16-2 0,0 0-3 0,0 0-1 0,0 0 1 0,0 0-1 0,0 16 1 0,0-16 5 0,0 0-5 0,0 0-1 0,0 0 1 0,0 16 0 0,0-16-1 0,0 0 0 0,0 16 0 0,0-16 1 0,0 0-1 0,0 0 0 0,0 0 1 0,0 0-1 0,0 0 0 0,0 16 1 0,0-16-1 0,0 0 0 0,0 0 1 0,0 0-2 0,0 16 1 0,0-16 1 0,0 0-1 0,0 16 0 0,0-16 0 0,0 0 0 0,16 16 0 0,-16 0 0 0,0 0 0 0,0 16 0 0,16 16-1 0,-1-1 1 0,-15 15 0 0,16 2 0 0,0 32 0 0,0 0-1 0,-16-2 1 0,16 17-1 0,0-15 1 0,-16 31 0 0,16-1 0 0,0 2 0 0,-1-1 0 0,1-1 0 0,16 2-1 0,0 15 0 0,-16-17 1 0,15 18 0 0,1 13 0 0,0-29-1 0,-16 0 1 0,16-18 0 0,-1 17 0 0,-15-15 0 0,0 15 0 0,0-17 0 0,16 2 0 0,-32 15 0 0,16-1-1 0,-1-14 1 0,-15 0 0 0,16 13 0 0,0 3-1 0,-16 0 11 0,0-3-10 0,0 19 1 0,0-17 0 0,0-17 1 0,0 18-1 0,0-112-1 0,0 64 1 0,0 30 0 0,0-79 0 0,-16 33 2 0,16-48-2 0,0 64 1 0,0-64-2 0,0 48 2 0,0-32-1 0,16 15 11 0,-16 15 0 0,0-30-11 0,0 32 1 0,0 0-3 0,16-16 2 0,-16-32 0 0,0 16 2 0,0-16-2 0,0 15 1 0,16-15-1 0,-16 0-1 0,0-1 2 0,0-15-1 0,0 0-1 0,0 0-4 0,-16 0 1 0,-16 0-3 0,1 0 0 0,-17 0 5 0,16 0-1 0,16 15 2 0,16-15-3 0,0 0 6 0,48 16 2 0,31-16-1 0,1 0-2 0,-1 16 1 0,0-16-2 0,-47 16-2 0,0-16 1 0,-16 0-17 0,0 0-41 0</inkml:trace>
  <inkml:trace contextRef="#ctx0" brushRef="#br1" timeOffset="10">2365 17177 1 0,'0'0'3'0,"16"16"-1"0,64-16-1 0,15 0 0 0,32-16 0 0,16 0 2 0,0 16-2 0,31-16-2 0,1 16 1 0,-1 0 1 0,17 0-1 0,-1-16 1 0,-15 0-1 0,16 16-1 0,15-16 7 0,16 16-3 0,16 0 5 0,0 0-1 0,16 0-1 0,0-16-6 0,16 16 4 0,-16 0 1 0,32-16-4 0,0 0 0 0,15 16 2 0,17-16 6 0,-1-16-16 0,144 16-1 0,-144 1 8 0,1 0 1 0,-17-1 4 0,17-16-2 0,-1 17-2 0,-15-1 0 0,0 0-1 0,-1 0 2 0,-15 16 0 0,16-32-2 0,-48 32 1 0,16 0 1 0,-48-16 0 0,-16 16 2 0,-47 0 2 0,-48-16-3 0,-63 16-2 0,-17 0-12 0,-15-16-30 0,-16-32 8 0</inkml:trace>
  <inkml:trace contextRef="#ctx0" brushRef="#br1" timeOffset="11">10589 8763 0 0,'-16'16'1'0,"0"-16"1"0,16 0 3 0,0 0 2 0,16 0 0 0,15 0-2 0,17 0-4 0,-16 0 0 0,-16 0-1 0,0 0 1 0,-16 0-1 0,-32-16-3 0,0 16 2 0,0 0 1 0,1 0 0 0,15 0 0 0,0-16 0 0,16 16 0 0,-16 0 0 0,16 16 4 0,0 16-3 0,0 32-1 0,0-1 2 0,0 31-2 0,0 2 1 0,0 0 0 0,0-1 1 0,0 31-1 0,0-30-1 0,0 0 1 0,0-1 1 0,0-1 0 0,0 18-1 0,0-16 0 0,0 29 0 0,0 3 1 0,0 0-1 0,0 29-1 0,0-13 0 0,0-1 1 0,0 15-1 0,0 2-1 0,16 13 0 0,-16-125 1 0,0 80 0 0,16-80 0 0,-16 93 0 0,0 19 0 0,0-112 0 0,16 77 0 0,-16-77 0 0,0 96 0 0,0-96-1 0,0 109 1 0,0 35 0 0,15-128 0 0,-15 93 0 0,0-109 0 0,0 96 0 0,0-96-1 0,0 93 1 0,0-93 0 0,16 144 0 0,0 13-1 0,0-14 2 0,-16 15-1 0,16-31 1 0,16 15 0 0,-16-14 0 0,-1 13 1 0,1 3 0 0,-16-3-2 0,16-13 1 0,-16 13 2 0,16-13 8 0,0-3-7 0,-16-13-1 0,0-17 2 0,16-17-3 0,-16-30-1 0,16 0 0 0,0 13 3 0,-16-61-2 0,15-16 1 0,-15-32-2 0,0 0 3 0,0 0-2 0,-15 0 0 0,-17 0-7 0,-16 0-2 0,-15 0 5 0,15 0 1 0,16 0 2 0,32 0 0 0,0 0 0 0,16 0 1 0,48 0 0 0,-1-16 1 0,1 16-1 0,-17 0 0 0,-15 0-1 0,-16 0-2 0,-16 0-1 0,0 0-28 0</inkml:trace>
  <inkml:trace contextRef="#ctx0" brushRef="#br1" timeOffset="12">857 15224 3 0,'0'0'2'0,"-16"-16"5"0,16-16 18 0,-16-16 4 0,-15 16-14 0,-1 1-10 0,-32 0-4 0,1 31-5 0,-1 31-5 0,1 80 0 0,47 1 4 0,32-1 1 0,47-33 0 0,17-14 4 0,-1-64 10 0,-15-48 3 0,-17-30-2 0,-31-1-2 0,0-1 4 0,-32 0-9 0,-16-31-4 0,17 48 0 0,15 63 0 0,-16-15-1 0,16 15-2 0,0 0 2 0,16 63-1 0,-16-33 2 0,15 66 0 0,1-64 0 0,0 48-1 0,0-48-3 0,0 16-9 0,0-33 13 0,0 48 0 0,-16-48-2 0,16 1-15 0,-16-16 7 0,15 0-25 0,-15 16 26 0,0-32-5 0</inkml:trace>
  <inkml:trace contextRef="#ctx0" brushRef="#br1" timeOffset="13">905 14526 23 0,'-48'0'18'0,"16"-48"-1"0,32 32-3 0,0 16-11 0,0 48-5 0,48 79-1 0,-16 15-7 0,15 34 11 0,-15-3 3 0,-16-13-2 0,16-49-2 0,-16-33 0 0,15-30-15 0,-31-48-23 0,0-32 24 0</inkml:trace>
  <inkml:trace contextRef="#ctx0" brushRef="#br1" timeOffset="14">1079 14715 3 0,'16'-62'7'0,"-16"-17"8"0,16 47 4 0,-16 32-12 0,16 79-6 0,0 63 4 0,16 34 3 0,-16-35-4 0,15-29-3 0,1-48-3 0,-32-32-28 0,-16-32-7 0</inkml:trace>
  <inkml:trace contextRef="#ctx0" brushRef="#br1" timeOffset="15">952 15065 20 0,'0'0'5'0,"32"-15"0"0,32-1 10 0,15 0 0 0,32 16-11 0,-31-16-2 0,-17 16-2 0,-31-15 1 0,0 30 0 0,-32 33 4 0,15 30 4 0,1 2-3 0,16-32-1 0,-16 16-3 0,0-32-3 0,0-32-19 0,-16 0-22 0,-16-16 10 0</inkml:trace>
  <inkml:trace contextRef="#ctx0" brushRef="#br1" timeOffset="16">1333 14827 9 0,'0'-48'12'0,"-15"32"-11"0,15 0-2 0,0 0-13 0,15 16 7 0</inkml:trace>
  <inkml:trace contextRef="#ctx0" brushRef="#br1" timeOffset="17">1587 14334 12 0,'0'0'6'0,"0"-16"6"0,0 32 1 0,0 32-2 0,48 96-1 0,-16 45 4 0,0-29-8 0,-17-33-3 0,17-17 0 0,-16-46-1 0,-16-32-3 0,0-16-28 0,0-16-21 0,0-32 38 0</inkml:trace>
  <inkml:trace contextRef="#ctx0" brushRef="#br1" timeOffset="18">1587 14875 13 0,'0'0'14'0,"16"-16"-3"0,0 16-2 0,32-16-1 0,15 0-5 0,-15 0-4 0,15 0-12 0,-15-16 0 0,-16 16 13 0,-32 16 14 0,0 0-3 0,0 32-9 0,0 48 2 0,0 32 6 0,16 13-3 0,15-29-5 0,17-32-2 0,-16-32 1 0,-16-32 4 0,15-32 3 0,1-16-4 0,16-16-1 0,-32-15-1 0,-16-15 0 0,0 14-3 0,0 64 1 0,-16-16 1 0,0 16-2 0,16 0 2 0,0 32-7 0,0-16 6 0,16 32 0 0,-16-16 0 0,16 16 0 0,0-16 0 0,-1 32 0 0,-15-32 1 0,32 47-1 0,-16-17 0 0,-16-30 0 0,0 16-1 0,16-32-2 0,-16 32-41 0,16-16-9 0</inkml:trace>
  <inkml:trace contextRef="#ctx0" brushRef="#br1" timeOffset="19">2461 14795 17 0,'-48'-32'18'0,"32"16"-6"0,-32 16 2 0,17 32-10 0,-17 64-3 0,32 16 0 0,16-19-2 0,16-13-2 0,16-48 1 0,15-16 3 0,1-48 1 0,0-32 1 0,-32-30 1 0,-16-17 1 0,0-17 0 0,-32-30-4 0,16 15-2 0,-16 31 3 0,16 49 4 0,16 48-1 0,-16 15-5 0,16 30-2 0,16 98 3 0,0 47 1 0,16-17-1 0,16-30 0 0,-33-33-5 0,1-32-29 0,32 0-25 0</inkml:trace>
  <inkml:trace contextRef="#ctx0" brushRef="#br1" timeOffset="20">11224 13572 0 0,'-48'0'4'0,"0"0"4"0,1 16-3 0,-1 48-3 0,32 16 2 0,0 16 0 0,16-17-3 0,32-33-2 0,0-14 1 0,15-48 7 0,-15-31 2 0,0-31-6 0,0-2-1 0,-16 0-1 0,-1 0 1 0,-15 17 3 0,0 48 2 0,-15-1-4 0,15 62-4 0,0 34 4 0,0 16 5 0,15-16-3 0,1-17-4 0,0-47-8 0,0-16-22 0,0 0-3 0,-16-32 18 0</inkml:trace>
  <inkml:trace contextRef="#ctx0" brushRef="#br1" timeOffset="21">11303 13145 3 0,'0'-16'2'0,"16"-63"2"0,-16 47 5 0,0 32 9 0,0 16-12 0,16 63-3 0,0 63 3 0,-1 34 4 0,1-19-3 0,0-29-3 0,0-48-3 0,16-17-1 0,-32-47-11 0,16-16-15 0,-16-47 0 0,16 15 17 0</inkml:trace>
  <inkml:trace contextRef="#ctx0" brushRef="#br1" timeOffset="22">11493 13145 1 0,'0'-48'5'0,"16"17"1"0,-16 15 4 0,16 16-1 0,0 79 1 0,0 31-2 0,16 50 2 0,-16-18-2 0,-1-15-2 0,1-47-4 0,0-48-2 0,-16-16-16 0,0-32-20 0,-16-16 13 0</inkml:trace>
  <inkml:trace contextRef="#ctx0" brushRef="#br1" timeOffset="23">11478 13494 1 0,'0'0'0'0,"0"-16"15"0,0 1-11 0,31 15 9 0,-31-16-8 0,48 16 7 0,-48 0-8 0,63-16 8 0,1 16-5 0,-48 0-7 0,-16 0 0 0,32 0-4 0,-17 16 2 0,-15-16 2 0,16 31-1 0,0 32 5 0,0 0 1 0,0 17 0 0,0-32-3 0,0-16 0 0,-16-16-8 0,0 0-26 0,0-32-9 0,0 0 36 0</inkml:trace>
  <inkml:trace contextRef="#ctx0" brushRef="#br1" timeOffset="24">11779 13207 23 0,'0'0'16'0,"0"-16"-27"0,0 16-8 0,16 0 10 0</inkml:trace>
  <inkml:trace contextRef="#ctx0" brushRef="#br1" timeOffset="25">11986 12970 7 0,'0'0'7'0,"15"0"-4"0,-15 48 13 0,16 47 0 0,0 47-4 0,-16 2-5 0,32-17-4 0,-16-33 0 0,0-14 0 0,-16-48-1 0,16-32-4 0,-32-32-58 0,16-32 43 0</inkml:trace>
  <inkml:trace contextRef="#ctx0" brushRef="#br1" timeOffset="26">12001 13367 1 0,'0'0'0'0,"0"16"17"0,16-16 1 0,16-16-13 0,0 16 2 0,15 0 3 0,1 0-6 0,0-16-7 0,-1 0-1 0,-47 16 4 0,16 0 3 0,-32 16 1 0,16 32-1 0,0 31-2 0,0 15 4 0,16 2-2 0,0-48 0 0,0-16-1 0,16-16 3 0,-16-16-2 0,-1-16 2 0,17-32-2 0,-16-16-2 0,0-16 0 0,0 2-1 0,0-1 1 0,0 47-1 0,-1 0 0 0,-15 32 0 0,0 16-1 0,0 48 1 0,16 15-3 0,0-1 3 0,0-14-5 0,0-16-32 0,0-16-11 0,-16-16 44 0</inkml:trace>
  <inkml:trace contextRef="#ctx0" brushRef="#br1" timeOffset="27">12890 13478 20 0,'-15'-47'17'0,"-1"-17"-9"0,0 16 3 0,0 32-7 0,-16 0-5 0,-15 48-2 0,-1 16 2 0,16 48 2 0,-15-3 0 0,47-29 0 0,31-16 0 0,17-16 6 0,15-48 3 0,1 0-5 0,-16-32-1 0,-33-16-1 0,1-14-1 0,-16-17-3 0,-16-17-3 0,16 16 3 0,-15 18 3 0,15 47 0 0,0-1-1 0,0 32-2 0,0 0-2 0,0 79 3 0,0 63 4 0,0 18 1 0,0-19-3 0,15-45 1 0,-15-48-2 0,16-16-5 0,-16-32-2 0,0 0-39 0,-16 0 0 0</inkml:trace>
  <inkml:trace contextRef="#ctx0" brushRef="#br1" timeOffset="28">952 10732 6 0,'0'0'4'0,"-15"-16"8"0,15 0 2 0,0 16 1 0,0-16-7 0,0 32-8 0,15 32 0 0,-15 31 0 0,32 15 0 0,-16 18 0 0,0-16 0 0,-16-17 1 0,0-47-1 0,0-17 1 0,0-15-1 0,0-15 10 0,0-17-2 0,0-31-3 0,0-1-4 0,16-32-1 0,16 32 0 0,-1 17 1 0,-15 32 0 0,16 15-1 0,-16 30-1 0,0 50 1 0,0 0 0 0,15 0 0 0,-15-16 1 0,-16-17 1 0,16-32-1 0,-16 0-11 0,0-30-64 0,0 15 69 0</inkml:trace>
  <inkml:trace contextRef="#ctx0" brushRef="#br1" timeOffset="29">1492 11049 6 0,'0'0'7'0,"0"-16"-7"0,0 16 4 0,0 0 7 0,16 16-7 0,-16 32 6 0,0-32-7 0,16 32 4 0,-16-16-5 0,0 15 4 0,0-47-5 0,0 30 5 0,0-30-4 0,0 16 5 0,0-16-4 0,0 0 7 0,0-16 4 0,0 1-11 0,-16-16 7 0,0-32-6 0,16 15-3 0,-16 32-6 0,16 0-1 0,-16 0-63 0,32 16 28 0</inkml:trace>
  <inkml:trace contextRef="#ctx0" brushRef="#br1" timeOffset="30">10779 7826 1 0,'0'0'0'0,"0"15"8"0,0-15 5 0,0 0-2 0,0 16 5 0,0 16-6 0,0 32-8 0,0 32-1 0,0 31 0 0,0-33-1 0,16-14 0 0,0-32 0 0,-16-16 1 0,0-32 0 0,0 0 13 0,0-48-12 0,16 16-1 0,0-32 0 0,15 0-2 0,17 18 0 0,0-1-1 0,15 15 0 0,-15 32 1 0,-32 32 0 0,15 31 0 0,-15 31 1 0,0-14 0 0,0-16 0 0,-16-32 1 0,0-16-1 0,0-16-14 0,0 0-30 0,16 0 27 0</inkml:trace>
  <inkml:trace contextRef="#ctx0" brushRef="#br1" timeOffset="31">11335 8254 20 0,'0'0'0'0,"0"-16"5"0,0 0-3 0,16-14 3 0,-16 30-1 0,15-16 11 0,-15 16-10 0,32-31 3 0,0 31-7 0,-32-16 0 0,32 16-1 0,-32 0 0 0,31 0 0 0,-15 0 0 0,16 16 0 0,-32-1-1 0,32 17 1 0,-16-32 0 0,-16 30-2 0,16-14 1 0,-16 16-4 0,0-16 4 0,-16 32 0 0,0-16 1 0,16-16 1 0,-32 16-1 0,16-16 0 0,16 0 0 0,0 0 1 0,16-16 3 0,0 0 1 0,32 0-2 0,15 0 1 0,-15 0 3 0,-32 0 0 0,-1 0-1 0,-15 0-31 0,0 0-22 0,-15 16 26 0</inkml:trace>
  <inkml:trace contextRef="#ctx0" brushRef="#br1" timeOffset="32">3048 17257 3 0,'-16'0'2'0,"16"31"3"0,-16-15 5 0,16-16-3 0,0 0 1 0,0 16-3 0,0 30-2 0,0 66 4 0,-16 64-2 0,16-19-2 0,-16-45-1 0,16-64-2 0,0-16-17 0,0 0-7 0,16-17 5 0</inkml:trace>
  <inkml:trace contextRef="#ctx0" brushRef="#br1" timeOffset="33">3096 17606 4 0,'0'0'2'0,"0"16"-1"0,15 0 1 0,33 0-2 0,0-1 2 0,47 1 1 0,0-16 1 0,48 16-1 0,16-16-1 0,15-16 0 0,1 16 3 0,31 0 5 0,17-16-3 0,31 16 2 0,-16-15 2 0,16 15-2 0,0-16-2 0,0-16 2 0,0 16-5 0,-16 16 2 0,-16-16-2 0,16 0-3 0,16 0 0 0,-16 0-2 0,16 0 2 0,0 0-2 0,0-16 2 0,16 16-3 0,-16-16 4 0,16 16-5 0,-16 0 4 0,0-15-1 0,0 31-1 0,-190-15 2 0,110 15-1 0,-126-16-1 0,111 0 1 0,-96 16 1 0,80-16 0 0,-95 16-1 0,79 0-1 0,-96 0 1 0,96 0 0 0,-95 0 0 0,111 0 0 0,-64 0 0 0,-47 0 0 0,48 0 6 0,-17 0 0 0,-47 0-5 0,32 0-1 0,-48 0 0 0,47 16-2 0,-15-16 6 0,0 0-3 0,-16 0-16 0,-16 0-36 0,0-16 4 0,0 16 38 0</inkml:trace>
  <inkml:trace contextRef="#ctx0" brushRef="#br1" timeOffset="34">10985 17049 5 0,'0'-16'4'0,"0"-32"5"0,16 48 12 0,-16 0 2 0,0 32-12 0,16 32-12 0,0 32 3 0,0 0-2 0,0-18 4 0,0-31-5 0,-16-15-1 0,0-16-31 0,0-16-8 0</inkml:trace>
  <inkml:trace contextRef="#ctx0" brushRef="#br1" timeOffset="35">7160 18082 21 0,'0'0'14'0,"0"0"10"0,-16-16 0 0,-16 0-14 0,-16 1-10 0,-15 15-2 0,-17 0 1 0,1 15-6 0,0 17 4 0,31 30-7 0,16 18 4 0,16 0 0 0,48-16 5 0,32-32 10 0,15-16 7 0,16-16-8 0,-15-48-4 0,-17-16 0 0,-31 0 3 0,0-16-7 0,-32-61 4 0,-16-3-3 0,16 32-2 0,-16 18 3 0,16 15 3 0,-16 79-2 0,16 0-6 0,0 16-3 0,0 79 10 0,32 31-1 0,-16-46-4 0,0 16 5 0,-1-17 0 0,1-1-4 0,0-30-15 0,-16-16-69 0,0-32 61 0</inkml:trace>
  <inkml:trace contextRef="#ctx0" brushRef="#br1" timeOffset="36">5270 10874 1 0,'-15'15'1'0,"15"-15"1"0,0 0 5 0,0 16 6 0,0-16-2 0,15 0-5 0,-15 16 1 0,0-16-4 0,0 0-1 0,0 0-1 0,0 0-1 0,16 16-54 0</inkml:trace>
  <inkml:trace contextRef="#ctx0" brushRef="#br1" timeOffset="37">5223 11001 1 0,'0'0'0'0,"0"0"1"0,16 0 1 0,-16 16 1 0,0 0-4 0,0-16-2 0,0 16 0 0</inkml:trace>
  <inkml:trace contextRef="#ctx0" brushRef="#br1" timeOffset="38">5270 11240 2 0,'16'15'1'0,"-16"0"-1"0,0 1 4 0,0 0-1 0,0 0-6 0,0 0-3 0,16 0 5 0</inkml:trace>
  <inkml:trace contextRef="#ctx0" brushRef="#br1" timeOffset="39">5350 11605 0 0,'0'0'1'0,"0"46"3"0,-16-14-1 0,16 0-2 0,0 0-4 0,16 0 0 0,-16 0 1 0,0 0 1 0</inkml:trace>
  <inkml:trace contextRef="#ctx0" brushRef="#br1" timeOffset="40">5366 12144 0 0,'-16'32'2'0,"16"16"-1"0,0 0-2 0,0-16-1 0</inkml:trace>
  <inkml:trace contextRef="#ctx0" brushRef="#br1" timeOffset="41">5366 12653 0 0,'0'0'0'0,"0"79"2"0,16-32-2 0,-16 0 0 0,15 1-2 0</inkml:trace>
  <inkml:trace contextRef="#ctx0" brushRef="#br1" timeOffset="42">5445 13255 0 0,'0'16'0'0</inkml:trace>
  <inkml:trace contextRef="#ctx0" brushRef="#br1" timeOffset="43">5445 13732 0 0,'0'0'0'0,"0"80"1"0,0-1-1 0,0-33 0 0,16 2-1 0</inkml:trace>
  <inkml:trace contextRef="#ctx0" brushRef="#br1" timeOffset="44">5493 14382 0 0,'0'0'0'0,"0"80"0"0,0-64 0 0</inkml:trace>
  <inkml:trace contextRef="#ctx0" brushRef="#br1" timeOffset="45">5493 15224 0 0,'-32'96'2'0,"16"-1"-1"0,16-17-1 0,0 18 0 0,0-16 2 0,0-16-1 0,16-1-3 0,0-32-2 0</inkml:trace>
  <inkml:trace contextRef="#ctx0" brushRef="#br1" timeOffset="46">5493 16161 2 0,'0'16'2'0,"0"94"5"0,0-94-5 0,0 80 8 0,16-48-3 0,-16-32-3 0,0 32 5 0,0 30-1 0,-16-47-7 0,16 33 1 0,0-48-2 0,0 16 1 0,0-16-1 0,0 16-1 0,0-16 1 0,0 16-12 0,0-16-14 0,16 32 15 0,-16-17 8 0,0-31 2 0,0 16 0 0</inkml:trace>
  <inkml:trace contextRef="#ctx0" brushRef="#br1" timeOffset="47">5524 16876 5 0,'-15'0'5'0,"-1"16"-4"0,16 31 5 0,0 15 3 0,0-30 8 0,0 0-14 0,0-16 0 0,0-16 4 0,0 0-2 0,-16-64-11 0,-16-30 12 0,0-33-5 0,16 47-1 0,16 80 1 0,0 32-7 0,16 64 5 0,-16-1 0 0,16-33 5 0,-16-30 11 0,16-16-11 0,-16-16 1 0,0-79-6 0,-16 16 3 0,16-16-2 0,0 79 1 0,0 79 0 0,0 15 11 0,-16-30 0 0,16 0-35 0,16-64-58 0</inkml:trace>
  <inkml:trace contextRef="#ctx0" brushRef="#br1" timeOffset="48">8112 10889 0 0,'0'0'0'0,"16"-15"1"0,-16 30 14 0,0-15-14 0,0 16-11 0,0 0 3 0</inkml:trace>
  <inkml:trace contextRef="#ctx0" brushRef="#br1" timeOffset="49">8160 10985 2 0,'0'0'0'0,"0"16"0"0,-16 0 0 0,16-16 0 0,0 16-1 0,0 0 1 0,0 0-1 0,0-16 1 0,-16 32 0 0,16-32 0 0,0 16 0 0</inkml:trace>
  <inkml:trace contextRef="#ctx0" brushRef="#br1" timeOffset="50">8160 11366 0 0,'0'32'2'0,"0"0"1"0,0 16-2 0,0-16 0 0,0-16-2 0,-16 16-1 0,0-1-2 0</inkml:trace>
  <inkml:trace contextRef="#ctx0" brushRef="#br1" timeOffset="51">8144 11939 0 0,'0'0'0'0,"-16"78"4"0,16-47-3 0,0-15-1 0,16 16-4 0,-16-16 3 0</inkml:trace>
  <inkml:trace contextRef="#ctx0" brushRef="#br1" timeOffset="52">8160 12685 0 0,'0'32'0'0,"16"30"0"0,-16-62 0 0</inkml:trace>
  <inkml:trace contextRef="#ctx0" brushRef="#br1" timeOffset="53">8191 13351 0 0,'-15'48'2'0,"-1"47"0"0,16-17-2 0,16-14 0 0,-16 0-2 0,0 0 0 0</inkml:trace>
  <inkml:trace contextRef="#ctx0" brushRef="#br1" timeOffset="54">8287 14272 0 0,'0'16'0'0,"16"46"0"0</inkml:trace>
  <inkml:trace contextRef="#ctx0" brushRef="#br1" timeOffset="55">8255 14923 1 0,'0'32'1'0,"0"31"-1"0,16-16 0 0,-16 16-1 0,0-15 1 0,0 16 0 0,-16-16 0 0,16 16 0 0,16-1 1 0,0 15 5 0,0-14 0 0,-1 0-5 0,1 0-1 0,-16 0 4 0,0-17-8 0,0 31-4 0,0-14 5 0,16 16 2 0,-16 16 3 0,-16-17 5 0,16-17 1 0,16 18-2 0,-16-32 1 0,16 16-4 0,-16-32 2 0,16 0 0 0,-16 31 3 0,0-17-4 0,0-14-3 0,0 0-2 0,0-16-9 0,0 16-13 0,0-16 7 0,0 32 12 0,0-16 2 0,0 16 0 0,0-32 1 0</inkml:trace>
  <inkml:trace contextRef="#ctx0" brushRef="#br1" timeOffset="56">8350 16923 0 0,'0'0'0'0,"32"-31"2"0,-32 31 1 0,0 0 12 0,0 0-4 0,0 31 1 0,0 1-6 0,0-2 3 0,0-30-1 0,16 16-10 0,-16-16-4 0,0-78-13 0,-16 15 4 0,16-17 6 0,0 16 8 0,0 64 3 0,0 32 6 0,0 32 3 0,0 0 0 0,0-17-7 0,16-31-2 0,-16-16 7 0,0-32 4 0,0-15-3 0,0 47-8 0,-16-16 6 0,16 16-5 0,0 0-3 0,-16 0-4 0,16 0-1 0,0 0-37 0,0 0-4 0</inkml:trace>
  <inkml:trace contextRef="#ctx0" brushRef="#br1" timeOffset="57">9604 10255 1 0,'16'16'9'0,"-16"0"3"0,0-16 3 0,0 16-3 0,0 0-10 0,0 0-2 0,0 16 0 0,-16-32 0 0,16 16-1 0,0-16-5 0,16 0 12 0,-16-16 0 0,0 16-8 0,0-16 2 0,0 0 0 0,0 0 1 0,0-32-2 0,16 32-21 0,-16 0-1 0,0 16 14 0</inkml:trace>
  <inkml:trace contextRef="#ctx0" brushRef="#br1" timeOffset="58">9652 10335 1 0,'0'0'0'0,"0"16"1"0,0 16 1 0,-16 16 5 0,0-17-1 0,16 0-6 0,0 16-10 0,0 1 4 0,0-32 5 0</inkml:trace>
  <inkml:trace contextRef="#ctx0" brushRef="#br1" timeOffset="59">9604 10859 0 0,'0'0'0'0,"0"78"1"0,0-30 0 0,0 16-1 0,16-16 1 0,-16 0-1 0,0 15-1 0,16-16-1 0</inkml:trace>
  <inkml:trace contextRef="#ctx0" brushRef="#br1" timeOffset="60">9652 11636 1 0,'0'47'1'0,"0"33"-2"0,16-64 0 0</inkml:trace>
  <inkml:trace contextRef="#ctx0" brushRef="#br1" timeOffset="61">9652 12461 0 0,'0'64'1'0,"0"-32"-1"0,0 16 0 0,0-32 0 0,0 32 0 0,0-32-1 0,0-16 1 0</inkml:trace>
  <inkml:trace contextRef="#ctx0" brushRef="#br1" timeOffset="62">9620 13002 0 0,'0'32'0'0,"0"-16"1"0,0 63 0 0,0-33 0 0,0-30 0 0,0 48-1 0,0 0-1 0,-16 0-1 0,16 0 2 0,0-17 0 0,0-31 1 0,0 62 1 0,0-14-1 0,0 0-2 0,0 16 0 0,0-17-1 0,0 15 2 0,0 2 0 0,0 0 1 0,0-16 1 0,16 15-2 0,0-1-3 0,0 2 2 0,0 16 1 0,-16 0 0 0,0-2 1 0,0 1-1 0,0 1 0 0,0 16 1 0,0-3-1 0,16-13 0 0,0 0 1 0,-16-1 2 0,0 15 1 0,0-30 0 0,15 16-2 0,1-16 10 0,-16-2-7 0,16-15-2 0,0 17 1 0,-16-16-2 0,0 32-2 0,0-18 0 0,0 17 0 0,0 1-2 0,0-32-3 0,0-1-4 0,0 15 0 0,-16-30 6 0,16 0 1 0,0 0-1 0,0-32 0 0,16-16 2 0,-16-16 1 0,0 0 1 0,0-16-1 0,0 16 0 0,0 0 3 0,0 0 7 0,0 32 8 0,0 0-4 0,16 32-4 0,0 0-3 0,-16 0-5 0,16-16 1 0,-16-16 0 0,0-16 1 0,0 0-5 0,0-32 1 0,0-48 0 0,-16-16-2 0,16 80 6 0,0 32 5 0,-16 48-5 0,16 48 7 0,0-49-5 0,0-15-12 0,0-33 3 0,0-30-45 0,0-17-6 0</inkml:trace>
  <inkml:trace contextRef="#ctx0" brushRef="#br1" timeOffset="63">5477 16796 0 0,'0'0'0'0,"0"0"3"0,-16 0 20 0,16 0-16 0,0 16-5 0,0 79 4 0,0-1 6 0,16-30-3 0,16 16-9 0,-17-32 0 0,-15-16 7 0,0-32 15 0,0-32-2 0,-15-32-9 0,-17 0-14 0,16 32-2 0,-16-62-5 0,32 78 10 0,-16-31-1 0,0 31 1 0,16-16-3 0,-15 16 1 0,15 16-15 0,0 0 6 0,0 32-27 0,0-16 27 0,-16 47-10 0</inkml:trace>
  <inkml:trace contextRef="#ctx0" brushRef="#br1" timeOffset="64">8414 16668 2 0,'0'0'1'0,"-16"16"2"0,16 96 3 0,0-1-2 0,0-17 1 0,0-46 2 0,16-16-1 0,0-16 22 0,-16-32 7 0,-16-48-23 0,0-14-13 0,16-1 6 0,-16 15-3 0,16 0-3 0,0 48-5 0,0 48-7 0,0 64-6 0,0-17-9 0,16-17-7 0,-16-62 22 0</inkml:trace>
  <inkml:trace contextRef="#ctx0" brushRef="#br1" timeOffset="65">9731 16636 4 0,'0'0'0'0,"0"32"14"0,0 16 4 0,0 32-13 0,16 0-3 0,0-33 0 0,-16-15 1 0,0-32 10 0,0-32 12 0,0-31-9 0,0-1-1 0,0-16-8 0,0 16-2 0,0 32-5 0,0 32-5 0,-16 48-8 0,16 64-13 0,-16 0-59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BCC18D8-4659-4A5C-A3ED-54443A561086}" type="datetimeFigureOut">
              <a:rPr lang="es-ES" smtClean="0"/>
              <a:pPr/>
              <a:t>20/10/2022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9127388-9881-4656-B316-BEBF50EB32E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8848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9A96FFB-2706-4ACB-8255-82E88D9D6679}" type="datetimeFigureOut">
              <a:rPr lang="es-ES" smtClean="0"/>
              <a:pPr/>
              <a:t>20/10/2022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1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24 Elipse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204A021-4585-430F-B8AF-44480B6FCCD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96FFB-2706-4ACB-8255-82E88D9D6679}" type="datetimeFigureOut">
              <a:rPr lang="es-ES" smtClean="0"/>
              <a:pPr/>
              <a:t>20/10/2022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4A021-4585-430F-B8AF-44480B6FCCD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96FFB-2706-4ACB-8255-82E88D9D6679}" type="datetimeFigureOut">
              <a:rPr lang="es-ES" smtClean="0"/>
              <a:pPr/>
              <a:t>20/10/2022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4A021-4585-430F-B8AF-44480B6FCCD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9A96FFB-2706-4ACB-8255-82E88D9D6679}" type="datetimeFigureOut">
              <a:rPr lang="es-ES" smtClean="0"/>
              <a:pPr/>
              <a:t>20/10/2022</a:t>
            </a:fld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204A021-4585-430F-B8AF-44480B6FCCD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9A96FFB-2706-4ACB-8255-82E88D9D6679}" type="datetimeFigureOut">
              <a:rPr lang="es-ES" smtClean="0"/>
              <a:pPr/>
              <a:t>20/10/2022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204A021-4585-430F-B8AF-44480B6FCCD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96FFB-2706-4ACB-8255-82E88D9D6679}" type="datetimeFigureOut">
              <a:rPr lang="es-ES" smtClean="0"/>
              <a:pPr/>
              <a:t>20/10/2022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4A021-4585-430F-B8AF-44480B6FCCD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96FFB-2706-4ACB-8255-82E88D9D6679}" type="datetimeFigureOut">
              <a:rPr lang="es-ES" smtClean="0"/>
              <a:pPr/>
              <a:t>20/10/2022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4A021-4585-430F-B8AF-44480B6FCCD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9A96FFB-2706-4ACB-8255-82E88D9D6679}" type="datetimeFigureOut">
              <a:rPr lang="es-ES" smtClean="0"/>
              <a:pPr/>
              <a:t>20/10/2022</a:t>
            </a:fld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204A021-4585-430F-B8AF-44480B6FCCD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96FFB-2706-4ACB-8255-82E88D9D6679}" type="datetimeFigureOut">
              <a:rPr lang="es-ES" smtClean="0"/>
              <a:pPr/>
              <a:t>20/10/2022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4A021-4585-430F-B8AF-44480B6FCCD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9A96FFB-2706-4ACB-8255-82E88D9D6679}" type="datetimeFigureOut">
              <a:rPr lang="es-ES" smtClean="0"/>
              <a:pPr/>
              <a:t>20/10/2022</a:t>
            </a:fld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204A021-4585-430F-B8AF-44480B6FCCD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/>
              <a:t>Haga clic en el icono para agregar una imagen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9A96FFB-2706-4ACB-8255-82E88D9D6679}" type="datetimeFigureOut">
              <a:rPr lang="es-ES" smtClean="0"/>
              <a:pPr/>
              <a:t>20/10/2022</a:t>
            </a:fld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204A021-4585-430F-B8AF-44480B6FCCD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9A96FFB-2706-4ACB-8255-82E88D9D6679}" type="datetimeFigureOut">
              <a:rPr lang="es-ES" smtClean="0"/>
              <a:pPr/>
              <a:t>20/10/2022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204A021-4585-430F-B8AF-44480B6FCCD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gelazona@usantotomas.edu.co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3.png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customXml" Target="../ink/ink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>
          <a:xfrm>
            <a:off x="2123728" y="836712"/>
            <a:ext cx="6172200" cy="2952328"/>
          </a:xfrm>
        </p:spPr>
        <p:txBody>
          <a:bodyPr>
            <a:normAutofit/>
          </a:bodyPr>
          <a:lstStyle/>
          <a:p>
            <a:pPr algn="ctr"/>
            <a:r>
              <a:rPr lang="es-ES" sz="3200"/>
              <a:t>Antenas &amp; </a:t>
            </a:r>
            <a:r>
              <a:rPr lang="es-ES" sz="3200" err="1"/>
              <a:t>propagacion</a:t>
            </a:r>
            <a:br>
              <a:rPr lang="es-ES"/>
            </a:br>
            <a:r>
              <a:rPr lang="es-ES" b="0"/>
              <a:t>línea de vista</a:t>
            </a:r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>
          <a:xfrm>
            <a:off x="2411760" y="4365104"/>
            <a:ext cx="6172200" cy="1371600"/>
          </a:xfrm>
        </p:spPr>
        <p:txBody>
          <a:bodyPr>
            <a:normAutofit/>
          </a:bodyPr>
          <a:lstStyle/>
          <a:p>
            <a:pPr algn="ctr"/>
            <a:r>
              <a:rPr lang="es-ES" sz="2000"/>
              <a:t>Angela Tatiana Zona Ortiz</a:t>
            </a:r>
          </a:p>
          <a:p>
            <a:pPr algn="ctr"/>
            <a:r>
              <a:rPr lang="es-ES" sz="2000">
                <a:hlinkClick r:id="rId2"/>
              </a:rPr>
              <a:t>angelazona@usantotomas.edu.co</a:t>
            </a:r>
            <a:endParaRPr lang="es-ES" sz="2000"/>
          </a:p>
          <a:p>
            <a:pPr algn="ctr"/>
            <a:endParaRPr lang="es-ES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4" descr="Interfaz de usuario gráfica, Texto, Aplicación, Word&#10;&#10;Descripción generada automáticamente">
            <a:extLst>
              <a:ext uri="{FF2B5EF4-FFF2-40B4-BE49-F238E27FC236}">
                <a16:creationId xmlns:a16="http://schemas.microsoft.com/office/drawing/2014/main" id="{4AFDC2AB-643B-AE1F-11A5-1E4A10FC1AEF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 rotWithShape="1">
          <a:blip r:embed="rId2"/>
          <a:srcRect l="18855" t="16915" r="29609" b="9453"/>
          <a:stretch/>
        </p:blipFill>
        <p:spPr>
          <a:xfrm>
            <a:off x="686843" y="485881"/>
            <a:ext cx="7554148" cy="6067859"/>
          </a:xfrm>
        </p:spPr>
      </p:pic>
    </p:spTree>
    <p:extLst>
      <p:ext uri="{BB962C8B-B14F-4D97-AF65-F5344CB8AC3E}">
        <p14:creationId xmlns:p14="http://schemas.microsoft.com/office/powerpoint/2010/main" val="2679832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6D627D-8C53-45C3-A619-081CC241B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Zona de </a:t>
            </a:r>
            <a:r>
              <a:rPr lang="es-CO" err="1"/>
              <a:t>fresnel</a:t>
            </a:r>
            <a:endParaRPr lang="es-CO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Entrada de lápiz 2">
                <a:extLst>
                  <a:ext uri="{FF2B5EF4-FFF2-40B4-BE49-F238E27FC236}">
                    <a16:creationId xmlns:a16="http://schemas.microsoft.com/office/drawing/2014/main" id="{C87C6319-EFCD-4F4D-A3B2-1219D5EAC8A1}"/>
                  </a:ext>
                </a:extLst>
              </p14:cNvPr>
              <p14:cNvContentPartPr/>
              <p14:nvPr/>
            </p14:nvContentPartPr>
            <p14:xfrm>
              <a:off x="1142640" y="1251720"/>
              <a:ext cx="7195680" cy="3297960"/>
            </p14:xfrm>
          </p:contentPart>
        </mc:Choice>
        <mc:Fallback xmlns="">
          <p:pic>
            <p:nvPicPr>
              <p:cNvPr id="3" name="Entrada de lápiz 2">
                <a:extLst>
                  <a:ext uri="{FF2B5EF4-FFF2-40B4-BE49-F238E27FC236}">
                    <a16:creationId xmlns:a16="http://schemas.microsoft.com/office/drawing/2014/main" id="{C87C6319-EFCD-4F4D-A3B2-1219D5EAC8A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3280" y="1242360"/>
                <a:ext cx="7214400" cy="331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5411278B-6CB9-C84F-BD44-B74F453D0707}"/>
                  </a:ext>
                </a:extLst>
              </p14:cNvPr>
              <p14:cNvContentPartPr/>
              <p14:nvPr/>
            </p14:nvContentPartPr>
            <p14:xfrm>
              <a:off x="428760" y="1566000"/>
              <a:ext cx="8447040" cy="4669560"/>
            </p14:xfrm>
          </p:contentPart>
        </mc:Choice>
        <mc:Fallback xmlns=""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5411278B-6CB9-C84F-BD44-B74F453D070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9400" y="1556640"/>
                <a:ext cx="8465760" cy="46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5CB3E623-5EA9-5D46-B4E4-F3CA9173C1E9}"/>
                  </a:ext>
                </a:extLst>
              </p14:cNvPr>
              <p14:cNvContentPartPr/>
              <p14:nvPr/>
            </p14:nvContentPartPr>
            <p14:xfrm>
              <a:off x="5994720" y="4068720"/>
              <a:ext cx="2846520" cy="180648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5CB3E623-5EA9-5D46-B4E4-F3CA9173C1E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85360" y="4059360"/>
                <a:ext cx="2865240" cy="182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4470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4D61BC-771D-4095-8D55-1DEE8A191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ejemplo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4574252A-5BFA-6E4C-A175-CD762A7648C2}"/>
                  </a:ext>
                </a:extLst>
              </p14:cNvPr>
              <p14:cNvContentPartPr/>
              <p14:nvPr/>
            </p14:nvContentPartPr>
            <p14:xfrm>
              <a:off x="388440" y="108360"/>
              <a:ext cx="8470080" cy="5532840"/>
            </p14:xfrm>
          </p:contentPart>
        </mc:Choice>
        <mc:Fallback xmlns=""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4574252A-5BFA-6E4C-A175-CD762A7648C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9080" y="99000"/>
                <a:ext cx="8488800" cy="555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4991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D6E7F3-622B-42A6-9811-89B4DD314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>
            <a:normAutofit/>
          </a:bodyPr>
          <a:lstStyle/>
          <a:p>
            <a:r>
              <a:rPr lang="es-CO" dirty="0"/>
              <a:t>LINEA DE VISTA (</a:t>
            </a:r>
            <a:r>
              <a:rPr lang="es-CO" dirty="0" err="1"/>
              <a:t>LoS</a:t>
            </a:r>
            <a:r>
              <a:rPr lang="es-CO" dirty="0"/>
              <a:t>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AAF4C8-CCE6-4086-9874-7B8CD4B6FDB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CO"/>
              <a:t>Las antenas deben esta orientadas</a:t>
            </a:r>
          </a:p>
          <a:p>
            <a:pPr lvl="1"/>
            <a:r>
              <a:rPr lang="es-CO" err="1"/>
              <a:t>Azimuth</a:t>
            </a:r>
            <a:endParaRPr lang="es-CO"/>
          </a:p>
          <a:p>
            <a:pPr lvl="1"/>
            <a:r>
              <a:rPr lang="es-CO"/>
              <a:t>Elevación</a:t>
            </a:r>
          </a:p>
          <a:p>
            <a:pPr marL="457200" indent="-457200">
              <a:buFont typeface="+mj-lt"/>
              <a:buAutoNum type="arabicPeriod"/>
            </a:pPr>
            <a:r>
              <a:rPr lang="es-CO"/>
              <a:t>Deben cumplir una condición de visibilidad</a:t>
            </a:r>
          </a:p>
          <a:p>
            <a:pPr lvl="1"/>
            <a:r>
              <a:rPr lang="es-CO"/>
              <a:t>El 60% del Radio 1 de </a:t>
            </a:r>
            <a:r>
              <a:rPr lang="es-CO" err="1"/>
              <a:t>fresnel</a:t>
            </a:r>
            <a:r>
              <a:rPr lang="es-CO"/>
              <a:t> debe estar libre.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B54826E2-83D7-634B-8FC1-34F65C038266}"/>
                  </a:ext>
                </a:extLst>
              </p14:cNvPr>
              <p14:cNvContentPartPr/>
              <p14:nvPr/>
            </p14:nvContentPartPr>
            <p14:xfrm>
              <a:off x="794520" y="68760"/>
              <a:ext cx="7046640" cy="5943600"/>
            </p14:xfrm>
          </p:contentPart>
        </mc:Choice>
        <mc:Fallback xmlns=""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B54826E2-83D7-634B-8FC1-34F65C0382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5160" y="59400"/>
                <a:ext cx="7065360" cy="596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1141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5755C9-0225-4239-8251-0D9E35395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ejemplo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47255918-F029-AF4E-94CB-015C10CC75C8}"/>
                  </a:ext>
                </a:extLst>
              </p14:cNvPr>
              <p14:cNvContentPartPr/>
              <p14:nvPr/>
            </p14:nvContentPartPr>
            <p14:xfrm>
              <a:off x="291240" y="782640"/>
              <a:ext cx="8006760" cy="4532400"/>
            </p14:xfrm>
          </p:contentPart>
        </mc:Choice>
        <mc:Fallback xmlns=""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47255918-F029-AF4E-94CB-015C10CC75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1880" y="773280"/>
                <a:ext cx="8025480" cy="45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714240EA-1242-CD4A-BFD0-29D8235C8358}"/>
                  </a:ext>
                </a:extLst>
              </p14:cNvPr>
              <p14:cNvContentPartPr/>
              <p14:nvPr/>
            </p14:nvContentPartPr>
            <p14:xfrm>
              <a:off x="1045800" y="617400"/>
              <a:ext cx="5869800" cy="417204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714240EA-1242-CD4A-BFD0-29D8235C835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36440" y="608040"/>
                <a:ext cx="5888520" cy="419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3135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971991-3403-4D28-8C63-239E8C70D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947CF9E6-4141-FE4E-9673-82D4204D7613}"/>
                  </a:ext>
                </a:extLst>
              </p14:cNvPr>
              <p14:cNvContentPartPr/>
              <p14:nvPr/>
            </p14:nvContentPartPr>
            <p14:xfrm>
              <a:off x="251280" y="3143160"/>
              <a:ext cx="3835440" cy="2612160"/>
            </p14:xfrm>
          </p:contentPart>
        </mc:Choice>
        <mc:Fallback xmlns=""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947CF9E6-4141-FE4E-9673-82D4204D76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1920" y="3133800"/>
                <a:ext cx="3854160" cy="263088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CuadroTexto 4">
            <a:extLst>
              <a:ext uri="{FF2B5EF4-FFF2-40B4-BE49-F238E27FC236}">
                <a16:creationId xmlns:a16="http://schemas.microsoft.com/office/drawing/2014/main" id="{53A46905-F414-48F9-98AD-3E4CFB51E350}"/>
              </a:ext>
            </a:extLst>
          </p:cNvPr>
          <p:cNvSpPr txBox="1"/>
          <p:nvPr/>
        </p:nvSpPr>
        <p:spPr>
          <a:xfrm>
            <a:off x="755576" y="2564904"/>
            <a:ext cx="315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/>
              <a:t>Altura máxima del obtáculo</a:t>
            </a:r>
          </a:p>
        </p:txBody>
      </p:sp>
    </p:spTree>
    <p:extLst>
      <p:ext uri="{BB962C8B-B14F-4D97-AF65-F5344CB8AC3E}">
        <p14:creationId xmlns:p14="http://schemas.microsoft.com/office/powerpoint/2010/main" val="2549085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BEFEBD-F08C-45F6-AB92-EF4F869D4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3AAF4886-7E38-3643-A921-E278FCCE57BD}"/>
                  </a:ext>
                </a:extLst>
              </p14:cNvPr>
              <p14:cNvContentPartPr/>
              <p14:nvPr/>
            </p14:nvContentPartPr>
            <p14:xfrm>
              <a:off x="177120" y="2674800"/>
              <a:ext cx="4469400" cy="3955320"/>
            </p14:xfrm>
          </p:contentPart>
        </mc:Choice>
        <mc:Fallback xmlns=""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3AAF4886-7E38-3643-A921-E278FCCE57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7760" y="2665440"/>
                <a:ext cx="4488120" cy="397404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CuadroTexto 4">
            <a:extLst>
              <a:ext uri="{FF2B5EF4-FFF2-40B4-BE49-F238E27FC236}">
                <a16:creationId xmlns:a16="http://schemas.microsoft.com/office/drawing/2014/main" id="{3D42921A-61DF-41A6-88A3-DFAA02CAA3CD}"/>
              </a:ext>
            </a:extLst>
          </p:cNvPr>
          <p:cNvSpPr txBox="1"/>
          <p:nvPr/>
        </p:nvSpPr>
        <p:spPr>
          <a:xfrm>
            <a:off x="457200" y="2060848"/>
            <a:ext cx="3853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/>
              <a:t>Como evaluar si hay línea de vista</a:t>
            </a:r>
          </a:p>
        </p:txBody>
      </p:sp>
    </p:spTree>
    <p:extLst>
      <p:ext uri="{BB962C8B-B14F-4D97-AF65-F5344CB8AC3E}">
        <p14:creationId xmlns:p14="http://schemas.microsoft.com/office/powerpoint/2010/main" val="17768491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Mirador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6F5D3B4BE8524E94395801D93BC2A6" ma:contentTypeVersion="9" ma:contentTypeDescription="Create a new document." ma:contentTypeScope="" ma:versionID="8794c4c84c8ae28c1ff6e0f0bc9fa306">
  <xsd:schema xmlns:xsd="http://www.w3.org/2001/XMLSchema" xmlns:xs="http://www.w3.org/2001/XMLSchema" xmlns:p="http://schemas.microsoft.com/office/2006/metadata/properties" xmlns:ns3="1b3ad000-dd1c-4f5f-b942-c38bff72b04b" targetNamespace="http://schemas.microsoft.com/office/2006/metadata/properties" ma:root="true" ma:fieldsID="057bf02ec6af576dd5f02f5e58d2e5ed" ns3:_="">
    <xsd:import namespace="1b3ad000-dd1c-4f5f-b942-c38bff72b04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3ad000-dd1c-4f5f-b942-c38bff72b0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B0BEFF0-C9E7-4A6E-843F-9B29672152C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D374FA9-D0D4-4B1B-9BB2-7BD1142E77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510F7DA-D6BE-4747-97F8-AEA3541D97F1}">
  <ds:schemaRefs>
    <ds:schemaRef ds:uri="1b3ad000-dd1c-4f5f-b942-c38bff72b04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Application>Microsoft Office PowerPoint</Application>
  <PresentationFormat>Presentación en pantalla (4:3)</PresentationFormat>
  <Slides>8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Mirador</vt:lpstr>
      <vt:lpstr>Antenas &amp; propagacion línea de vista</vt:lpstr>
      <vt:lpstr>Presentación de PowerPoint</vt:lpstr>
      <vt:lpstr>Zona de fresnel</vt:lpstr>
      <vt:lpstr>ejemplo</vt:lpstr>
      <vt:lpstr>LINEA DE VISTA (LoS)</vt:lpstr>
      <vt:lpstr>ejemplo</vt:lpstr>
      <vt:lpstr>Presentación de PowerPoint</vt:lpstr>
      <vt:lpstr>Presentación de PowerPoint</vt:lpstr>
    </vt:vector>
  </TitlesOfParts>
  <Company>UPV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Fabian Pinzon</dc:creator>
  <cp:revision>11</cp:revision>
  <cp:lastPrinted>2017-09-01T11:31:24Z</cp:lastPrinted>
  <dcterms:created xsi:type="dcterms:W3CDTF">2015-02-02T15:57:06Z</dcterms:created>
  <dcterms:modified xsi:type="dcterms:W3CDTF">2022-10-20T21:25:39Z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0x0101002A6F5D3B4BE8524E94395801D93BC2A6</vt:lpwstr>
  </property>
</Properties>
</file>