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Krona One"/>
      <p:regular r:id="rId17"/>
    </p:embeddedFont>
    <p:embeddedFont>
      <p:font typeface="Assistant Medium"/>
      <p:regular r:id="rId18"/>
      <p:bold r:id="rId19"/>
    </p:embeddedFont>
    <p:embeddedFont>
      <p:font typeface="Roboto"/>
      <p:regular r:id="rId20"/>
      <p:bold r:id="rId21"/>
      <p:italic r:id="rId22"/>
      <p:boldItalic r:id="rId23"/>
    </p:embeddedFont>
    <p:embeddedFont>
      <p:font typeface="Bebas Neue"/>
      <p:regular r:id="rId24"/>
    </p:embeddedFont>
    <p:embeddedFont>
      <p:font typeface="Assistant"/>
      <p:regular r:id="rId25"/>
      <p:bold r:id="rId26"/>
    </p:embeddedFont>
    <p:embeddedFont>
      <p:font typeface="Cupr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BebasNeu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Cuprum-bold.fntdata"/><Relationship Id="rId27" Type="http://schemas.openxmlformats.org/officeDocument/2006/relationships/font" Target="fonts/Cupr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uprum-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upr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KronaOne-regular.fntdata"/><Relationship Id="rId16" Type="http://schemas.openxmlformats.org/officeDocument/2006/relationships/slide" Target="slides/slide12.xml"/><Relationship Id="rId19" Type="http://schemas.openxmlformats.org/officeDocument/2006/relationships/font" Target="fonts/AssistantMedium-bold.fntdata"/><Relationship Id="rId18" Type="http://schemas.openxmlformats.org/officeDocument/2006/relationships/font" Target="fonts/Assistan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44e8ba23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44e8ba23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7b6aa15b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7b6aa15b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seeing that </a:t>
            </a:r>
            <a:r>
              <a:rPr lang="en"/>
              <a:t>housing costs were affected by proximity to the ocean or bay, w</a:t>
            </a:r>
            <a:r>
              <a:rPr lang="en"/>
              <a:t>e wanted to see if the age of the house had an influence on the cost. From this graph, at year 1 of the </a:t>
            </a:r>
            <a:r>
              <a:rPr lang="en"/>
              <a:t>house</a:t>
            </a:r>
            <a:r>
              <a:rPr lang="en"/>
              <a:t> being built, the price is low and peaks at year 2. From there, the cost of the houses slightly fluctuate, but does not significantly change over time. At age 51+, we do see an increase in average price.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44e8ba23d2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44e8ba23d2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7b6aa15b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7b6aa15b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7a9c495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7a9c495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44e8ba23d2_0_2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44e8ba23d2_0_2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Miguel</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Our </a:t>
            </a:r>
            <a:r>
              <a:rPr b="1" lang="en" sz="1600">
                <a:solidFill>
                  <a:schemeClr val="dk1"/>
                </a:solidFill>
              </a:rPr>
              <a:t>dataset</a:t>
            </a:r>
            <a:r>
              <a:rPr b="1" lang="en" sz="1600">
                <a:solidFill>
                  <a:schemeClr val="dk1"/>
                </a:solidFill>
              </a:rPr>
              <a:t> columns pertained:</a:t>
            </a:r>
            <a:endParaRPr b="1" sz="16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b="1" lang="en" sz="1350">
                <a:solidFill>
                  <a:schemeClr val="dk1"/>
                </a:solidFill>
              </a:rPr>
              <a:t>1. longitude</a:t>
            </a:r>
            <a:r>
              <a:rPr lang="en" sz="1350">
                <a:solidFill>
                  <a:schemeClr val="dk1"/>
                </a:solidFill>
              </a:rPr>
              <a:t>: A measure of how far west a house is; a higher value is farther west</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2. latitude</a:t>
            </a:r>
            <a:r>
              <a:rPr lang="en" sz="1350">
                <a:solidFill>
                  <a:schemeClr val="dk1"/>
                </a:solidFill>
              </a:rPr>
              <a:t>: A measure of how far north a house is; a higher value is farther north</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3. housingMedianAge</a:t>
            </a:r>
            <a:r>
              <a:rPr lang="en" sz="1350">
                <a:solidFill>
                  <a:schemeClr val="dk1"/>
                </a:solidFill>
              </a:rPr>
              <a:t>: Median age of a house within a block; a lower number is a newer building</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4. totalRooms</a:t>
            </a:r>
            <a:r>
              <a:rPr lang="en" sz="1350">
                <a:solidFill>
                  <a:schemeClr val="dk1"/>
                </a:solidFill>
              </a:rPr>
              <a:t>: Total number of rooms within a block</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5. totalBedrooms</a:t>
            </a:r>
            <a:r>
              <a:rPr lang="en" sz="1350">
                <a:solidFill>
                  <a:schemeClr val="dk1"/>
                </a:solidFill>
              </a:rPr>
              <a:t>: Total number of bedrooms within a block</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6. population</a:t>
            </a:r>
            <a:r>
              <a:rPr lang="en" sz="1350">
                <a:solidFill>
                  <a:schemeClr val="dk1"/>
                </a:solidFill>
              </a:rPr>
              <a:t>: Total number of people residing within a block</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7. households</a:t>
            </a:r>
            <a:r>
              <a:rPr lang="en" sz="1350">
                <a:solidFill>
                  <a:schemeClr val="dk1"/>
                </a:solidFill>
              </a:rPr>
              <a:t>: Total number of households, a group of people residing within a home unit, for a block</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8. medianIncome</a:t>
            </a:r>
            <a:r>
              <a:rPr lang="en" sz="1350">
                <a:solidFill>
                  <a:schemeClr val="dk1"/>
                </a:solidFill>
              </a:rPr>
              <a:t>: Median income for households within a block of houses (measured in tens of thousands of US Dollars)</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9. medianHouseValue</a:t>
            </a:r>
            <a:r>
              <a:rPr lang="en" sz="1350">
                <a:solidFill>
                  <a:schemeClr val="dk1"/>
                </a:solidFill>
              </a:rPr>
              <a:t>: Median house value for households within a block (measured in US Dollars)</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rPr>
              <a:t>10. oceanProximity</a:t>
            </a:r>
            <a:r>
              <a:rPr lang="en" sz="1350">
                <a:solidFill>
                  <a:schemeClr val="dk1"/>
                </a:solidFill>
              </a:rPr>
              <a:t>: Location of the house w.r.t ocean/sea</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37088039a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37088039a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Miguel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(incase they ask for further details for one hot encoding / train-test split:</a:t>
            </a:r>
            <a:br>
              <a:rPr lang="en"/>
            </a:br>
            <a:r>
              <a:rPr lang="en" sz="1200">
                <a:solidFill>
                  <a:srgbClr val="374151"/>
                </a:solidFill>
                <a:latin typeface="Roboto"/>
                <a:ea typeface="Roboto"/>
                <a:cs typeface="Roboto"/>
                <a:sym typeface="Roboto"/>
              </a:rPr>
              <a:t>[One-Hot Encoding]</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chemeClr val="accent4"/>
                </a:highlight>
                <a:latin typeface="Roboto"/>
                <a:ea typeface="Roboto"/>
                <a:cs typeface="Roboto"/>
                <a:sym typeface="Roboto"/>
              </a:rPr>
              <a:t>In other words, One-Hot Encoding was used to transform categorical data into a numerical format suitable for our algorithm.</a:t>
            </a:r>
            <a:endParaRPr sz="1200">
              <a:solidFill>
                <a:srgbClr val="374151"/>
              </a:solidFill>
              <a:highlight>
                <a:schemeClr val="accent4"/>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Imagine we have a "Color" feature with categories: Red, Blue, and Green. One-Hot Encoding converts this into binary columns like "Is_Red," "Is_Blue," and "Is_Green."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It prevents the model from assigning ordinal or numerical importance to the categories, ensuring a fair representation.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[Train-Test Split]</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chemeClr val="accent4"/>
                </a:highlight>
                <a:latin typeface="Roboto"/>
                <a:ea typeface="Roboto"/>
                <a:cs typeface="Roboto"/>
                <a:sym typeface="Roboto"/>
              </a:rPr>
              <a:t>Train-Test Split was used to  divide our dataset into two subsets: the "Training" set and the "Testing" set.</a:t>
            </a:r>
            <a:endParaRPr sz="1200">
              <a:solidFill>
                <a:srgbClr val="374151"/>
              </a:solidFill>
              <a:highlight>
                <a:schemeClr val="accent4"/>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chemeClr val="accent4"/>
                </a:highlight>
                <a:latin typeface="Roboto"/>
                <a:ea typeface="Roboto"/>
                <a:cs typeface="Roboto"/>
                <a:sym typeface="Roboto"/>
              </a:rPr>
              <a:t>The "Training" set was used to train our machine learning model, while the "Testing" set was kept aside to evaluate its performance.</a:t>
            </a:r>
            <a:endParaRPr sz="1200">
              <a:solidFill>
                <a:srgbClr val="374151"/>
              </a:solidFill>
              <a:highlight>
                <a:schemeClr val="accent4"/>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helped us assess how well our model generalizes to new, unseen data and avoids overfitting.</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000">
                <a:solidFill>
                  <a:srgbClr val="212121"/>
                </a:solidFill>
              </a:rPr>
              <a:t>X </a:t>
            </a:r>
            <a:r>
              <a:rPr b="1" lang="en" sz="1000">
                <a:solidFill>
                  <a:srgbClr val="212121"/>
                </a:solidFill>
              </a:rPr>
              <a:t>=</a:t>
            </a:r>
            <a:r>
              <a:rPr lang="en" sz="1000">
                <a:solidFill>
                  <a:srgbClr val="212121"/>
                </a:solidFill>
              </a:rPr>
              <a:t> df_lending_data</a:t>
            </a:r>
            <a:r>
              <a:rPr b="1" lang="en" sz="1000">
                <a:solidFill>
                  <a:srgbClr val="212121"/>
                </a:solidFill>
              </a:rPr>
              <a:t>.</a:t>
            </a:r>
            <a:r>
              <a:rPr lang="en" sz="1000">
                <a:solidFill>
                  <a:srgbClr val="212121"/>
                </a:solidFill>
              </a:rPr>
              <a:t>drop(columns</a:t>
            </a:r>
            <a:r>
              <a:rPr b="1" lang="en" sz="1000">
                <a:solidFill>
                  <a:srgbClr val="212121"/>
                </a:solidFill>
              </a:rPr>
              <a:t>=</a:t>
            </a:r>
            <a:r>
              <a:rPr lang="en" sz="1000">
                <a:solidFill>
                  <a:srgbClr val="212121"/>
                </a:solidFill>
              </a:rPr>
              <a:t>['median_house_value']) = everything but median house value</a:t>
            </a:r>
            <a:endParaRPr sz="1000">
              <a:solidFill>
                <a:srgbClr val="212121"/>
              </a:solidFill>
            </a:endParaRPr>
          </a:p>
          <a:p>
            <a:pPr indent="0" lvl="0" marL="0" rtl="0" algn="l">
              <a:lnSpc>
                <a:spcPct val="110795"/>
              </a:lnSpc>
              <a:spcBef>
                <a:spcPts val="1500"/>
              </a:spcBef>
              <a:spcAft>
                <a:spcPts val="0"/>
              </a:spcAft>
              <a:buNone/>
            </a:pPr>
            <a:r>
              <a:rPr lang="en" sz="1000">
                <a:solidFill>
                  <a:srgbClr val="212121"/>
                </a:solidFill>
              </a:rPr>
              <a:t>y </a:t>
            </a:r>
            <a:r>
              <a:rPr b="1" lang="en" sz="1000">
                <a:solidFill>
                  <a:srgbClr val="212121"/>
                </a:solidFill>
              </a:rPr>
              <a:t>=</a:t>
            </a:r>
            <a:r>
              <a:rPr lang="en" sz="1000">
                <a:solidFill>
                  <a:srgbClr val="212121"/>
                </a:solidFill>
              </a:rPr>
              <a:t> df_lending_data['median_house_value'] = median_house_value which is what were trying to predict </a:t>
            </a:r>
            <a:endParaRPr sz="1000">
              <a:solidFill>
                <a:srgbClr val="212121"/>
              </a:solidFill>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7b6aa15b26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7b6aa15b26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t>
            </a:r>
            <a:br>
              <a:rPr lang="en"/>
            </a:br>
            <a:r>
              <a:rPr lang="en" sz="1200">
                <a:solidFill>
                  <a:srgbClr val="374151"/>
                </a:solidFill>
                <a:latin typeface="Roboto"/>
                <a:ea typeface="Roboto"/>
                <a:cs typeface="Roboto"/>
                <a:sym typeface="Roboto"/>
              </a:rPr>
              <a:t>By testing these diverse algorithms, we aimed to find the best model that suits our dataset and problem. Each algorithm has its strengths and can provide valuable insights into our data.</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7b6aa15b2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7b6aa15b2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testing we used the given columns from the dataset except for the median house value to help predict the housing value</a:t>
            </a:r>
            <a:endParaRPr/>
          </a:p>
          <a:p>
            <a:pPr indent="0" lvl="0" marL="0" rtl="0" algn="l">
              <a:lnSpc>
                <a:spcPct val="110795"/>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first try was the Linear Regression model in which was nowhere near sufficient enough for what we were required or looking for, as we can notice the </a:t>
            </a:r>
            <a:r>
              <a:rPr lang="en"/>
              <a:t>accuracy</a:t>
            </a:r>
            <a:r>
              <a:rPr lang="en"/>
              <a:t> of the </a:t>
            </a:r>
            <a:r>
              <a:rPr lang="en"/>
              <a:t>prediction</a:t>
            </a:r>
            <a:r>
              <a:rPr lang="en"/>
              <a:t> was moving higher from the actual pricing markers as the pricing gets higher in the graphon the graph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moved onto using the K Nearest Neighbors </a:t>
            </a:r>
            <a:r>
              <a:rPr lang="en"/>
              <a:t>Regression</a:t>
            </a:r>
            <a:r>
              <a:rPr lang="en"/>
              <a:t> Model. This models was better but still below our value goal and again the predicted value was moving higher than the actual value that was given within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7b6aa15b26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7b6aa15b26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Daisy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third try we used the Gradient Boosting Regressor model and while it was still progress from our previous models, again it was NOT GOOD ENOUGH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we tried THE RANDOM FOREST REGRESSOR  MODEL which gave us  the r-squared value we had been looking for and was on par with the actual data the dataset had given 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finally found the model that fit our dataset, we believed it was the best fit because of our training columns within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deeper look into our </a:t>
            </a:r>
            <a:r>
              <a:rPr lang="en"/>
              <a:t>training</a:t>
            </a:r>
            <a:r>
              <a:rPr lang="en"/>
              <a:t> columns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7b6aa15b2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7b6aa15b2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37088039a1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37088039a1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050" y="541147"/>
            <a:ext cx="6346500" cy="2029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3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2595422"/>
            <a:ext cx="37488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750" y="4526523"/>
            <a:ext cx="9153375" cy="613071"/>
            <a:chOff x="-3750" y="4526523"/>
            <a:chExt cx="9153375" cy="613071"/>
          </a:xfrm>
        </p:grpSpPr>
        <p:sp>
          <p:nvSpPr>
            <p:cNvPr id="12" name="Google Shape;12;p2"/>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416400" y="237350"/>
            <a:ext cx="1234600" cy="303800"/>
            <a:chOff x="7601000" y="728638"/>
            <a:chExt cx="1234600" cy="303800"/>
          </a:xfrm>
        </p:grpSpPr>
        <p:sp>
          <p:nvSpPr>
            <p:cNvPr id="21" name="Google Shape;21;p2"/>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a:off x="3243875" y="15993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113910" y="336495"/>
            <a:ext cx="969879" cy="238720"/>
            <a:chOff x="5129775" y="1122875"/>
            <a:chExt cx="750100" cy="184625"/>
          </a:xfrm>
        </p:grpSpPr>
        <p:sp>
          <p:nvSpPr>
            <p:cNvPr id="25" name="Google Shape;25;p2"/>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11"/>
          <p:cNvSpPr txBox="1"/>
          <p:nvPr>
            <p:ph hasCustomPrompt="1" type="title"/>
          </p:nvPr>
        </p:nvSpPr>
        <p:spPr>
          <a:xfrm>
            <a:off x="1735925" y="1259925"/>
            <a:ext cx="6693000" cy="11766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1" name="Google Shape;191;p11"/>
          <p:cNvSpPr txBox="1"/>
          <p:nvPr>
            <p:ph idx="1" type="subTitle"/>
          </p:nvPr>
        </p:nvSpPr>
        <p:spPr>
          <a:xfrm>
            <a:off x="4001500" y="2993511"/>
            <a:ext cx="4427400" cy="4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2" name="Google Shape;192;p11"/>
          <p:cNvSpPr txBox="1"/>
          <p:nvPr>
            <p:ph idx="2" type="subTitle"/>
          </p:nvPr>
        </p:nvSpPr>
        <p:spPr>
          <a:xfrm>
            <a:off x="4001500" y="2580711"/>
            <a:ext cx="4427400" cy="4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1" sz="1800">
                <a:latin typeface="Krona One"/>
                <a:ea typeface="Krona One"/>
                <a:cs typeface="Krona One"/>
                <a:sym typeface="Krona 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93" name="Google Shape;193;p11"/>
          <p:cNvGrpSpPr/>
          <p:nvPr/>
        </p:nvGrpSpPr>
        <p:grpSpPr>
          <a:xfrm flipH="1">
            <a:off x="-3750" y="4526523"/>
            <a:ext cx="9153375" cy="613071"/>
            <a:chOff x="-3750" y="4526523"/>
            <a:chExt cx="9153375" cy="613071"/>
          </a:xfrm>
        </p:grpSpPr>
        <p:sp>
          <p:nvSpPr>
            <p:cNvPr id="194" name="Google Shape;194;p11"/>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7726713" y="774050"/>
            <a:ext cx="1587675" cy="407125"/>
            <a:chOff x="3307875" y="492575"/>
            <a:chExt cx="1587675" cy="407125"/>
          </a:xfrm>
        </p:grpSpPr>
        <p:sp>
          <p:nvSpPr>
            <p:cNvPr id="203" name="Google Shape;203;p11"/>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1"/>
          <p:cNvSpPr/>
          <p:nvPr/>
        </p:nvSpPr>
        <p:spPr>
          <a:xfrm>
            <a:off x="5954575" y="3489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07" name="Shape 2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8" name="Shape 208"/>
        <p:cNvGrpSpPr/>
        <p:nvPr/>
      </p:nvGrpSpPr>
      <p:grpSpPr>
        <a:xfrm>
          <a:off x="0" y="0"/>
          <a:ext cx="0" cy="0"/>
          <a:chOff x="0" y="0"/>
          <a:chExt cx="0" cy="0"/>
        </a:xfrm>
      </p:grpSpPr>
      <p:sp>
        <p:nvSpPr>
          <p:cNvPr id="209" name="Google Shape;209;p13"/>
          <p:cNvSpPr txBox="1"/>
          <p:nvPr>
            <p:ph hasCustomPrompt="1" type="title"/>
          </p:nvPr>
        </p:nvSpPr>
        <p:spPr>
          <a:xfrm>
            <a:off x="1250350"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p:nvPr>
            <p:ph idx="1" type="subTitle"/>
          </p:nvPr>
        </p:nvSpPr>
        <p:spPr>
          <a:xfrm>
            <a:off x="844602" y="2174691"/>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13"/>
          <p:cNvSpPr txBox="1"/>
          <p:nvPr>
            <p:ph hasCustomPrompt="1" idx="2" type="title"/>
          </p:nvPr>
        </p:nvSpPr>
        <p:spPr>
          <a:xfrm>
            <a:off x="3936864"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p:nvPr>
            <p:ph idx="3" type="subTitle"/>
          </p:nvPr>
        </p:nvSpPr>
        <p:spPr>
          <a:xfrm>
            <a:off x="3531114" y="2174691"/>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3" name="Google Shape;213;p13"/>
          <p:cNvSpPr txBox="1"/>
          <p:nvPr>
            <p:ph hasCustomPrompt="1" idx="4" type="title"/>
          </p:nvPr>
        </p:nvSpPr>
        <p:spPr>
          <a:xfrm>
            <a:off x="6627743"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p:nvPr>
            <p:ph idx="5" type="subTitle"/>
          </p:nvPr>
        </p:nvSpPr>
        <p:spPr>
          <a:xfrm>
            <a:off x="6224241" y="2174691"/>
            <a:ext cx="20823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 name="Google Shape;215;p13"/>
          <p:cNvSpPr txBox="1"/>
          <p:nvPr>
            <p:ph hasCustomPrompt="1" idx="6" type="title"/>
          </p:nvPr>
        </p:nvSpPr>
        <p:spPr>
          <a:xfrm>
            <a:off x="1250350"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p:nvPr>
            <p:ph idx="7" type="subTitle"/>
          </p:nvPr>
        </p:nvSpPr>
        <p:spPr>
          <a:xfrm>
            <a:off x="844602" y="3803713"/>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7" name="Google Shape;217;p13"/>
          <p:cNvSpPr txBox="1"/>
          <p:nvPr>
            <p:ph hasCustomPrompt="1" idx="8" type="title"/>
          </p:nvPr>
        </p:nvSpPr>
        <p:spPr>
          <a:xfrm>
            <a:off x="3936865"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p:nvPr>
            <p:ph idx="9" type="subTitle"/>
          </p:nvPr>
        </p:nvSpPr>
        <p:spPr>
          <a:xfrm>
            <a:off x="3531114" y="3803714"/>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9" name="Google Shape;219;p13"/>
          <p:cNvSpPr txBox="1"/>
          <p:nvPr>
            <p:ph hasCustomPrompt="1" idx="13" type="title"/>
          </p:nvPr>
        </p:nvSpPr>
        <p:spPr>
          <a:xfrm>
            <a:off x="6627743"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p:nvPr>
            <p:ph idx="14" type="subTitle"/>
          </p:nvPr>
        </p:nvSpPr>
        <p:spPr>
          <a:xfrm>
            <a:off x="6224241" y="3803714"/>
            <a:ext cx="20823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 name="Google Shape;221;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txBox="1"/>
          <p:nvPr>
            <p:ph idx="16" type="subTitle"/>
          </p:nvPr>
        </p:nvSpPr>
        <p:spPr>
          <a:xfrm>
            <a:off x="844602" y="1787303"/>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3" name="Google Shape;223;p13"/>
          <p:cNvSpPr txBox="1"/>
          <p:nvPr>
            <p:ph idx="17" type="subTitle"/>
          </p:nvPr>
        </p:nvSpPr>
        <p:spPr>
          <a:xfrm>
            <a:off x="3531114" y="1787303"/>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4" name="Google Shape;224;p13"/>
          <p:cNvSpPr txBox="1"/>
          <p:nvPr>
            <p:ph idx="18" type="subTitle"/>
          </p:nvPr>
        </p:nvSpPr>
        <p:spPr>
          <a:xfrm>
            <a:off x="6224241" y="1787303"/>
            <a:ext cx="2082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5" name="Google Shape;225;p13"/>
          <p:cNvSpPr txBox="1"/>
          <p:nvPr>
            <p:ph idx="19" type="subTitle"/>
          </p:nvPr>
        </p:nvSpPr>
        <p:spPr>
          <a:xfrm>
            <a:off x="844602" y="3422301"/>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13"/>
          <p:cNvSpPr txBox="1"/>
          <p:nvPr>
            <p:ph idx="20" type="subTitle"/>
          </p:nvPr>
        </p:nvSpPr>
        <p:spPr>
          <a:xfrm>
            <a:off x="3531114" y="3422302"/>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7" name="Google Shape;227;p13"/>
          <p:cNvSpPr txBox="1"/>
          <p:nvPr>
            <p:ph idx="21" type="subTitle"/>
          </p:nvPr>
        </p:nvSpPr>
        <p:spPr>
          <a:xfrm>
            <a:off x="6224241" y="3422302"/>
            <a:ext cx="2082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13"/>
          <p:cNvSpPr/>
          <p:nvPr/>
        </p:nvSpPr>
        <p:spPr>
          <a:xfrm>
            <a:off x="-315225" y="3602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3"/>
          <p:cNvGrpSpPr/>
          <p:nvPr/>
        </p:nvGrpSpPr>
        <p:grpSpPr>
          <a:xfrm>
            <a:off x="2158650" y="141225"/>
            <a:ext cx="1234600" cy="303800"/>
            <a:chOff x="7601000" y="728638"/>
            <a:chExt cx="1234600" cy="303800"/>
          </a:xfrm>
        </p:grpSpPr>
        <p:sp>
          <p:nvSpPr>
            <p:cNvPr id="230" name="Google Shape;230;p13"/>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3"/>
          <p:cNvSpPr/>
          <p:nvPr/>
        </p:nvSpPr>
        <p:spPr>
          <a:xfrm>
            <a:off x="6902563" y="2962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3"/>
          <p:cNvGrpSpPr/>
          <p:nvPr/>
        </p:nvGrpSpPr>
        <p:grpSpPr>
          <a:xfrm>
            <a:off x="178315" y="660695"/>
            <a:ext cx="969879" cy="238720"/>
            <a:chOff x="5129775" y="1122875"/>
            <a:chExt cx="750100" cy="184625"/>
          </a:xfrm>
        </p:grpSpPr>
        <p:sp>
          <p:nvSpPr>
            <p:cNvPr id="234" name="Google Shape;234;p1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3"/>
          <p:cNvGrpSpPr/>
          <p:nvPr/>
        </p:nvGrpSpPr>
        <p:grpSpPr>
          <a:xfrm>
            <a:off x="7841563" y="752038"/>
            <a:ext cx="1587675" cy="407125"/>
            <a:chOff x="3307875" y="492575"/>
            <a:chExt cx="1587675" cy="407125"/>
          </a:xfrm>
        </p:grpSpPr>
        <p:sp>
          <p:nvSpPr>
            <p:cNvPr id="237" name="Google Shape;237;p1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3"/>
          <p:cNvGrpSpPr/>
          <p:nvPr/>
        </p:nvGrpSpPr>
        <p:grpSpPr>
          <a:xfrm>
            <a:off x="-3750" y="4526523"/>
            <a:ext cx="9153375" cy="613071"/>
            <a:chOff x="-3750" y="4526523"/>
            <a:chExt cx="9153375" cy="613071"/>
          </a:xfrm>
        </p:grpSpPr>
        <p:sp>
          <p:nvSpPr>
            <p:cNvPr id="241" name="Google Shape;241;p1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9" name="Shape 249"/>
        <p:cNvGrpSpPr/>
        <p:nvPr/>
      </p:nvGrpSpPr>
      <p:grpSpPr>
        <a:xfrm>
          <a:off x="0" y="0"/>
          <a:ext cx="0" cy="0"/>
          <a:chOff x="0" y="0"/>
          <a:chExt cx="0" cy="0"/>
        </a:xfrm>
      </p:grpSpPr>
      <p:sp>
        <p:nvSpPr>
          <p:cNvPr id="250" name="Google Shape;25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1" name="Google Shape;251;p14"/>
          <p:cNvGrpSpPr/>
          <p:nvPr/>
        </p:nvGrpSpPr>
        <p:grpSpPr>
          <a:xfrm flipH="1">
            <a:off x="-3750" y="4526523"/>
            <a:ext cx="9153375" cy="613071"/>
            <a:chOff x="-3750" y="4526523"/>
            <a:chExt cx="9153375" cy="613071"/>
          </a:xfrm>
        </p:grpSpPr>
        <p:sp>
          <p:nvSpPr>
            <p:cNvPr id="252" name="Google Shape;252;p1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4"/>
          <p:cNvSpPr/>
          <p:nvPr/>
        </p:nvSpPr>
        <p:spPr>
          <a:xfrm>
            <a:off x="8612250" y="3556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4"/>
          <p:cNvGrpSpPr/>
          <p:nvPr/>
        </p:nvGrpSpPr>
        <p:grpSpPr>
          <a:xfrm flipH="1">
            <a:off x="-735562" y="926438"/>
            <a:ext cx="1587675" cy="407125"/>
            <a:chOff x="3307875" y="492575"/>
            <a:chExt cx="1587675" cy="407125"/>
          </a:xfrm>
        </p:grpSpPr>
        <p:sp>
          <p:nvSpPr>
            <p:cNvPr id="262" name="Google Shape;262;p1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4"/>
          <p:cNvGrpSpPr/>
          <p:nvPr/>
        </p:nvGrpSpPr>
        <p:grpSpPr>
          <a:xfrm>
            <a:off x="8495125" y="987525"/>
            <a:ext cx="1234600" cy="303800"/>
            <a:chOff x="7601000" y="728638"/>
            <a:chExt cx="1234600" cy="303800"/>
          </a:xfrm>
        </p:grpSpPr>
        <p:sp>
          <p:nvSpPr>
            <p:cNvPr id="266" name="Google Shape;266;p14"/>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4"/>
          <p:cNvGrpSpPr/>
          <p:nvPr/>
        </p:nvGrpSpPr>
        <p:grpSpPr>
          <a:xfrm>
            <a:off x="1985552" y="206308"/>
            <a:ext cx="969879" cy="238720"/>
            <a:chOff x="5129775" y="1122875"/>
            <a:chExt cx="750100" cy="184625"/>
          </a:xfrm>
        </p:grpSpPr>
        <p:sp>
          <p:nvSpPr>
            <p:cNvPr id="269" name="Google Shape;269;p1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4"/>
          <p:cNvSpPr/>
          <p:nvPr/>
        </p:nvSpPr>
        <p:spPr>
          <a:xfrm>
            <a:off x="6758800" y="20630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2" name="Shape 272"/>
        <p:cNvGrpSpPr/>
        <p:nvPr/>
      </p:nvGrpSpPr>
      <p:grpSpPr>
        <a:xfrm>
          <a:off x="0" y="0"/>
          <a:ext cx="0" cy="0"/>
          <a:chOff x="0" y="0"/>
          <a:chExt cx="0" cy="0"/>
        </a:xfrm>
      </p:grpSpPr>
      <p:sp>
        <p:nvSpPr>
          <p:cNvPr id="273" name="Google Shape;273;p15"/>
          <p:cNvSpPr txBox="1"/>
          <p:nvPr>
            <p:ph type="title"/>
          </p:nvPr>
        </p:nvSpPr>
        <p:spPr>
          <a:xfrm>
            <a:off x="1458163" y="3023625"/>
            <a:ext cx="6227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5"/>
          <p:cNvSpPr txBox="1"/>
          <p:nvPr>
            <p:ph idx="1" type="subTitle"/>
          </p:nvPr>
        </p:nvSpPr>
        <p:spPr>
          <a:xfrm>
            <a:off x="1458138" y="1283325"/>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75" name="Google Shape;275;p15"/>
          <p:cNvGrpSpPr/>
          <p:nvPr/>
        </p:nvGrpSpPr>
        <p:grpSpPr>
          <a:xfrm>
            <a:off x="-3750" y="4526523"/>
            <a:ext cx="9153375" cy="613071"/>
            <a:chOff x="-3750" y="4526523"/>
            <a:chExt cx="9153375" cy="613071"/>
          </a:xfrm>
        </p:grpSpPr>
        <p:sp>
          <p:nvSpPr>
            <p:cNvPr id="276" name="Google Shape;276;p1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5"/>
          <p:cNvGrpSpPr/>
          <p:nvPr/>
        </p:nvGrpSpPr>
        <p:grpSpPr>
          <a:xfrm flipH="1">
            <a:off x="-418437" y="971925"/>
            <a:ext cx="1587675" cy="407125"/>
            <a:chOff x="3307875" y="492575"/>
            <a:chExt cx="1587675" cy="407125"/>
          </a:xfrm>
        </p:grpSpPr>
        <p:sp>
          <p:nvSpPr>
            <p:cNvPr id="285" name="Google Shape;285;p15"/>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5"/>
          <p:cNvGrpSpPr/>
          <p:nvPr/>
        </p:nvGrpSpPr>
        <p:grpSpPr>
          <a:xfrm>
            <a:off x="8115437" y="1023588"/>
            <a:ext cx="1234600" cy="303800"/>
            <a:chOff x="7601000" y="728638"/>
            <a:chExt cx="1234600" cy="303800"/>
          </a:xfrm>
        </p:grpSpPr>
        <p:sp>
          <p:nvSpPr>
            <p:cNvPr id="289" name="Google Shape;289;p15"/>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1" name="Shape 291"/>
        <p:cNvGrpSpPr/>
        <p:nvPr/>
      </p:nvGrpSpPr>
      <p:grpSpPr>
        <a:xfrm>
          <a:off x="0" y="0"/>
          <a:ext cx="0" cy="0"/>
          <a:chOff x="0" y="0"/>
          <a:chExt cx="0" cy="0"/>
        </a:xfrm>
      </p:grpSpPr>
      <p:sp>
        <p:nvSpPr>
          <p:cNvPr id="292" name="Google Shape;292;p16"/>
          <p:cNvSpPr txBox="1"/>
          <p:nvPr>
            <p:ph idx="1" type="subTitle"/>
          </p:nvPr>
        </p:nvSpPr>
        <p:spPr>
          <a:xfrm>
            <a:off x="4264413" y="2760312"/>
            <a:ext cx="3913800" cy="90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6"/>
          <p:cNvSpPr txBox="1"/>
          <p:nvPr>
            <p:ph type="title"/>
          </p:nvPr>
        </p:nvSpPr>
        <p:spPr>
          <a:xfrm>
            <a:off x="4264413" y="1236337"/>
            <a:ext cx="3913800" cy="1442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16"/>
          <p:cNvSpPr/>
          <p:nvPr>
            <p:ph idx="2" type="pic"/>
          </p:nvPr>
        </p:nvSpPr>
        <p:spPr>
          <a:xfrm>
            <a:off x="967638" y="930475"/>
            <a:ext cx="3037200" cy="3037200"/>
          </a:xfrm>
          <a:prstGeom prst="ellipse">
            <a:avLst/>
          </a:prstGeom>
          <a:noFill/>
          <a:ln>
            <a:noFill/>
          </a:ln>
        </p:spPr>
      </p:sp>
      <p:grpSp>
        <p:nvGrpSpPr>
          <p:cNvPr id="295" name="Google Shape;295;p16"/>
          <p:cNvGrpSpPr/>
          <p:nvPr/>
        </p:nvGrpSpPr>
        <p:grpSpPr>
          <a:xfrm>
            <a:off x="-3750" y="4526523"/>
            <a:ext cx="9153375" cy="613071"/>
            <a:chOff x="-3750" y="4526523"/>
            <a:chExt cx="9153375" cy="613071"/>
          </a:xfrm>
        </p:grpSpPr>
        <p:sp>
          <p:nvSpPr>
            <p:cNvPr id="296" name="Google Shape;296;p1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6"/>
          <p:cNvGrpSpPr/>
          <p:nvPr/>
        </p:nvGrpSpPr>
        <p:grpSpPr>
          <a:xfrm flipH="1">
            <a:off x="-653037" y="949350"/>
            <a:ext cx="1587675" cy="407125"/>
            <a:chOff x="3307875" y="492575"/>
            <a:chExt cx="1587675" cy="407125"/>
          </a:xfrm>
        </p:grpSpPr>
        <p:sp>
          <p:nvSpPr>
            <p:cNvPr id="305" name="Google Shape;305;p1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6"/>
          <p:cNvSpPr/>
          <p:nvPr/>
        </p:nvSpPr>
        <p:spPr>
          <a:xfrm>
            <a:off x="2396550" y="2490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09" name="Shape 309"/>
        <p:cNvGrpSpPr/>
        <p:nvPr/>
      </p:nvGrpSpPr>
      <p:grpSpPr>
        <a:xfrm>
          <a:off x="0" y="0"/>
          <a:ext cx="0" cy="0"/>
          <a:chOff x="0" y="0"/>
          <a:chExt cx="0" cy="0"/>
        </a:xfrm>
      </p:grpSpPr>
      <p:sp>
        <p:nvSpPr>
          <p:cNvPr id="310" name="Google Shape;310;p17"/>
          <p:cNvSpPr txBox="1"/>
          <p:nvPr>
            <p:ph idx="1" type="subTitle"/>
          </p:nvPr>
        </p:nvSpPr>
        <p:spPr>
          <a:xfrm>
            <a:off x="1043638" y="2608350"/>
            <a:ext cx="2760900" cy="10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17"/>
          <p:cNvSpPr txBox="1"/>
          <p:nvPr>
            <p:ph type="title"/>
          </p:nvPr>
        </p:nvSpPr>
        <p:spPr>
          <a:xfrm>
            <a:off x="1043646" y="1508550"/>
            <a:ext cx="2760900" cy="109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2" name="Google Shape;312;p17"/>
          <p:cNvGrpSpPr/>
          <p:nvPr/>
        </p:nvGrpSpPr>
        <p:grpSpPr>
          <a:xfrm>
            <a:off x="5321325" y="313138"/>
            <a:ext cx="1234600" cy="303800"/>
            <a:chOff x="7601000" y="728638"/>
            <a:chExt cx="1234600" cy="303800"/>
          </a:xfrm>
        </p:grpSpPr>
        <p:sp>
          <p:nvSpPr>
            <p:cNvPr id="313" name="Google Shape;313;p17"/>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7"/>
          <p:cNvGrpSpPr/>
          <p:nvPr/>
        </p:nvGrpSpPr>
        <p:grpSpPr>
          <a:xfrm>
            <a:off x="8359327" y="692933"/>
            <a:ext cx="969879" cy="238720"/>
            <a:chOff x="5129775" y="1122875"/>
            <a:chExt cx="750100" cy="184625"/>
          </a:xfrm>
        </p:grpSpPr>
        <p:sp>
          <p:nvSpPr>
            <p:cNvPr id="316" name="Google Shape;316;p17"/>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17"/>
          <p:cNvGrpSpPr/>
          <p:nvPr/>
        </p:nvGrpSpPr>
        <p:grpSpPr>
          <a:xfrm>
            <a:off x="-3750" y="4526523"/>
            <a:ext cx="9153375" cy="613071"/>
            <a:chOff x="-3750" y="4526523"/>
            <a:chExt cx="9153375" cy="613071"/>
          </a:xfrm>
        </p:grpSpPr>
        <p:sp>
          <p:nvSpPr>
            <p:cNvPr id="319" name="Google Shape;319;p1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327" name="Shape 327"/>
        <p:cNvGrpSpPr/>
        <p:nvPr/>
      </p:nvGrpSpPr>
      <p:grpSpPr>
        <a:xfrm>
          <a:off x="0" y="0"/>
          <a:ext cx="0" cy="0"/>
          <a:chOff x="0" y="0"/>
          <a:chExt cx="0" cy="0"/>
        </a:xfrm>
      </p:grpSpPr>
      <p:sp>
        <p:nvSpPr>
          <p:cNvPr id="328" name="Google Shape;328;p18"/>
          <p:cNvSpPr txBox="1"/>
          <p:nvPr>
            <p:ph idx="1" type="subTitle"/>
          </p:nvPr>
        </p:nvSpPr>
        <p:spPr>
          <a:xfrm>
            <a:off x="4563061" y="2560441"/>
            <a:ext cx="2587800" cy="103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18"/>
          <p:cNvSpPr txBox="1"/>
          <p:nvPr>
            <p:ph type="title"/>
          </p:nvPr>
        </p:nvSpPr>
        <p:spPr>
          <a:xfrm>
            <a:off x="4563061" y="1432141"/>
            <a:ext cx="2587800" cy="1128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0" name="Google Shape;330;p18"/>
          <p:cNvGrpSpPr/>
          <p:nvPr/>
        </p:nvGrpSpPr>
        <p:grpSpPr>
          <a:xfrm flipH="1">
            <a:off x="-3750" y="4526523"/>
            <a:ext cx="9153375" cy="613071"/>
            <a:chOff x="-3750" y="4526523"/>
            <a:chExt cx="9153375" cy="613071"/>
          </a:xfrm>
        </p:grpSpPr>
        <p:sp>
          <p:nvSpPr>
            <p:cNvPr id="331" name="Google Shape;331;p1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a:off x="-443925" y="1283413"/>
            <a:ext cx="1234600" cy="303800"/>
            <a:chOff x="7601000" y="728638"/>
            <a:chExt cx="1234600" cy="303800"/>
          </a:xfrm>
        </p:grpSpPr>
        <p:sp>
          <p:nvSpPr>
            <p:cNvPr id="340" name="Google Shape;340;p1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8"/>
          <p:cNvGrpSpPr/>
          <p:nvPr/>
        </p:nvGrpSpPr>
        <p:grpSpPr>
          <a:xfrm flipH="1">
            <a:off x="4127225" y="188375"/>
            <a:ext cx="1587675" cy="407125"/>
            <a:chOff x="3307875" y="492575"/>
            <a:chExt cx="1587675" cy="407125"/>
          </a:xfrm>
        </p:grpSpPr>
        <p:sp>
          <p:nvSpPr>
            <p:cNvPr id="343" name="Google Shape;343;p1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8"/>
          <p:cNvSpPr/>
          <p:nvPr/>
        </p:nvSpPr>
        <p:spPr>
          <a:xfrm>
            <a:off x="1656800" y="2635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47" name="Shape 347"/>
        <p:cNvGrpSpPr/>
        <p:nvPr/>
      </p:nvGrpSpPr>
      <p:grpSpPr>
        <a:xfrm>
          <a:off x="0" y="0"/>
          <a:ext cx="0" cy="0"/>
          <a:chOff x="0" y="0"/>
          <a:chExt cx="0" cy="0"/>
        </a:xfrm>
      </p:grpSpPr>
      <p:sp>
        <p:nvSpPr>
          <p:cNvPr id="348" name="Google Shape;348;p19"/>
          <p:cNvSpPr txBox="1"/>
          <p:nvPr>
            <p:ph idx="1" type="subTitle"/>
          </p:nvPr>
        </p:nvSpPr>
        <p:spPr>
          <a:xfrm>
            <a:off x="2378563" y="2636750"/>
            <a:ext cx="2657400" cy="10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9"/>
          <p:cNvSpPr txBox="1"/>
          <p:nvPr>
            <p:ph type="title"/>
          </p:nvPr>
        </p:nvSpPr>
        <p:spPr>
          <a:xfrm>
            <a:off x="2378563" y="1555550"/>
            <a:ext cx="2657400" cy="108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0" name="Google Shape;350;p19"/>
          <p:cNvGrpSpPr/>
          <p:nvPr/>
        </p:nvGrpSpPr>
        <p:grpSpPr>
          <a:xfrm>
            <a:off x="7966638" y="641288"/>
            <a:ext cx="1587675" cy="407125"/>
            <a:chOff x="3307875" y="492575"/>
            <a:chExt cx="1587675" cy="407125"/>
          </a:xfrm>
        </p:grpSpPr>
        <p:sp>
          <p:nvSpPr>
            <p:cNvPr id="351" name="Google Shape;351;p1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9"/>
          <p:cNvGrpSpPr/>
          <p:nvPr/>
        </p:nvGrpSpPr>
        <p:grpSpPr>
          <a:xfrm>
            <a:off x="5486102" y="275983"/>
            <a:ext cx="969879" cy="238720"/>
            <a:chOff x="5129775" y="1122875"/>
            <a:chExt cx="750100" cy="184625"/>
          </a:xfrm>
        </p:grpSpPr>
        <p:sp>
          <p:nvSpPr>
            <p:cNvPr id="355" name="Google Shape;355;p19"/>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9"/>
          <p:cNvGrpSpPr/>
          <p:nvPr/>
        </p:nvGrpSpPr>
        <p:grpSpPr>
          <a:xfrm>
            <a:off x="-3750" y="4526523"/>
            <a:ext cx="9153375" cy="613071"/>
            <a:chOff x="-3750" y="4526523"/>
            <a:chExt cx="9153375" cy="613071"/>
          </a:xfrm>
        </p:grpSpPr>
        <p:sp>
          <p:nvSpPr>
            <p:cNvPr id="358" name="Google Shape;358;p1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66" name="Shape 366"/>
        <p:cNvGrpSpPr/>
        <p:nvPr/>
      </p:nvGrpSpPr>
      <p:grpSpPr>
        <a:xfrm>
          <a:off x="0" y="0"/>
          <a:ext cx="0" cy="0"/>
          <a:chOff x="0" y="0"/>
          <a:chExt cx="0" cy="0"/>
        </a:xfrm>
      </p:grpSpPr>
      <p:sp>
        <p:nvSpPr>
          <p:cNvPr id="367" name="Google Shape;367;p20"/>
          <p:cNvSpPr txBox="1"/>
          <p:nvPr>
            <p:ph idx="1" type="subTitle"/>
          </p:nvPr>
        </p:nvSpPr>
        <p:spPr>
          <a:xfrm>
            <a:off x="1404000" y="1358412"/>
            <a:ext cx="2907600" cy="27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20"/>
          <p:cNvSpPr txBox="1"/>
          <p:nvPr>
            <p:ph idx="2" type="subTitle"/>
          </p:nvPr>
        </p:nvSpPr>
        <p:spPr>
          <a:xfrm>
            <a:off x="4832375" y="1358412"/>
            <a:ext cx="2907600" cy="27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9" name="Google Shape;36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0" name="Google Shape;370;p20"/>
          <p:cNvGrpSpPr/>
          <p:nvPr/>
        </p:nvGrpSpPr>
        <p:grpSpPr>
          <a:xfrm flipH="1">
            <a:off x="-3750" y="4526523"/>
            <a:ext cx="9153375" cy="613071"/>
            <a:chOff x="-3750" y="4526523"/>
            <a:chExt cx="9153375" cy="613071"/>
          </a:xfrm>
        </p:grpSpPr>
        <p:sp>
          <p:nvSpPr>
            <p:cNvPr id="371" name="Google Shape;371;p20"/>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0"/>
          <p:cNvSpPr/>
          <p:nvPr/>
        </p:nvSpPr>
        <p:spPr>
          <a:xfrm>
            <a:off x="8538250" y="1645189"/>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0"/>
          <p:cNvGrpSpPr/>
          <p:nvPr/>
        </p:nvGrpSpPr>
        <p:grpSpPr>
          <a:xfrm>
            <a:off x="-626537" y="1240788"/>
            <a:ext cx="1587675" cy="407125"/>
            <a:chOff x="3307875" y="492575"/>
            <a:chExt cx="1587675" cy="407125"/>
          </a:xfrm>
        </p:grpSpPr>
        <p:sp>
          <p:nvSpPr>
            <p:cNvPr id="381" name="Google Shape;381;p20"/>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0"/>
          <p:cNvGrpSpPr/>
          <p:nvPr/>
        </p:nvGrpSpPr>
        <p:grpSpPr>
          <a:xfrm>
            <a:off x="8218175" y="871600"/>
            <a:ext cx="1234600" cy="303800"/>
            <a:chOff x="7601000" y="728638"/>
            <a:chExt cx="1234600" cy="303800"/>
          </a:xfrm>
        </p:grpSpPr>
        <p:sp>
          <p:nvSpPr>
            <p:cNvPr id="385" name="Google Shape;385;p20"/>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0"/>
          <p:cNvSpPr/>
          <p:nvPr/>
        </p:nvSpPr>
        <p:spPr>
          <a:xfrm>
            <a:off x="789950"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0"/>
          <p:cNvGrpSpPr/>
          <p:nvPr/>
        </p:nvGrpSpPr>
        <p:grpSpPr>
          <a:xfrm flipH="1">
            <a:off x="7943964" y="2153647"/>
            <a:ext cx="969879" cy="238720"/>
            <a:chOff x="5129775" y="1122875"/>
            <a:chExt cx="750100" cy="184625"/>
          </a:xfrm>
        </p:grpSpPr>
        <p:sp>
          <p:nvSpPr>
            <p:cNvPr id="389" name="Google Shape;389;p20"/>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grpSp>
        <p:nvGrpSpPr>
          <p:cNvPr id="28" name="Google Shape;28;p3"/>
          <p:cNvGrpSpPr/>
          <p:nvPr/>
        </p:nvGrpSpPr>
        <p:grpSpPr>
          <a:xfrm>
            <a:off x="-3750" y="4526523"/>
            <a:ext cx="9153375" cy="613071"/>
            <a:chOff x="-3750" y="4526523"/>
            <a:chExt cx="9153375" cy="613071"/>
          </a:xfrm>
        </p:grpSpPr>
        <p:sp>
          <p:nvSpPr>
            <p:cNvPr id="29" name="Google Shape;29;p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txBox="1"/>
          <p:nvPr>
            <p:ph type="title"/>
          </p:nvPr>
        </p:nvSpPr>
        <p:spPr>
          <a:xfrm>
            <a:off x="727100" y="1068100"/>
            <a:ext cx="41502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8" name="Google Shape;38;p3"/>
          <p:cNvSpPr txBox="1"/>
          <p:nvPr>
            <p:ph hasCustomPrompt="1" idx="2" type="title"/>
          </p:nvPr>
        </p:nvSpPr>
        <p:spPr>
          <a:xfrm>
            <a:off x="727152" y="2692213"/>
            <a:ext cx="1184100" cy="1020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 name="Google Shape;39;p3"/>
          <p:cNvSpPr txBox="1"/>
          <p:nvPr>
            <p:ph idx="1" type="subTitle"/>
          </p:nvPr>
        </p:nvSpPr>
        <p:spPr>
          <a:xfrm>
            <a:off x="727146" y="1909919"/>
            <a:ext cx="3152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3"/>
          <p:cNvSpPr/>
          <p:nvPr/>
        </p:nvSpPr>
        <p:spPr>
          <a:xfrm>
            <a:off x="8190050" y="5358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3584836" y="401146"/>
            <a:ext cx="969879" cy="238720"/>
            <a:chOff x="5129775" y="1122875"/>
            <a:chExt cx="750100" cy="184625"/>
          </a:xfrm>
        </p:grpSpPr>
        <p:sp>
          <p:nvSpPr>
            <p:cNvPr id="42" name="Google Shape;42;p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flipH="1">
            <a:off x="-254612" y="451663"/>
            <a:ext cx="1587675" cy="407125"/>
            <a:chOff x="3307875" y="492575"/>
            <a:chExt cx="1587675" cy="407125"/>
          </a:xfrm>
        </p:grpSpPr>
        <p:sp>
          <p:nvSpPr>
            <p:cNvPr id="45" name="Google Shape;45;p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91" name="Shape 391"/>
        <p:cNvGrpSpPr/>
        <p:nvPr/>
      </p:nvGrpSpPr>
      <p:grpSpPr>
        <a:xfrm>
          <a:off x="0" y="0"/>
          <a:ext cx="0" cy="0"/>
          <a:chOff x="0" y="0"/>
          <a:chExt cx="0" cy="0"/>
        </a:xfrm>
      </p:grpSpPr>
      <p:sp>
        <p:nvSpPr>
          <p:cNvPr id="392" name="Google Shape;392;p21"/>
          <p:cNvSpPr txBox="1"/>
          <p:nvPr>
            <p:ph idx="1" type="subTitle"/>
          </p:nvPr>
        </p:nvSpPr>
        <p:spPr>
          <a:xfrm>
            <a:off x="1326550" y="3214888"/>
            <a:ext cx="2816700" cy="52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3" name="Google Shape;393;p21"/>
          <p:cNvSpPr txBox="1"/>
          <p:nvPr>
            <p:ph idx="2" type="subTitle"/>
          </p:nvPr>
        </p:nvSpPr>
        <p:spPr>
          <a:xfrm>
            <a:off x="5002825" y="3214863"/>
            <a:ext cx="2816700" cy="52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4" name="Google Shape;394;p21"/>
          <p:cNvSpPr txBox="1"/>
          <p:nvPr>
            <p:ph idx="3" type="subTitle"/>
          </p:nvPr>
        </p:nvSpPr>
        <p:spPr>
          <a:xfrm>
            <a:off x="1326500" y="3652488"/>
            <a:ext cx="28167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1"/>
          <p:cNvSpPr txBox="1"/>
          <p:nvPr>
            <p:ph idx="4" type="subTitle"/>
          </p:nvPr>
        </p:nvSpPr>
        <p:spPr>
          <a:xfrm>
            <a:off x="5002814" y="3652488"/>
            <a:ext cx="28167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97" name="Google Shape;397;p21"/>
          <p:cNvGrpSpPr/>
          <p:nvPr/>
        </p:nvGrpSpPr>
        <p:grpSpPr>
          <a:xfrm flipH="1">
            <a:off x="-3750" y="4526523"/>
            <a:ext cx="9153375" cy="613071"/>
            <a:chOff x="-3750" y="4526523"/>
            <a:chExt cx="9153375" cy="613071"/>
          </a:xfrm>
        </p:grpSpPr>
        <p:sp>
          <p:nvSpPr>
            <p:cNvPr id="398" name="Google Shape;398;p21"/>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1"/>
          <p:cNvGrpSpPr/>
          <p:nvPr/>
        </p:nvGrpSpPr>
        <p:grpSpPr>
          <a:xfrm>
            <a:off x="-121400" y="1292938"/>
            <a:ext cx="1234600" cy="303800"/>
            <a:chOff x="7601000" y="728638"/>
            <a:chExt cx="1234600" cy="303800"/>
          </a:xfrm>
        </p:grpSpPr>
        <p:sp>
          <p:nvSpPr>
            <p:cNvPr id="407" name="Google Shape;407;p21"/>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1"/>
          <p:cNvSpPr/>
          <p:nvPr/>
        </p:nvSpPr>
        <p:spPr>
          <a:xfrm>
            <a:off x="6739925"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1"/>
          <p:cNvGrpSpPr/>
          <p:nvPr/>
        </p:nvGrpSpPr>
        <p:grpSpPr>
          <a:xfrm>
            <a:off x="1173927" y="206308"/>
            <a:ext cx="969879" cy="238720"/>
            <a:chOff x="5129775" y="1122875"/>
            <a:chExt cx="750100" cy="184625"/>
          </a:xfrm>
        </p:grpSpPr>
        <p:sp>
          <p:nvSpPr>
            <p:cNvPr id="411" name="Google Shape;411;p21"/>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13" name="Shape 413"/>
        <p:cNvGrpSpPr/>
        <p:nvPr/>
      </p:nvGrpSpPr>
      <p:grpSpPr>
        <a:xfrm>
          <a:off x="0" y="0"/>
          <a:ext cx="0" cy="0"/>
          <a:chOff x="0" y="0"/>
          <a:chExt cx="0" cy="0"/>
        </a:xfrm>
      </p:grpSpPr>
      <p:sp>
        <p:nvSpPr>
          <p:cNvPr id="414" name="Google Shape;414;p22"/>
          <p:cNvSpPr txBox="1"/>
          <p:nvPr>
            <p:ph idx="1" type="subTitle"/>
          </p:nvPr>
        </p:nvSpPr>
        <p:spPr>
          <a:xfrm>
            <a:off x="7200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5" name="Google Shape;415;p22"/>
          <p:cNvSpPr txBox="1"/>
          <p:nvPr>
            <p:ph idx="2" type="subTitle"/>
          </p:nvPr>
        </p:nvSpPr>
        <p:spPr>
          <a:xfrm>
            <a:off x="7200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2"/>
          <p:cNvSpPr txBox="1"/>
          <p:nvPr>
            <p:ph idx="3" type="subTitle"/>
          </p:nvPr>
        </p:nvSpPr>
        <p:spPr>
          <a:xfrm>
            <a:off x="34038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22"/>
          <p:cNvSpPr txBox="1"/>
          <p:nvPr>
            <p:ph idx="4" type="subTitle"/>
          </p:nvPr>
        </p:nvSpPr>
        <p:spPr>
          <a:xfrm>
            <a:off x="60876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2"/>
          <p:cNvSpPr txBox="1"/>
          <p:nvPr>
            <p:ph idx="5" type="subTitle"/>
          </p:nvPr>
        </p:nvSpPr>
        <p:spPr>
          <a:xfrm>
            <a:off x="34038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0" name="Google Shape;420;p22"/>
          <p:cNvSpPr txBox="1"/>
          <p:nvPr>
            <p:ph idx="6" type="subTitle"/>
          </p:nvPr>
        </p:nvSpPr>
        <p:spPr>
          <a:xfrm>
            <a:off x="60876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1" name="Google Shape;421;p22"/>
          <p:cNvSpPr/>
          <p:nvPr/>
        </p:nvSpPr>
        <p:spPr>
          <a:xfrm>
            <a:off x="8634650" y="1017725"/>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2"/>
          <p:cNvGrpSpPr/>
          <p:nvPr/>
        </p:nvGrpSpPr>
        <p:grpSpPr>
          <a:xfrm>
            <a:off x="7845788" y="1271438"/>
            <a:ext cx="1587675" cy="407125"/>
            <a:chOff x="3307875" y="492575"/>
            <a:chExt cx="1587675" cy="407125"/>
          </a:xfrm>
        </p:grpSpPr>
        <p:sp>
          <p:nvSpPr>
            <p:cNvPr id="423" name="Google Shape;423;p22"/>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2"/>
          <p:cNvGrpSpPr/>
          <p:nvPr/>
        </p:nvGrpSpPr>
        <p:grpSpPr>
          <a:xfrm>
            <a:off x="-186150" y="1464500"/>
            <a:ext cx="1234600" cy="303800"/>
            <a:chOff x="7601000" y="728638"/>
            <a:chExt cx="1234600" cy="303800"/>
          </a:xfrm>
        </p:grpSpPr>
        <p:sp>
          <p:nvSpPr>
            <p:cNvPr id="427" name="Google Shape;427;p22"/>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2"/>
          <p:cNvSpPr/>
          <p:nvPr/>
        </p:nvSpPr>
        <p:spPr>
          <a:xfrm>
            <a:off x="5995775" y="14680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22"/>
          <p:cNvGrpSpPr/>
          <p:nvPr/>
        </p:nvGrpSpPr>
        <p:grpSpPr>
          <a:xfrm>
            <a:off x="2433927" y="146808"/>
            <a:ext cx="969879" cy="238720"/>
            <a:chOff x="5129775" y="1122875"/>
            <a:chExt cx="750100" cy="184625"/>
          </a:xfrm>
        </p:grpSpPr>
        <p:sp>
          <p:nvSpPr>
            <p:cNvPr id="431" name="Google Shape;431;p22"/>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2"/>
          <p:cNvGrpSpPr/>
          <p:nvPr/>
        </p:nvGrpSpPr>
        <p:grpSpPr>
          <a:xfrm>
            <a:off x="-3750" y="4526523"/>
            <a:ext cx="9153375" cy="613071"/>
            <a:chOff x="-3750" y="4526523"/>
            <a:chExt cx="9153375" cy="613071"/>
          </a:xfrm>
        </p:grpSpPr>
        <p:sp>
          <p:nvSpPr>
            <p:cNvPr id="434" name="Google Shape;434;p22"/>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2" name="Shape 442"/>
        <p:cNvGrpSpPr/>
        <p:nvPr/>
      </p:nvGrpSpPr>
      <p:grpSpPr>
        <a:xfrm>
          <a:off x="0" y="0"/>
          <a:ext cx="0" cy="0"/>
          <a:chOff x="0" y="0"/>
          <a:chExt cx="0" cy="0"/>
        </a:xfrm>
      </p:grpSpPr>
      <p:sp>
        <p:nvSpPr>
          <p:cNvPr id="443" name="Google Shape;443;p23"/>
          <p:cNvSpPr txBox="1"/>
          <p:nvPr>
            <p:ph idx="1" type="subTitle"/>
          </p:nvPr>
        </p:nvSpPr>
        <p:spPr>
          <a:xfrm>
            <a:off x="2261636" y="1534338"/>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4" name="Google Shape;444;p23"/>
          <p:cNvSpPr txBox="1"/>
          <p:nvPr>
            <p:ph idx="2" type="subTitle"/>
          </p:nvPr>
        </p:nvSpPr>
        <p:spPr>
          <a:xfrm>
            <a:off x="2261617" y="1894887"/>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23"/>
          <p:cNvSpPr txBox="1"/>
          <p:nvPr>
            <p:ph idx="3" type="subTitle"/>
          </p:nvPr>
        </p:nvSpPr>
        <p:spPr>
          <a:xfrm>
            <a:off x="5571167" y="1894887"/>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23"/>
          <p:cNvSpPr txBox="1"/>
          <p:nvPr>
            <p:ph idx="4" type="subTitle"/>
          </p:nvPr>
        </p:nvSpPr>
        <p:spPr>
          <a:xfrm>
            <a:off x="2261617" y="3437211"/>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23"/>
          <p:cNvSpPr txBox="1"/>
          <p:nvPr>
            <p:ph idx="5" type="subTitle"/>
          </p:nvPr>
        </p:nvSpPr>
        <p:spPr>
          <a:xfrm>
            <a:off x="5571167" y="3437211"/>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3"/>
          <p:cNvSpPr txBox="1"/>
          <p:nvPr>
            <p:ph idx="6" type="subTitle"/>
          </p:nvPr>
        </p:nvSpPr>
        <p:spPr>
          <a:xfrm>
            <a:off x="2261636" y="3076663"/>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0" name="Google Shape;450;p23"/>
          <p:cNvSpPr txBox="1"/>
          <p:nvPr>
            <p:ph idx="7" type="subTitle"/>
          </p:nvPr>
        </p:nvSpPr>
        <p:spPr>
          <a:xfrm>
            <a:off x="5571183" y="1534338"/>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1" name="Google Shape;451;p23"/>
          <p:cNvSpPr txBox="1"/>
          <p:nvPr>
            <p:ph idx="8" type="subTitle"/>
          </p:nvPr>
        </p:nvSpPr>
        <p:spPr>
          <a:xfrm>
            <a:off x="5571183" y="3076663"/>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52" name="Google Shape;452;p23"/>
          <p:cNvGrpSpPr/>
          <p:nvPr/>
        </p:nvGrpSpPr>
        <p:grpSpPr>
          <a:xfrm>
            <a:off x="7822888" y="2368188"/>
            <a:ext cx="1587675" cy="407125"/>
            <a:chOff x="3307875" y="492575"/>
            <a:chExt cx="1587675" cy="407125"/>
          </a:xfrm>
        </p:grpSpPr>
        <p:sp>
          <p:nvSpPr>
            <p:cNvPr id="453" name="Google Shape;453;p2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23"/>
          <p:cNvSpPr/>
          <p:nvPr/>
        </p:nvSpPr>
        <p:spPr>
          <a:xfrm>
            <a:off x="-265475" y="1943650"/>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3"/>
          <p:cNvGrpSpPr/>
          <p:nvPr/>
        </p:nvGrpSpPr>
        <p:grpSpPr>
          <a:xfrm>
            <a:off x="-425512" y="579475"/>
            <a:ext cx="1234600" cy="303800"/>
            <a:chOff x="7601000" y="728638"/>
            <a:chExt cx="1234600" cy="303800"/>
          </a:xfrm>
        </p:grpSpPr>
        <p:sp>
          <p:nvSpPr>
            <p:cNvPr id="458" name="Google Shape;458;p23"/>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23"/>
          <p:cNvSpPr/>
          <p:nvPr/>
        </p:nvSpPr>
        <p:spPr>
          <a:xfrm>
            <a:off x="8276338" y="13975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23"/>
          <p:cNvGrpSpPr/>
          <p:nvPr/>
        </p:nvGrpSpPr>
        <p:grpSpPr>
          <a:xfrm>
            <a:off x="263502" y="2392070"/>
            <a:ext cx="969879" cy="238720"/>
            <a:chOff x="5129775" y="1122875"/>
            <a:chExt cx="750100" cy="184625"/>
          </a:xfrm>
        </p:grpSpPr>
        <p:sp>
          <p:nvSpPr>
            <p:cNvPr id="462" name="Google Shape;462;p2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3"/>
          <p:cNvGrpSpPr/>
          <p:nvPr/>
        </p:nvGrpSpPr>
        <p:grpSpPr>
          <a:xfrm flipH="1">
            <a:off x="-3750" y="4526523"/>
            <a:ext cx="9153375" cy="613071"/>
            <a:chOff x="-3750" y="4526523"/>
            <a:chExt cx="9153375" cy="613071"/>
          </a:xfrm>
        </p:grpSpPr>
        <p:sp>
          <p:nvSpPr>
            <p:cNvPr id="465" name="Google Shape;465;p2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73" name="Shape 473"/>
        <p:cNvGrpSpPr/>
        <p:nvPr/>
      </p:nvGrpSpPr>
      <p:grpSpPr>
        <a:xfrm>
          <a:off x="0" y="0"/>
          <a:ext cx="0" cy="0"/>
          <a:chOff x="0" y="0"/>
          <a:chExt cx="0" cy="0"/>
        </a:xfrm>
      </p:grpSpPr>
      <p:sp>
        <p:nvSpPr>
          <p:cNvPr id="474" name="Google Shape;4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24"/>
          <p:cNvSpPr txBox="1"/>
          <p:nvPr>
            <p:ph idx="1" type="subTitle"/>
          </p:nvPr>
        </p:nvSpPr>
        <p:spPr>
          <a:xfrm>
            <a:off x="866136" y="210151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6" name="Google Shape;476;p24"/>
          <p:cNvSpPr txBox="1"/>
          <p:nvPr>
            <p:ph idx="2" type="subTitle"/>
          </p:nvPr>
        </p:nvSpPr>
        <p:spPr>
          <a:xfrm>
            <a:off x="3550200" y="210151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24"/>
          <p:cNvSpPr txBox="1"/>
          <p:nvPr>
            <p:ph idx="3" type="subTitle"/>
          </p:nvPr>
        </p:nvSpPr>
        <p:spPr>
          <a:xfrm>
            <a:off x="6236450" y="2101513"/>
            <a:ext cx="2039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8" name="Google Shape;478;p24"/>
          <p:cNvSpPr txBox="1"/>
          <p:nvPr>
            <p:ph idx="4" type="subTitle"/>
          </p:nvPr>
        </p:nvSpPr>
        <p:spPr>
          <a:xfrm>
            <a:off x="866136" y="376588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9" name="Google Shape;479;p24"/>
          <p:cNvSpPr txBox="1"/>
          <p:nvPr>
            <p:ph idx="5" type="subTitle"/>
          </p:nvPr>
        </p:nvSpPr>
        <p:spPr>
          <a:xfrm>
            <a:off x="3550200" y="376588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0" name="Google Shape;480;p24"/>
          <p:cNvSpPr txBox="1"/>
          <p:nvPr>
            <p:ph idx="6" type="subTitle"/>
          </p:nvPr>
        </p:nvSpPr>
        <p:spPr>
          <a:xfrm>
            <a:off x="6236450" y="3765883"/>
            <a:ext cx="2039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1" name="Google Shape;481;p24"/>
          <p:cNvSpPr txBox="1"/>
          <p:nvPr>
            <p:ph idx="7" type="subTitle"/>
          </p:nvPr>
        </p:nvSpPr>
        <p:spPr>
          <a:xfrm>
            <a:off x="861850" y="1714125"/>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2" name="Google Shape;482;p24"/>
          <p:cNvSpPr txBox="1"/>
          <p:nvPr>
            <p:ph idx="8" type="subTitle"/>
          </p:nvPr>
        </p:nvSpPr>
        <p:spPr>
          <a:xfrm>
            <a:off x="3550200" y="1714125"/>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3" name="Google Shape;483;p24"/>
          <p:cNvSpPr txBox="1"/>
          <p:nvPr>
            <p:ph idx="9" type="subTitle"/>
          </p:nvPr>
        </p:nvSpPr>
        <p:spPr>
          <a:xfrm>
            <a:off x="6240727" y="1714125"/>
            <a:ext cx="2039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4" name="Google Shape;484;p24"/>
          <p:cNvSpPr txBox="1"/>
          <p:nvPr>
            <p:ph idx="13" type="subTitle"/>
          </p:nvPr>
        </p:nvSpPr>
        <p:spPr>
          <a:xfrm>
            <a:off x="861850" y="3384471"/>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5" name="Google Shape;485;p24"/>
          <p:cNvSpPr txBox="1"/>
          <p:nvPr>
            <p:ph idx="14" type="subTitle"/>
          </p:nvPr>
        </p:nvSpPr>
        <p:spPr>
          <a:xfrm>
            <a:off x="3550200" y="3384471"/>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6" name="Google Shape;486;p24"/>
          <p:cNvSpPr txBox="1"/>
          <p:nvPr>
            <p:ph idx="15" type="subTitle"/>
          </p:nvPr>
        </p:nvSpPr>
        <p:spPr>
          <a:xfrm>
            <a:off x="6240727" y="3384471"/>
            <a:ext cx="2039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87" name="Google Shape;487;p24"/>
          <p:cNvGrpSpPr/>
          <p:nvPr/>
        </p:nvGrpSpPr>
        <p:grpSpPr>
          <a:xfrm>
            <a:off x="-3750" y="4526523"/>
            <a:ext cx="9153375" cy="613071"/>
            <a:chOff x="-3750" y="4526523"/>
            <a:chExt cx="9153375" cy="613071"/>
          </a:xfrm>
        </p:grpSpPr>
        <p:sp>
          <p:nvSpPr>
            <p:cNvPr id="488" name="Google Shape;488;p2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4"/>
          <p:cNvGrpSpPr/>
          <p:nvPr/>
        </p:nvGrpSpPr>
        <p:grpSpPr>
          <a:xfrm flipH="1">
            <a:off x="-678937" y="2631400"/>
            <a:ext cx="1587675" cy="407125"/>
            <a:chOff x="3307875" y="492575"/>
            <a:chExt cx="1587675" cy="407125"/>
          </a:xfrm>
        </p:grpSpPr>
        <p:sp>
          <p:nvSpPr>
            <p:cNvPr id="497" name="Google Shape;497;p2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4"/>
          <p:cNvSpPr/>
          <p:nvPr/>
        </p:nvSpPr>
        <p:spPr>
          <a:xfrm>
            <a:off x="8428900" y="87758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4"/>
          <p:cNvGrpSpPr/>
          <p:nvPr/>
        </p:nvGrpSpPr>
        <p:grpSpPr>
          <a:xfrm>
            <a:off x="8508225" y="1569888"/>
            <a:ext cx="1234600" cy="303800"/>
            <a:chOff x="7601000" y="728638"/>
            <a:chExt cx="1234600" cy="303800"/>
          </a:xfrm>
        </p:grpSpPr>
        <p:sp>
          <p:nvSpPr>
            <p:cNvPr id="502" name="Google Shape;502;p24"/>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24"/>
          <p:cNvSpPr/>
          <p:nvPr/>
        </p:nvSpPr>
        <p:spPr>
          <a:xfrm>
            <a:off x="360050" y="11267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4"/>
          <p:cNvGrpSpPr/>
          <p:nvPr/>
        </p:nvGrpSpPr>
        <p:grpSpPr>
          <a:xfrm>
            <a:off x="7943965" y="2715608"/>
            <a:ext cx="969879" cy="238720"/>
            <a:chOff x="5129775" y="1122875"/>
            <a:chExt cx="750100" cy="184625"/>
          </a:xfrm>
        </p:grpSpPr>
        <p:sp>
          <p:nvSpPr>
            <p:cNvPr id="506" name="Google Shape;506;p2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08" name="Shape 508"/>
        <p:cNvGrpSpPr/>
        <p:nvPr/>
      </p:nvGrpSpPr>
      <p:grpSpPr>
        <a:xfrm>
          <a:off x="0" y="0"/>
          <a:ext cx="0" cy="0"/>
          <a:chOff x="0" y="0"/>
          <a:chExt cx="0" cy="0"/>
        </a:xfrm>
      </p:grpSpPr>
      <p:sp>
        <p:nvSpPr>
          <p:cNvPr id="509" name="Google Shape;509;p25"/>
          <p:cNvSpPr txBox="1"/>
          <p:nvPr>
            <p:ph hasCustomPrompt="1" type="title"/>
          </p:nvPr>
        </p:nvSpPr>
        <p:spPr>
          <a:xfrm>
            <a:off x="767226" y="1522578"/>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0" name="Google Shape;510;p25"/>
          <p:cNvSpPr txBox="1"/>
          <p:nvPr>
            <p:ph idx="1" type="subTitle"/>
          </p:nvPr>
        </p:nvSpPr>
        <p:spPr>
          <a:xfrm>
            <a:off x="767226" y="2606827"/>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5"/>
          <p:cNvSpPr txBox="1"/>
          <p:nvPr>
            <p:ph hasCustomPrompt="1" idx="2" type="title"/>
          </p:nvPr>
        </p:nvSpPr>
        <p:spPr>
          <a:xfrm>
            <a:off x="3365251" y="1522583"/>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2" name="Google Shape;512;p25"/>
          <p:cNvSpPr txBox="1"/>
          <p:nvPr>
            <p:ph idx="3" type="subTitle"/>
          </p:nvPr>
        </p:nvSpPr>
        <p:spPr>
          <a:xfrm>
            <a:off x="3365251" y="2606836"/>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25"/>
          <p:cNvSpPr txBox="1"/>
          <p:nvPr>
            <p:ph hasCustomPrompt="1" idx="4" type="title"/>
          </p:nvPr>
        </p:nvSpPr>
        <p:spPr>
          <a:xfrm>
            <a:off x="5963270" y="1522575"/>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4" name="Google Shape;514;p25"/>
          <p:cNvSpPr txBox="1"/>
          <p:nvPr>
            <p:ph idx="5" type="subTitle"/>
          </p:nvPr>
        </p:nvSpPr>
        <p:spPr>
          <a:xfrm>
            <a:off x="5963270" y="2606821"/>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5"/>
          <p:cNvSpPr txBox="1"/>
          <p:nvPr>
            <p:ph idx="6" type="subTitle"/>
          </p:nvPr>
        </p:nvSpPr>
        <p:spPr>
          <a:xfrm>
            <a:off x="767226"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6" name="Google Shape;516;p25"/>
          <p:cNvSpPr txBox="1"/>
          <p:nvPr>
            <p:ph idx="7" type="subTitle"/>
          </p:nvPr>
        </p:nvSpPr>
        <p:spPr>
          <a:xfrm>
            <a:off x="3365253"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7" name="Google Shape;517;p25"/>
          <p:cNvSpPr txBox="1"/>
          <p:nvPr>
            <p:ph idx="8" type="subTitle"/>
          </p:nvPr>
        </p:nvSpPr>
        <p:spPr>
          <a:xfrm>
            <a:off x="5963274"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18" name="Google Shape;518;p25"/>
          <p:cNvGrpSpPr/>
          <p:nvPr/>
        </p:nvGrpSpPr>
        <p:grpSpPr>
          <a:xfrm>
            <a:off x="-3750" y="4526523"/>
            <a:ext cx="9153375" cy="613071"/>
            <a:chOff x="-3750" y="4526523"/>
            <a:chExt cx="9153375" cy="613071"/>
          </a:xfrm>
        </p:grpSpPr>
        <p:sp>
          <p:nvSpPr>
            <p:cNvPr id="519" name="Google Shape;519;p2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5"/>
          <p:cNvGrpSpPr/>
          <p:nvPr/>
        </p:nvGrpSpPr>
        <p:grpSpPr>
          <a:xfrm>
            <a:off x="-100148" y="598445"/>
            <a:ext cx="969879" cy="238720"/>
            <a:chOff x="5129775" y="1122875"/>
            <a:chExt cx="750100" cy="184625"/>
          </a:xfrm>
        </p:grpSpPr>
        <p:sp>
          <p:nvSpPr>
            <p:cNvPr id="528" name="Google Shape;528;p25"/>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530" name="Shape 530"/>
        <p:cNvGrpSpPr/>
        <p:nvPr/>
      </p:nvGrpSpPr>
      <p:grpSpPr>
        <a:xfrm>
          <a:off x="0" y="0"/>
          <a:ext cx="0" cy="0"/>
          <a:chOff x="0" y="0"/>
          <a:chExt cx="0" cy="0"/>
        </a:xfrm>
      </p:grpSpPr>
      <p:sp>
        <p:nvSpPr>
          <p:cNvPr id="531" name="Google Shape;531;p26"/>
          <p:cNvSpPr txBox="1"/>
          <p:nvPr>
            <p:ph hasCustomPrompt="1" type="title"/>
          </p:nvPr>
        </p:nvSpPr>
        <p:spPr>
          <a:xfrm>
            <a:off x="769273" y="2735053"/>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2" name="Google Shape;532;p26"/>
          <p:cNvSpPr txBox="1"/>
          <p:nvPr>
            <p:ph idx="1" type="subTitle"/>
          </p:nvPr>
        </p:nvSpPr>
        <p:spPr>
          <a:xfrm>
            <a:off x="769273" y="3734779"/>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3" name="Google Shape;533;p26"/>
          <p:cNvSpPr txBox="1"/>
          <p:nvPr>
            <p:ph hasCustomPrompt="1" idx="2" type="title"/>
          </p:nvPr>
        </p:nvSpPr>
        <p:spPr>
          <a:xfrm>
            <a:off x="2723025" y="2735056"/>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4" name="Google Shape;534;p26"/>
          <p:cNvSpPr txBox="1"/>
          <p:nvPr>
            <p:ph idx="3" type="subTitle"/>
          </p:nvPr>
        </p:nvSpPr>
        <p:spPr>
          <a:xfrm>
            <a:off x="2723025" y="3734785"/>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26"/>
          <p:cNvSpPr txBox="1"/>
          <p:nvPr>
            <p:ph hasCustomPrompt="1" idx="4" type="title"/>
          </p:nvPr>
        </p:nvSpPr>
        <p:spPr>
          <a:xfrm>
            <a:off x="4676773" y="2735052"/>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6" name="Google Shape;536;p26"/>
          <p:cNvSpPr txBox="1"/>
          <p:nvPr>
            <p:ph idx="5" type="subTitle"/>
          </p:nvPr>
        </p:nvSpPr>
        <p:spPr>
          <a:xfrm>
            <a:off x="4676774" y="3734774"/>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7" name="Google Shape;537;p26"/>
          <p:cNvSpPr txBox="1"/>
          <p:nvPr>
            <p:ph idx="6" type="subTitle"/>
          </p:nvPr>
        </p:nvSpPr>
        <p:spPr>
          <a:xfrm>
            <a:off x="769273"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8" name="Google Shape;538;p26"/>
          <p:cNvSpPr txBox="1"/>
          <p:nvPr>
            <p:ph idx="7" type="subTitle"/>
          </p:nvPr>
        </p:nvSpPr>
        <p:spPr>
          <a:xfrm>
            <a:off x="272302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9" name="Google Shape;539;p26"/>
          <p:cNvSpPr txBox="1"/>
          <p:nvPr>
            <p:ph idx="8" type="subTitle"/>
          </p:nvPr>
        </p:nvSpPr>
        <p:spPr>
          <a:xfrm>
            <a:off x="467677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0" name="Google Shape;540;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1" name="Google Shape;541;p26"/>
          <p:cNvSpPr txBox="1"/>
          <p:nvPr>
            <p:ph hasCustomPrompt="1" idx="13" type="title"/>
          </p:nvPr>
        </p:nvSpPr>
        <p:spPr>
          <a:xfrm>
            <a:off x="6630523" y="2735052"/>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2" name="Google Shape;542;p26"/>
          <p:cNvSpPr txBox="1"/>
          <p:nvPr>
            <p:ph idx="14" type="subTitle"/>
          </p:nvPr>
        </p:nvSpPr>
        <p:spPr>
          <a:xfrm>
            <a:off x="6630523" y="3734774"/>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26"/>
          <p:cNvSpPr txBox="1"/>
          <p:nvPr>
            <p:ph idx="15" type="subTitle"/>
          </p:nvPr>
        </p:nvSpPr>
        <p:spPr>
          <a:xfrm>
            <a:off x="663052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44" name="Google Shape;544;p26"/>
          <p:cNvGrpSpPr/>
          <p:nvPr/>
        </p:nvGrpSpPr>
        <p:grpSpPr>
          <a:xfrm flipH="1">
            <a:off x="-3750" y="4526523"/>
            <a:ext cx="9153375" cy="613071"/>
            <a:chOff x="-3750" y="4526523"/>
            <a:chExt cx="9153375" cy="613071"/>
          </a:xfrm>
        </p:grpSpPr>
        <p:sp>
          <p:nvSpPr>
            <p:cNvPr id="545" name="Google Shape;545;p2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6"/>
          <p:cNvGrpSpPr/>
          <p:nvPr/>
        </p:nvGrpSpPr>
        <p:grpSpPr>
          <a:xfrm>
            <a:off x="-352075" y="1058775"/>
            <a:ext cx="1234600" cy="303800"/>
            <a:chOff x="7601000" y="728638"/>
            <a:chExt cx="1234600" cy="303800"/>
          </a:xfrm>
        </p:grpSpPr>
        <p:sp>
          <p:nvSpPr>
            <p:cNvPr id="554" name="Google Shape;554;p26"/>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6"/>
          <p:cNvSpPr/>
          <p:nvPr/>
        </p:nvSpPr>
        <p:spPr>
          <a:xfrm>
            <a:off x="6322400" y="1119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6"/>
          <p:cNvGrpSpPr/>
          <p:nvPr/>
        </p:nvGrpSpPr>
        <p:grpSpPr>
          <a:xfrm>
            <a:off x="2100077" y="111945"/>
            <a:ext cx="969879" cy="238720"/>
            <a:chOff x="5129775" y="1122875"/>
            <a:chExt cx="750100" cy="184625"/>
          </a:xfrm>
        </p:grpSpPr>
        <p:sp>
          <p:nvSpPr>
            <p:cNvPr id="558" name="Google Shape;558;p26"/>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6"/>
          <p:cNvSpPr/>
          <p:nvPr/>
        </p:nvSpPr>
        <p:spPr>
          <a:xfrm>
            <a:off x="8736750" y="30933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6"/>
          <p:cNvGrpSpPr/>
          <p:nvPr/>
        </p:nvGrpSpPr>
        <p:grpSpPr>
          <a:xfrm>
            <a:off x="8400163" y="955450"/>
            <a:ext cx="1587675" cy="407125"/>
            <a:chOff x="3307875" y="492575"/>
            <a:chExt cx="1587675" cy="407125"/>
          </a:xfrm>
        </p:grpSpPr>
        <p:sp>
          <p:nvSpPr>
            <p:cNvPr id="562" name="Google Shape;562;p2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65" name="Shape 565"/>
        <p:cNvGrpSpPr/>
        <p:nvPr/>
      </p:nvGrpSpPr>
      <p:grpSpPr>
        <a:xfrm>
          <a:off x="0" y="0"/>
          <a:ext cx="0" cy="0"/>
          <a:chOff x="0" y="0"/>
          <a:chExt cx="0" cy="0"/>
        </a:xfrm>
      </p:grpSpPr>
      <p:sp>
        <p:nvSpPr>
          <p:cNvPr id="566" name="Google Shape;566;p27"/>
          <p:cNvSpPr txBox="1"/>
          <p:nvPr>
            <p:ph type="ctrTitle"/>
          </p:nvPr>
        </p:nvSpPr>
        <p:spPr>
          <a:xfrm>
            <a:off x="884830" y="613303"/>
            <a:ext cx="41124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7" name="Google Shape;567;p27"/>
          <p:cNvSpPr txBox="1"/>
          <p:nvPr>
            <p:ph idx="1" type="subTitle"/>
          </p:nvPr>
        </p:nvSpPr>
        <p:spPr>
          <a:xfrm>
            <a:off x="880150" y="1554566"/>
            <a:ext cx="4122000" cy="13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68" name="Google Shape;568;p27"/>
          <p:cNvGrpSpPr/>
          <p:nvPr/>
        </p:nvGrpSpPr>
        <p:grpSpPr>
          <a:xfrm>
            <a:off x="-3750" y="4526523"/>
            <a:ext cx="9153375" cy="613071"/>
            <a:chOff x="-3750" y="4526523"/>
            <a:chExt cx="9153375" cy="613071"/>
          </a:xfrm>
        </p:grpSpPr>
        <p:sp>
          <p:nvSpPr>
            <p:cNvPr id="569" name="Google Shape;569;p2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27"/>
          <p:cNvSpPr txBox="1"/>
          <p:nvPr/>
        </p:nvSpPr>
        <p:spPr>
          <a:xfrm>
            <a:off x="880150" y="3631692"/>
            <a:ext cx="3966000" cy="480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Assistant Medium"/>
                <a:ea typeface="Assistant Medium"/>
                <a:cs typeface="Assistant Medium"/>
                <a:sym typeface="Assistant Medium"/>
              </a:rPr>
              <a:t>CREDITS: This presentation template was created by </a:t>
            </a:r>
            <a:r>
              <a:rPr b="1" lang="en" sz="11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100">
                <a:solidFill>
                  <a:schemeClr val="dk1"/>
                </a:solidFill>
                <a:latin typeface="Assistant Medium"/>
                <a:ea typeface="Assistant Medium"/>
                <a:cs typeface="Assistant Medium"/>
                <a:sym typeface="Assistant Medium"/>
              </a:rPr>
              <a:t>, and includes icons by </a:t>
            </a:r>
            <a:r>
              <a:rPr b="1" lang="en" sz="11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100">
                <a:solidFill>
                  <a:schemeClr val="dk1"/>
                </a:solidFill>
                <a:latin typeface="Assistant Medium"/>
                <a:ea typeface="Assistant Medium"/>
                <a:cs typeface="Assistant Medium"/>
                <a:sym typeface="Assistant Medium"/>
              </a:rPr>
              <a:t>, infographics &amp; images by </a:t>
            </a:r>
            <a:r>
              <a:rPr b="1" lang="en" sz="11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100">
              <a:solidFill>
                <a:schemeClr val="dk1"/>
              </a:solidFill>
              <a:latin typeface="Assistant"/>
              <a:ea typeface="Assistant"/>
              <a:cs typeface="Assistant"/>
              <a:sym typeface="Assistant"/>
            </a:endParaRPr>
          </a:p>
        </p:txBody>
      </p:sp>
      <p:grpSp>
        <p:nvGrpSpPr>
          <p:cNvPr id="578" name="Google Shape;578;p27"/>
          <p:cNvGrpSpPr/>
          <p:nvPr/>
        </p:nvGrpSpPr>
        <p:grpSpPr>
          <a:xfrm flipH="1">
            <a:off x="-269462" y="127875"/>
            <a:ext cx="1587675" cy="407125"/>
            <a:chOff x="3307875" y="492575"/>
            <a:chExt cx="1587675" cy="407125"/>
          </a:xfrm>
        </p:grpSpPr>
        <p:sp>
          <p:nvSpPr>
            <p:cNvPr id="579" name="Google Shape;579;p27"/>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7"/>
          <p:cNvSpPr/>
          <p:nvPr/>
        </p:nvSpPr>
        <p:spPr>
          <a:xfrm>
            <a:off x="4846150" y="2763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83" name="Shape 583"/>
        <p:cNvGrpSpPr/>
        <p:nvPr/>
      </p:nvGrpSpPr>
      <p:grpSpPr>
        <a:xfrm>
          <a:off x="0" y="0"/>
          <a:ext cx="0" cy="0"/>
          <a:chOff x="0" y="0"/>
          <a:chExt cx="0" cy="0"/>
        </a:xfrm>
      </p:grpSpPr>
      <p:grpSp>
        <p:nvGrpSpPr>
          <p:cNvPr id="584" name="Google Shape;584;p28"/>
          <p:cNvGrpSpPr/>
          <p:nvPr/>
        </p:nvGrpSpPr>
        <p:grpSpPr>
          <a:xfrm flipH="1">
            <a:off x="-3750" y="4526523"/>
            <a:ext cx="9153375" cy="613071"/>
            <a:chOff x="-3750" y="4526523"/>
            <a:chExt cx="9153375" cy="613071"/>
          </a:xfrm>
        </p:grpSpPr>
        <p:sp>
          <p:nvSpPr>
            <p:cNvPr id="585" name="Google Shape;585;p2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8"/>
          <p:cNvSpPr/>
          <p:nvPr/>
        </p:nvSpPr>
        <p:spPr>
          <a:xfrm>
            <a:off x="8449375" y="1220376"/>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28"/>
          <p:cNvGrpSpPr/>
          <p:nvPr/>
        </p:nvGrpSpPr>
        <p:grpSpPr>
          <a:xfrm>
            <a:off x="-404362" y="1474088"/>
            <a:ext cx="1587675" cy="407125"/>
            <a:chOff x="3307875" y="492575"/>
            <a:chExt cx="1587675" cy="407125"/>
          </a:xfrm>
        </p:grpSpPr>
        <p:sp>
          <p:nvSpPr>
            <p:cNvPr id="595" name="Google Shape;595;p2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8"/>
          <p:cNvGrpSpPr/>
          <p:nvPr/>
        </p:nvGrpSpPr>
        <p:grpSpPr>
          <a:xfrm>
            <a:off x="6620500" y="383100"/>
            <a:ext cx="1234600" cy="303800"/>
            <a:chOff x="7601000" y="728638"/>
            <a:chExt cx="1234600" cy="303800"/>
          </a:xfrm>
        </p:grpSpPr>
        <p:sp>
          <p:nvSpPr>
            <p:cNvPr id="599" name="Google Shape;599;p2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8"/>
          <p:cNvSpPr/>
          <p:nvPr/>
        </p:nvSpPr>
        <p:spPr>
          <a:xfrm>
            <a:off x="2878450" y="3830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8"/>
          <p:cNvGrpSpPr/>
          <p:nvPr/>
        </p:nvGrpSpPr>
        <p:grpSpPr>
          <a:xfrm flipH="1">
            <a:off x="7855089" y="1728834"/>
            <a:ext cx="969879" cy="238720"/>
            <a:chOff x="5129775" y="1122875"/>
            <a:chExt cx="750100" cy="184625"/>
          </a:xfrm>
        </p:grpSpPr>
        <p:sp>
          <p:nvSpPr>
            <p:cNvPr id="603" name="Google Shape;603;p28"/>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05" name="Shape 605"/>
        <p:cNvGrpSpPr/>
        <p:nvPr/>
      </p:nvGrpSpPr>
      <p:grpSpPr>
        <a:xfrm>
          <a:off x="0" y="0"/>
          <a:ext cx="0" cy="0"/>
          <a:chOff x="0" y="0"/>
          <a:chExt cx="0" cy="0"/>
        </a:xfrm>
      </p:grpSpPr>
      <p:grpSp>
        <p:nvGrpSpPr>
          <p:cNvPr id="606" name="Google Shape;606;p29"/>
          <p:cNvGrpSpPr/>
          <p:nvPr/>
        </p:nvGrpSpPr>
        <p:grpSpPr>
          <a:xfrm>
            <a:off x="-3750" y="4526523"/>
            <a:ext cx="9153375" cy="613071"/>
            <a:chOff x="-3750" y="4526523"/>
            <a:chExt cx="9153375" cy="613071"/>
          </a:xfrm>
        </p:grpSpPr>
        <p:sp>
          <p:nvSpPr>
            <p:cNvPr id="607" name="Google Shape;607;p2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9"/>
          <p:cNvSpPr/>
          <p:nvPr/>
        </p:nvSpPr>
        <p:spPr>
          <a:xfrm>
            <a:off x="506400" y="871601"/>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29"/>
          <p:cNvGrpSpPr/>
          <p:nvPr/>
        </p:nvGrpSpPr>
        <p:grpSpPr>
          <a:xfrm>
            <a:off x="828738" y="1209513"/>
            <a:ext cx="1587675" cy="407125"/>
            <a:chOff x="3307875" y="492575"/>
            <a:chExt cx="1587675" cy="407125"/>
          </a:xfrm>
        </p:grpSpPr>
        <p:sp>
          <p:nvSpPr>
            <p:cNvPr id="617" name="Google Shape;617;p2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9"/>
          <p:cNvGrpSpPr/>
          <p:nvPr/>
        </p:nvGrpSpPr>
        <p:grpSpPr>
          <a:xfrm>
            <a:off x="8218200" y="1127888"/>
            <a:ext cx="1234600" cy="303800"/>
            <a:chOff x="7601000" y="728638"/>
            <a:chExt cx="1234600" cy="303800"/>
          </a:xfrm>
        </p:grpSpPr>
        <p:sp>
          <p:nvSpPr>
            <p:cNvPr id="621" name="Google Shape;621;p29"/>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29"/>
          <p:cNvSpPr/>
          <p:nvPr/>
        </p:nvSpPr>
        <p:spPr>
          <a:xfrm>
            <a:off x="2900675" y="2962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9"/>
          <p:cNvGrpSpPr/>
          <p:nvPr/>
        </p:nvGrpSpPr>
        <p:grpSpPr>
          <a:xfrm flipH="1">
            <a:off x="6022114" y="415634"/>
            <a:ext cx="969879" cy="238720"/>
            <a:chOff x="5129775" y="1122875"/>
            <a:chExt cx="750100" cy="184625"/>
          </a:xfrm>
        </p:grpSpPr>
        <p:sp>
          <p:nvSpPr>
            <p:cNvPr id="625" name="Google Shape;625;p29"/>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4"/>
          <p:cNvSpPr txBox="1"/>
          <p:nvPr>
            <p:ph idx="1" type="body"/>
          </p:nvPr>
        </p:nvSpPr>
        <p:spPr>
          <a:xfrm>
            <a:off x="720000" y="1152475"/>
            <a:ext cx="7704000" cy="321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51" name="Google Shape;51;p4"/>
          <p:cNvGrpSpPr/>
          <p:nvPr/>
        </p:nvGrpSpPr>
        <p:grpSpPr>
          <a:xfrm flipH="1">
            <a:off x="-3750" y="4526523"/>
            <a:ext cx="9153375" cy="613071"/>
            <a:chOff x="-3750" y="4526523"/>
            <a:chExt cx="9153375" cy="613071"/>
          </a:xfrm>
        </p:grpSpPr>
        <p:sp>
          <p:nvSpPr>
            <p:cNvPr id="52" name="Google Shape;52;p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4"/>
          <p:cNvGrpSpPr/>
          <p:nvPr/>
        </p:nvGrpSpPr>
        <p:grpSpPr>
          <a:xfrm flipH="1">
            <a:off x="-332587" y="331425"/>
            <a:ext cx="1587675" cy="407125"/>
            <a:chOff x="3307875" y="492575"/>
            <a:chExt cx="1587675" cy="407125"/>
          </a:xfrm>
        </p:grpSpPr>
        <p:sp>
          <p:nvSpPr>
            <p:cNvPr id="61" name="Google Shape;61;p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p:nvPr/>
        </p:nvSpPr>
        <p:spPr>
          <a:xfrm>
            <a:off x="3154650" y="1696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7053977" y="415633"/>
            <a:ext cx="969879" cy="238720"/>
            <a:chOff x="5129775" y="1122875"/>
            <a:chExt cx="750100" cy="184625"/>
          </a:xfrm>
        </p:grpSpPr>
        <p:sp>
          <p:nvSpPr>
            <p:cNvPr id="66" name="Google Shape;66;p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
          <p:cNvSpPr txBox="1"/>
          <p:nvPr>
            <p:ph idx="1" type="subTitle"/>
          </p:nvPr>
        </p:nvSpPr>
        <p:spPr>
          <a:xfrm>
            <a:off x="1493000" y="2469475"/>
            <a:ext cx="2683500" cy="477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Cuprum"/>
              <a:buNone/>
              <a:defRPr b="1" sz="1800">
                <a:solidFill>
                  <a:schemeClr val="dk1"/>
                </a:solidFill>
                <a:latin typeface="Krona One"/>
                <a:ea typeface="Krona One"/>
                <a:cs typeface="Krona One"/>
                <a:sym typeface="Krona One"/>
              </a:defRPr>
            </a:lvl1pPr>
            <a:lvl2pPr lvl="1"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2pPr>
            <a:lvl3pPr lvl="2"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3pPr>
            <a:lvl4pPr lvl="3"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4pPr>
            <a:lvl5pPr lvl="4"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5pPr>
            <a:lvl6pPr lvl="5"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6pPr>
            <a:lvl7pPr lvl="6"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7pPr>
            <a:lvl8pPr lvl="7"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8pPr>
            <a:lvl9pPr lvl="8"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9pPr>
          </a:lstStyle>
          <a:p/>
        </p:txBody>
      </p:sp>
      <p:sp>
        <p:nvSpPr>
          <p:cNvPr id="70" name="Google Shape;70;p5"/>
          <p:cNvSpPr txBox="1"/>
          <p:nvPr>
            <p:ph idx="2" type="subTitle"/>
          </p:nvPr>
        </p:nvSpPr>
        <p:spPr>
          <a:xfrm>
            <a:off x="4969350" y="2469475"/>
            <a:ext cx="2683500" cy="47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Cuprum"/>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2pPr>
            <a:lvl3pPr lvl="2"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3pPr>
            <a:lvl4pPr lvl="3"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4pPr>
            <a:lvl5pPr lvl="4"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5pPr>
            <a:lvl6pPr lvl="5"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6pPr>
            <a:lvl7pPr lvl="6"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7pPr>
            <a:lvl8pPr lvl="7"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8pPr>
            <a:lvl9pPr lvl="8"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9pPr>
          </a:lstStyle>
          <a:p/>
        </p:txBody>
      </p:sp>
      <p:sp>
        <p:nvSpPr>
          <p:cNvPr id="71" name="Google Shape;71;p5"/>
          <p:cNvSpPr txBox="1"/>
          <p:nvPr>
            <p:ph idx="3" type="subTitle"/>
          </p:nvPr>
        </p:nvSpPr>
        <p:spPr>
          <a:xfrm>
            <a:off x="1493000" y="2847727"/>
            <a:ext cx="2683500" cy="102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5"/>
          <p:cNvSpPr txBox="1"/>
          <p:nvPr>
            <p:ph idx="4" type="subTitle"/>
          </p:nvPr>
        </p:nvSpPr>
        <p:spPr>
          <a:xfrm>
            <a:off x="4969350" y="2847727"/>
            <a:ext cx="2683500" cy="102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 name="Google Shape;74;p5"/>
          <p:cNvGrpSpPr/>
          <p:nvPr/>
        </p:nvGrpSpPr>
        <p:grpSpPr>
          <a:xfrm>
            <a:off x="7851213" y="1957013"/>
            <a:ext cx="1587675" cy="407125"/>
            <a:chOff x="3307875" y="492575"/>
            <a:chExt cx="1587675" cy="407125"/>
          </a:xfrm>
        </p:grpSpPr>
        <p:sp>
          <p:nvSpPr>
            <p:cNvPr id="75" name="Google Shape;75;p5"/>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5"/>
          <p:cNvSpPr/>
          <p:nvPr/>
        </p:nvSpPr>
        <p:spPr>
          <a:xfrm>
            <a:off x="-199425" y="960925"/>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5"/>
          <p:cNvGrpSpPr/>
          <p:nvPr/>
        </p:nvGrpSpPr>
        <p:grpSpPr>
          <a:xfrm>
            <a:off x="-120100" y="1653225"/>
            <a:ext cx="1234600" cy="303800"/>
            <a:chOff x="7601000" y="728638"/>
            <a:chExt cx="1234600" cy="303800"/>
          </a:xfrm>
        </p:grpSpPr>
        <p:sp>
          <p:nvSpPr>
            <p:cNvPr id="80" name="Google Shape;80;p5"/>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p:nvPr/>
        </p:nvSpPr>
        <p:spPr>
          <a:xfrm>
            <a:off x="8204150" y="96093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5"/>
          <p:cNvGrpSpPr/>
          <p:nvPr/>
        </p:nvGrpSpPr>
        <p:grpSpPr>
          <a:xfrm>
            <a:off x="1594202" y="146808"/>
            <a:ext cx="969879" cy="238720"/>
            <a:chOff x="5129775" y="1122875"/>
            <a:chExt cx="750100" cy="184625"/>
          </a:xfrm>
        </p:grpSpPr>
        <p:sp>
          <p:nvSpPr>
            <p:cNvPr id="84" name="Google Shape;84;p5"/>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flipH="1">
            <a:off x="-3750" y="4526523"/>
            <a:ext cx="9153375" cy="613071"/>
            <a:chOff x="-3750" y="4526523"/>
            <a:chExt cx="9153375" cy="613071"/>
          </a:xfrm>
        </p:grpSpPr>
        <p:sp>
          <p:nvSpPr>
            <p:cNvPr id="87" name="Google Shape;87;p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7" name="Google Shape;97;p6"/>
          <p:cNvGrpSpPr/>
          <p:nvPr/>
        </p:nvGrpSpPr>
        <p:grpSpPr>
          <a:xfrm>
            <a:off x="-3750" y="4526523"/>
            <a:ext cx="9153375" cy="613071"/>
            <a:chOff x="-3750" y="4526523"/>
            <a:chExt cx="9153375" cy="613071"/>
          </a:xfrm>
        </p:grpSpPr>
        <p:sp>
          <p:nvSpPr>
            <p:cNvPr id="98" name="Google Shape;98;p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6"/>
          <p:cNvSpPr/>
          <p:nvPr/>
        </p:nvSpPr>
        <p:spPr>
          <a:xfrm>
            <a:off x="-385650" y="44501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6"/>
          <p:cNvGrpSpPr/>
          <p:nvPr/>
        </p:nvGrpSpPr>
        <p:grpSpPr>
          <a:xfrm>
            <a:off x="-705725" y="2133288"/>
            <a:ext cx="1234600" cy="303800"/>
            <a:chOff x="7601000" y="728638"/>
            <a:chExt cx="1234600" cy="303800"/>
          </a:xfrm>
        </p:grpSpPr>
        <p:sp>
          <p:nvSpPr>
            <p:cNvPr id="108" name="Google Shape;108;p6"/>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6"/>
          <p:cNvSpPr/>
          <p:nvPr/>
        </p:nvSpPr>
        <p:spPr>
          <a:xfrm>
            <a:off x="6824875"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6"/>
          <p:cNvGrpSpPr/>
          <p:nvPr/>
        </p:nvGrpSpPr>
        <p:grpSpPr>
          <a:xfrm>
            <a:off x="69702" y="964233"/>
            <a:ext cx="969879" cy="238720"/>
            <a:chOff x="5129775" y="1122875"/>
            <a:chExt cx="750100" cy="184625"/>
          </a:xfrm>
        </p:grpSpPr>
        <p:sp>
          <p:nvSpPr>
            <p:cNvPr id="112" name="Google Shape;112;p6"/>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8225313" y="880025"/>
            <a:ext cx="1587675" cy="407125"/>
            <a:chOff x="3307875" y="492575"/>
            <a:chExt cx="1587675" cy="407125"/>
          </a:xfrm>
        </p:grpSpPr>
        <p:sp>
          <p:nvSpPr>
            <p:cNvPr id="115" name="Google Shape;115;p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996450" y="883513"/>
            <a:ext cx="4039500" cy="1109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body"/>
          </p:nvPr>
        </p:nvSpPr>
        <p:spPr>
          <a:xfrm>
            <a:off x="996450" y="2013489"/>
            <a:ext cx="3322200" cy="2164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21" name="Google Shape;121;p7"/>
          <p:cNvSpPr/>
          <p:nvPr>
            <p:ph idx="2" type="pic"/>
          </p:nvPr>
        </p:nvSpPr>
        <p:spPr>
          <a:xfrm>
            <a:off x="5110450" y="1053150"/>
            <a:ext cx="3037200" cy="3037200"/>
          </a:xfrm>
          <a:prstGeom prst="ellipse">
            <a:avLst/>
          </a:prstGeom>
          <a:noFill/>
          <a:ln>
            <a:noFill/>
          </a:ln>
        </p:spPr>
      </p:sp>
      <p:grpSp>
        <p:nvGrpSpPr>
          <p:cNvPr id="122" name="Google Shape;122;p7"/>
          <p:cNvGrpSpPr/>
          <p:nvPr/>
        </p:nvGrpSpPr>
        <p:grpSpPr>
          <a:xfrm>
            <a:off x="-3750" y="4526523"/>
            <a:ext cx="9153375" cy="613071"/>
            <a:chOff x="-3750" y="4526523"/>
            <a:chExt cx="9153375" cy="613071"/>
          </a:xfrm>
        </p:grpSpPr>
        <p:sp>
          <p:nvSpPr>
            <p:cNvPr id="123" name="Google Shape;123;p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7"/>
          <p:cNvSpPr/>
          <p:nvPr/>
        </p:nvSpPr>
        <p:spPr>
          <a:xfrm>
            <a:off x="4422475" y="-1597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7"/>
          <p:cNvGrpSpPr/>
          <p:nvPr/>
        </p:nvGrpSpPr>
        <p:grpSpPr>
          <a:xfrm>
            <a:off x="5083150" y="275424"/>
            <a:ext cx="1234600" cy="303800"/>
            <a:chOff x="7601000" y="728638"/>
            <a:chExt cx="1234600" cy="303800"/>
          </a:xfrm>
        </p:grpSpPr>
        <p:sp>
          <p:nvSpPr>
            <p:cNvPr id="133" name="Google Shape;133;p7"/>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7"/>
          <p:cNvSpPr/>
          <p:nvPr/>
        </p:nvSpPr>
        <p:spPr>
          <a:xfrm>
            <a:off x="7880213" y="3782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7"/>
          <p:cNvGrpSpPr/>
          <p:nvPr/>
        </p:nvGrpSpPr>
        <p:grpSpPr>
          <a:xfrm>
            <a:off x="675565" y="307958"/>
            <a:ext cx="969879" cy="238720"/>
            <a:chOff x="5129775" y="1122875"/>
            <a:chExt cx="750100" cy="184625"/>
          </a:xfrm>
        </p:grpSpPr>
        <p:sp>
          <p:nvSpPr>
            <p:cNvPr id="137" name="Google Shape;137;p7"/>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7"/>
          <p:cNvGrpSpPr/>
          <p:nvPr/>
        </p:nvGrpSpPr>
        <p:grpSpPr>
          <a:xfrm>
            <a:off x="7738313" y="1482813"/>
            <a:ext cx="1587675" cy="407125"/>
            <a:chOff x="3307875" y="492575"/>
            <a:chExt cx="1587675" cy="407125"/>
          </a:xfrm>
        </p:grpSpPr>
        <p:sp>
          <p:nvSpPr>
            <p:cNvPr id="140" name="Google Shape;140;p7"/>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3" name="Shape 143"/>
        <p:cNvGrpSpPr/>
        <p:nvPr/>
      </p:nvGrpSpPr>
      <p:grpSpPr>
        <a:xfrm>
          <a:off x="0" y="0"/>
          <a:ext cx="0" cy="0"/>
          <a:chOff x="0" y="0"/>
          <a:chExt cx="0" cy="0"/>
        </a:xfrm>
      </p:grpSpPr>
      <p:sp>
        <p:nvSpPr>
          <p:cNvPr id="144" name="Google Shape;144;p8"/>
          <p:cNvSpPr txBox="1"/>
          <p:nvPr>
            <p:ph type="title"/>
          </p:nvPr>
        </p:nvSpPr>
        <p:spPr>
          <a:xfrm>
            <a:off x="1388100" y="739550"/>
            <a:ext cx="6367800" cy="233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45" name="Google Shape;145;p8"/>
          <p:cNvGrpSpPr/>
          <p:nvPr/>
        </p:nvGrpSpPr>
        <p:grpSpPr>
          <a:xfrm flipH="1">
            <a:off x="-3750" y="4526523"/>
            <a:ext cx="9153375" cy="613071"/>
            <a:chOff x="-3750" y="4526523"/>
            <a:chExt cx="9153375" cy="613071"/>
          </a:xfrm>
        </p:grpSpPr>
        <p:sp>
          <p:nvSpPr>
            <p:cNvPr id="146" name="Google Shape;146;p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8"/>
          <p:cNvSpPr/>
          <p:nvPr/>
        </p:nvSpPr>
        <p:spPr>
          <a:xfrm>
            <a:off x="-236750" y="7967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8"/>
          <p:cNvGrpSpPr/>
          <p:nvPr/>
        </p:nvGrpSpPr>
        <p:grpSpPr>
          <a:xfrm>
            <a:off x="-137738" y="1407338"/>
            <a:ext cx="1234600" cy="303800"/>
            <a:chOff x="7601000" y="728638"/>
            <a:chExt cx="1234600" cy="303800"/>
          </a:xfrm>
        </p:grpSpPr>
        <p:sp>
          <p:nvSpPr>
            <p:cNvPr id="156" name="Google Shape;156;p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8"/>
          <p:cNvSpPr/>
          <p:nvPr/>
        </p:nvSpPr>
        <p:spPr>
          <a:xfrm>
            <a:off x="1764200" y="19275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8"/>
          <p:cNvGrpSpPr/>
          <p:nvPr/>
        </p:nvGrpSpPr>
        <p:grpSpPr>
          <a:xfrm>
            <a:off x="5147202" y="192745"/>
            <a:ext cx="969879" cy="238720"/>
            <a:chOff x="5129775" y="1122875"/>
            <a:chExt cx="750100" cy="184625"/>
          </a:xfrm>
        </p:grpSpPr>
        <p:sp>
          <p:nvSpPr>
            <p:cNvPr id="160" name="Google Shape;160;p8"/>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7952713" y="652300"/>
            <a:ext cx="1587675" cy="407125"/>
            <a:chOff x="3307875" y="492575"/>
            <a:chExt cx="1587675" cy="407125"/>
          </a:xfrm>
        </p:grpSpPr>
        <p:sp>
          <p:nvSpPr>
            <p:cNvPr id="163" name="Google Shape;163;p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6" name="Shape 166"/>
        <p:cNvGrpSpPr/>
        <p:nvPr/>
      </p:nvGrpSpPr>
      <p:grpSpPr>
        <a:xfrm>
          <a:off x="0" y="0"/>
          <a:ext cx="0" cy="0"/>
          <a:chOff x="0" y="0"/>
          <a:chExt cx="0" cy="0"/>
        </a:xfrm>
      </p:grpSpPr>
      <p:grpSp>
        <p:nvGrpSpPr>
          <p:cNvPr id="167" name="Google Shape;167;p9"/>
          <p:cNvGrpSpPr/>
          <p:nvPr/>
        </p:nvGrpSpPr>
        <p:grpSpPr>
          <a:xfrm flipH="1">
            <a:off x="-3750" y="4526523"/>
            <a:ext cx="9153375" cy="613071"/>
            <a:chOff x="-3750" y="4526523"/>
            <a:chExt cx="9153375" cy="613071"/>
          </a:xfrm>
        </p:grpSpPr>
        <p:sp>
          <p:nvSpPr>
            <p:cNvPr id="168" name="Google Shape;168;p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9"/>
          <p:cNvSpPr txBox="1"/>
          <p:nvPr>
            <p:ph type="title"/>
          </p:nvPr>
        </p:nvSpPr>
        <p:spPr>
          <a:xfrm>
            <a:off x="3767700" y="1307363"/>
            <a:ext cx="4661100" cy="148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8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7" name="Google Shape;177;p9"/>
          <p:cNvSpPr txBox="1"/>
          <p:nvPr>
            <p:ph idx="1" type="subTitle"/>
          </p:nvPr>
        </p:nvSpPr>
        <p:spPr>
          <a:xfrm>
            <a:off x="3767800" y="2667888"/>
            <a:ext cx="4661100" cy="841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9"/>
          <p:cNvSpPr/>
          <p:nvPr/>
        </p:nvSpPr>
        <p:spPr>
          <a:xfrm>
            <a:off x="8204988" y="2962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9"/>
          <p:cNvGrpSpPr/>
          <p:nvPr/>
        </p:nvGrpSpPr>
        <p:grpSpPr>
          <a:xfrm>
            <a:off x="-359712" y="1115363"/>
            <a:ext cx="1587675" cy="407125"/>
            <a:chOff x="3307875" y="492575"/>
            <a:chExt cx="1587675" cy="407125"/>
          </a:xfrm>
        </p:grpSpPr>
        <p:sp>
          <p:nvSpPr>
            <p:cNvPr id="180" name="Google Shape;180;p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 name="Shape 183"/>
        <p:cNvGrpSpPr/>
        <p:nvPr/>
      </p:nvGrpSpPr>
      <p:grpSpPr>
        <a:xfrm>
          <a:off x="0" y="0"/>
          <a:ext cx="0" cy="0"/>
          <a:chOff x="0" y="0"/>
          <a:chExt cx="0" cy="0"/>
        </a:xfrm>
      </p:grpSpPr>
      <p:sp>
        <p:nvSpPr>
          <p:cNvPr id="184" name="Google Shape;184;p10"/>
          <p:cNvSpPr txBox="1"/>
          <p:nvPr>
            <p:ph type="title"/>
          </p:nvPr>
        </p:nvSpPr>
        <p:spPr>
          <a:xfrm>
            <a:off x="1655250" y="3581000"/>
            <a:ext cx="5833500" cy="10275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5" name="Google Shape;185;p10"/>
          <p:cNvSpPr/>
          <p:nvPr/>
        </p:nvSpPr>
        <p:spPr>
          <a:xfrm>
            <a:off x="440750" y="17057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0"/>
          <p:cNvGrpSpPr/>
          <p:nvPr/>
        </p:nvGrpSpPr>
        <p:grpSpPr>
          <a:xfrm>
            <a:off x="8387540" y="1705783"/>
            <a:ext cx="969879" cy="238720"/>
            <a:chOff x="5129775" y="1122875"/>
            <a:chExt cx="750100" cy="184625"/>
          </a:xfrm>
        </p:grpSpPr>
        <p:sp>
          <p:nvSpPr>
            <p:cNvPr id="187" name="Google Shape;187;p10"/>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Krona One"/>
              <a:buNone/>
              <a:defRPr b="1" sz="28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1pPr>
            <a:lvl2pPr indent="-317500" lvl="1" marL="9144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2pPr>
            <a:lvl3pPr indent="-317500" lvl="2" marL="13716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3pPr>
            <a:lvl4pPr indent="-317500" lvl="3" marL="18288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4pPr>
            <a:lvl5pPr indent="-317500" lvl="4" marL="22860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5pPr>
            <a:lvl6pPr indent="-317500" lvl="5" marL="27432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6pPr>
            <a:lvl7pPr indent="-317500" lvl="6" marL="32004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7pPr>
            <a:lvl8pPr indent="-317500" lvl="7" marL="36576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8pPr>
            <a:lvl9pPr indent="-317500" lvl="8" marL="4114800">
              <a:lnSpc>
                <a:spcPct val="100000"/>
              </a:lnSpc>
              <a:spcBef>
                <a:spcPts val="1600"/>
              </a:spcBef>
              <a:spcAft>
                <a:spcPts val="160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0"/>
          <p:cNvSpPr/>
          <p:nvPr/>
        </p:nvSpPr>
        <p:spPr>
          <a:xfrm>
            <a:off x="7269825" y="93153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txBox="1"/>
          <p:nvPr>
            <p:ph type="ctrTitle"/>
          </p:nvPr>
        </p:nvSpPr>
        <p:spPr>
          <a:xfrm>
            <a:off x="807100" y="116822"/>
            <a:ext cx="6346500" cy="202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in the Housing Market</a:t>
            </a:r>
            <a:endParaRPr>
              <a:solidFill>
                <a:schemeClr val="accent1"/>
              </a:solidFill>
            </a:endParaRPr>
          </a:p>
        </p:txBody>
      </p:sp>
      <p:sp>
        <p:nvSpPr>
          <p:cNvPr id="633" name="Google Shape;633;p30"/>
          <p:cNvSpPr txBox="1"/>
          <p:nvPr>
            <p:ph idx="1" type="subTitle"/>
          </p:nvPr>
        </p:nvSpPr>
        <p:spPr>
          <a:xfrm>
            <a:off x="715100" y="2595422"/>
            <a:ext cx="37488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Daisy K., Miguel G., Vandrea F.</a:t>
            </a:r>
            <a:endParaRPr/>
          </a:p>
        </p:txBody>
      </p:sp>
      <p:grpSp>
        <p:nvGrpSpPr>
          <p:cNvPr id="634" name="Google Shape;634;p30"/>
          <p:cNvGrpSpPr/>
          <p:nvPr/>
        </p:nvGrpSpPr>
        <p:grpSpPr>
          <a:xfrm>
            <a:off x="7870913" y="1281938"/>
            <a:ext cx="1587675" cy="407125"/>
            <a:chOff x="3307875" y="492575"/>
            <a:chExt cx="1587675" cy="407125"/>
          </a:xfrm>
        </p:grpSpPr>
        <p:sp>
          <p:nvSpPr>
            <p:cNvPr id="635" name="Google Shape;635;p30"/>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30"/>
          <p:cNvSpPr/>
          <p:nvPr/>
        </p:nvSpPr>
        <p:spPr>
          <a:xfrm flipH="1">
            <a:off x="538038" y="4204477"/>
            <a:ext cx="600612" cy="407103"/>
          </a:xfrm>
          <a:custGeom>
            <a:rect b="b" l="l" r="r" t="t"/>
            <a:pathLst>
              <a:path extrusionOk="0" h="25014" w="28604">
                <a:moveTo>
                  <a:pt x="14303" y="0"/>
                </a:moveTo>
                <a:cubicBezTo>
                  <a:pt x="10509" y="0"/>
                  <a:pt x="6872" y="1318"/>
                  <a:pt x="4189" y="3662"/>
                </a:cubicBezTo>
                <a:cubicBezTo>
                  <a:pt x="1508" y="6008"/>
                  <a:pt x="1" y="9188"/>
                  <a:pt x="1" y="12506"/>
                </a:cubicBezTo>
                <a:cubicBezTo>
                  <a:pt x="1" y="15823"/>
                  <a:pt x="1508" y="19003"/>
                  <a:pt x="4189" y="21349"/>
                </a:cubicBezTo>
                <a:cubicBezTo>
                  <a:pt x="6872" y="23696"/>
                  <a:pt x="10509" y="25014"/>
                  <a:pt x="14303" y="25014"/>
                </a:cubicBezTo>
                <a:cubicBezTo>
                  <a:pt x="18095" y="25014"/>
                  <a:pt x="21732" y="23696"/>
                  <a:pt x="24415" y="21349"/>
                </a:cubicBezTo>
                <a:cubicBezTo>
                  <a:pt x="27096" y="19003"/>
                  <a:pt x="28603" y="15823"/>
                  <a:pt x="28603" y="12506"/>
                </a:cubicBezTo>
                <a:cubicBezTo>
                  <a:pt x="28603" y="9188"/>
                  <a:pt x="27096" y="6008"/>
                  <a:pt x="24415" y="3662"/>
                </a:cubicBezTo>
                <a:cubicBezTo>
                  <a:pt x="21732" y="1318"/>
                  <a:pt x="18095" y="0"/>
                  <a:pt x="14303"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0"/>
          <p:cNvGrpSpPr/>
          <p:nvPr/>
        </p:nvGrpSpPr>
        <p:grpSpPr>
          <a:xfrm flipH="1">
            <a:off x="2698042" y="4178524"/>
            <a:ext cx="757338" cy="466940"/>
            <a:chOff x="5032873" y="3579992"/>
            <a:chExt cx="1272410" cy="784509"/>
          </a:xfrm>
        </p:grpSpPr>
        <p:sp>
          <p:nvSpPr>
            <p:cNvPr id="640" name="Google Shape;640;p30"/>
            <p:cNvSpPr/>
            <p:nvPr/>
          </p:nvSpPr>
          <p:spPr>
            <a:xfrm>
              <a:off x="5032873" y="3839252"/>
              <a:ext cx="720361" cy="525231"/>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5387902" y="3579992"/>
              <a:ext cx="917381" cy="784509"/>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0"/>
          <p:cNvGrpSpPr/>
          <p:nvPr/>
        </p:nvGrpSpPr>
        <p:grpSpPr>
          <a:xfrm flipH="1">
            <a:off x="5185263" y="2411384"/>
            <a:ext cx="3577812" cy="2257294"/>
            <a:chOff x="4826394" y="1989069"/>
            <a:chExt cx="3577812" cy="2257294"/>
          </a:xfrm>
        </p:grpSpPr>
        <p:sp>
          <p:nvSpPr>
            <p:cNvPr id="643" name="Google Shape;643;p30"/>
            <p:cNvSpPr/>
            <p:nvPr/>
          </p:nvSpPr>
          <p:spPr>
            <a:xfrm>
              <a:off x="5662934" y="2955061"/>
              <a:ext cx="689558" cy="988835"/>
            </a:xfrm>
            <a:custGeom>
              <a:rect b="b" l="l" r="r" t="t"/>
              <a:pathLst>
                <a:path extrusionOk="0" h="47093" w="32840">
                  <a:moveTo>
                    <a:pt x="1" y="1"/>
                  </a:moveTo>
                  <a:lnTo>
                    <a:pt x="1" y="47092"/>
                  </a:lnTo>
                  <a:lnTo>
                    <a:pt x="32839" y="47092"/>
                  </a:lnTo>
                  <a:lnTo>
                    <a:pt x="32839"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5662934" y="2635688"/>
              <a:ext cx="912677" cy="319414"/>
            </a:xfrm>
            <a:custGeom>
              <a:rect b="b" l="l" r="r" t="t"/>
              <a:pathLst>
                <a:path extrusionOk="0" h="15212" w="43466">
                  <a:moveTo>
                    <a:pt x="10627" y="0"/>
                  </a:moveTo>
                  <a:lnTo>
                    <a:pt x="1" y="15212"/>
                  </a:lnTo>
                  <a:lnTo>
                    <a:pt x="32839" y="15212"/>
                  </a:lnTo>
                  <a:lnTo>
                    <a:pt x="434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5773564" y="2686835"/>
              <a:ext cx="484223" cy="4367"/>
            </a:xfrm>
            <a:custGeom>
              <a:rect b="b" l="l" r="r" t="t"/>
              <a:pathLst>
                <a:path extrusionOk="0" h="208" w="23061">
                  <a:moveTo>
                    <a:pt x="136" y="0"/>
                  </a:moveTo>
                  <a:cubicBezTo>
                    <a:pt x="1" y="0"/>
                    <a:pt x="1" y="208"/>
                    <a:pt x="136" y="208"/>
                  </a:cubicBezTo>
                  <a:cubicBezTo>
                    <a:pt x="138" y="208"/>
                    <a:pt x="141" y="208"/>
                    <a:pt x="143" y="208"/>
                  </a:cubicBezTo>
                  <a:lnTo>
                    <a:pt x="22918" y="208"/>
                  </a:lnTo>
                  <a:cubicBezTo>
                    <a:pt x="22920" y="208"/>
                    <a:pt x="22922" y="208"/>
                    <a:pt x="22925" y="208"/>
                  </a:cubicBezTo>
                  <a:cubicBezTo>
                    <a:pt x="23060" y="208"/>
                    <a:pt x="23060" y="0"/>
                    <a:pt x="22925" y="0"/>
                  </a:cubicBezTo>
                  <a:cubicBezTo>
                    <a:pt x="22922" y="0"/>
                    <a:pt x="22920" y="0"/>
                    <a:pt x="22918" y="1"/>
                  </a:cubicBezTo>
                  <a:lnTo>
                    <a:pt x="143" y="1"/>
                  </a:lnTo>
                  <a:cubicBezTo>
                    <a:pt x="141" y="0"/>
                    <a:pt x="138" y="0"/>
                    <a:pt x="136"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5718449" y="2742034"/>
              <a:ext cx="484034" cy="4367"/>
            </a:xfrm>
            <a:custGeom>
              <a:rect b="b" l="l" r="r" t="t"/>
              <a:pathLst>
                <a:path extrusionOk="0" h="208" w="23052">
                  <a:moveTo>
                    <a:pt x="140" y="0"/>
                  </a:moveTo>
                  <a:cubicBezTo>
                    <a:pt x="0" y="0"/>
                    <a:pt x="0" y="207"/>
                    <a:pt x="140" y="207"/>
                  </a:cubicBezTo>
                  <a:lnTo>
                    <a:pt x="22912" y="207"/>
                  </a:lnTo>
                  <a:cubicBezTo>
                    <a:pt x="23052" y="207"/>
                    <a:pt x="23052" y="0"/>
                    <a:pt x="22912"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5663249" y="2797317"/>
              <a:ext cx="542113" cy="4325"/>
            </a:xfrm>
            <a:custGeom>
              <a:rect b="b" l="l" r="r" t="t"/>
              <a:pathLst>
                <a:path extrusionOk="0" h="206" w="25818">
                  <a:moveTo>
                    <a:pt x="136" y="0"/>
                  </a:moveTo>
                  <a:cubicBezTo>
                    <a:pt x="1" y="0"/>
                    <a:pt x="2" y="205"/>
                    <a:pt x="138" y="205"/>
                  </a:cubicBezTo>
                  <a:lnTo>
                    <a:pt x="25681" y="205"/>
                  </a:lnTo>
                  <a:cubicBezTo>
                    <a:pt x="25818" y="205"/>
                    <a:pt x="25818" y="0"/>
                    <a:pt x="25681" y="0"/>
                  </a:cubicBezTo>
                  <a:lnTo>
                    <a:pt x="138" y="0"/>
                  </a:lnTo>
                  <a:cubicBezTo>
                    <a:pt x="137" y="0"/>
                    <a:pt x="136" y="0"/>
                    <a:pt x="136"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5608007" y="2852495"/>
              <a:ext cx="553767" cy="4367"/>
            </a:xfrm>
            <a:custGeom>
              <a:rect b="b" l="l" r="r" t="t"/>
              <a:pathLst>
                <a:path extrusionOk="0" h="208" w="26373">
                  <a:moveTo>
                    <a:pt x="138" y="1"/>
                  </a:moveTo>
                  <a:cubicBezTo>
                    <a:pt x="1" y="1"/>
                    <a:pt x="1" y="208"/>
                    <a:pt x="138" y="208"/>
                  </a:cubicBezTo>
                  <a:lnTo>
                    <a:pt x="26235" y="208"/>
                  </a:lnTo>
                  <a:cubicBezTo>
                    <a:pt x="26372" y="208"/>
                    <a:pt x="26372" y="1"/>
                    <a:pt x="26235" y="1"/>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5552766" y="2907799"/>
              <a:ext cx="661316" cy="4367"/>
            </a:xfrm>
            <a:custGeom>
              <a:rect b="b" l="l" r="r" t="t"/>
              <a:pathLst>
                <a:path extrusionOk="0" h="208" w="31495">
                  <a:moveTo>
                    <a:pt x="138" y="0"/>
                  </a:moveTo>
                  <a:cubicBezTo>
                    <a:pt x="1" y="0"/>
                    <a:pt x="1" y="205"/>
                    <a:pt x="138" y="207"/>
                  </a:cubicBezTo>
                  <a:lnTo>
                    <a:pt x="31357" y="207"/>
                  </a:lnTo>
                  <a:cubicBezTo>
                    <a:pt x="31494" y="207"/>
                    <a:pt x="31494" y="0"/>
                    <a:pt x="31357"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5808523" y="3029703"/>
              <a:ext cx="148767" cy="139318"/>
            </a:xfrm>
            <a:custGeom>
              <a:rect b="b" l="l" r="r" t="t"/>
              <a:pathLst>
                <a:path extrusionOk="0" h="6635" w="7085">
                  <a:moveTo>
                    <a:pt x="1" y="0"/>
                  </a:moveTo>
                  <a:lnTo>
                    <a:pt x="1" y="6635"/>
                  </a:lnTo>
                  <a:lnTo>
                    <a:pt x="7085" y="6635"/>
                  </a:lnTo>
                  <a:lnTo>
                    <a:pt x="70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5808523" y="3029703"/>
              <a:ext cx="148767" cy="20830"/>
            </a:xfrm>
            <a:custGeom>
              <a:rect b="b" l="l" r="r" t="t"/>
              <a:pathLst>
                <a:path extrusionOk="0" h="992" w="7085">
                  <a:moveTo>
                    <a:pt x="1" y="0"/>
                  </a:moveTo>
                  <a:lnTo>
                    <a:pt x="1" y="991"/>
                  </a:lnTo>
                  <a:lnTo>
                    <a:pt x="7085" y="991"/>
                  </a:lnTo>
                  <a:lnTo>
                    <a:pt x="708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5878546" y="3040117"/>
              <a:ext cx="8714" cy="132473"/>
            </a:xfrm>
            <a:custGeom>
              <a:rect b="b" l="l" r="r" t="t"/>
              <a:pathLst>
                <a:path extrusionOk="0" h="6309" w="415">
                  <a:moveTo>
                    <a:pt x="1" y="1"/>
                  </a:moveTo>
                  <a:lnTo>
                    <a:pt x="1" y="6308"/>
                  </a:lnTo>
                  <a:lnTo>
                    <a:pt x="415" y="6308"/>
                  </a:lnTo>
                  <a:lnTo>
                    <a:pt x="415"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5780493" y="3155155"/>
              <a:ext cx="204852" cy="32210"/>
            </a:xfrm>
            <a:custGeom>
              <a:rect b="b" l="l" r="r" t="t"/>
              <a:pathLst>
                <a:path extrusionOk="0" h="1534" w="9756">
                  <a:moveTo>
                    <a:pt x="0" y="1"/>
                  </a:moveTo>
                  <a:lnTo>
                    <a:pt x="0" y="1533"/>
                  </a:lnTo>
                  <a:lnTo>
                    <a:pt x="9755" y="1533"/>
                  </a:lnTo>
                  <a:lnTo>
                    <a:pt x="975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5808523" y="3297551"/>
              <a:ext cx="148767" cy="139381"/>
            </a:xfrm>
            <a:custGeom>
              <a:rect b="b" l="l" r="r" t="t"/>
              <a:pathLst>
                <a:path extrusionOk="0" h="6638" w="7085">
                  <a:moveTo>
                    <a:pt x="1" y="1"/>
                  </a:moveTo>
                  <a:lnTo>
                    <a:pt x="1" y="6638"/>
                  </a:lnTo>
                  <a:lnTo>
                    <a:pt x="7085" y="6638"/>
                  </a:lnTo>
                  <a:lnTo>
                    <a:pt x="70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5808523" y="3297551"/>
              <a:ext cx="148767" cy="20893"/>
            </a:xfrm>
            <a:custGeom>
              <a:rect b="b" l="l" r="r" t="t"/>
              <a:pathLst>
                <a:path extrusionOk="0" h="995" w="7085">
                  <a:moveTo>
                    <a:pt x="1" y="1"/>
                  </a:moveTo>
                  <a:lnTo>
                    <a:pt x="1" y="994"/>
                  </a:lnTo>
                  <a:lnTo>
                    <a:pt x="7085" y="994"/>
                  </a:lnTo>
                  <a:lnTo>
                    <a:pt x="7085"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878546" y="3305005"/>
              <a:ext cx="8714" cy="132515"/>
            </a:xfrm>
            <a:custGeom>
              <a:rect b="b" l="l" r="r" t="t"/>
              <a:pathLst>
                <a:path extrusionOk="0" h="6311" w="415">
                  <a:moveTo>
                    <a:pt x="1" y="0"/>
                  </a:moveTo>
                  <a:lnTo>
                    <a:pt x="1" y="6310"/>
                  </a:lnTo>
                  <a:lnTo>
                    <a:pt x="415" y="6310"/>
                  </a:lnTo>
                  <a:lnTo>
                    <a:pt x="41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5780493" y="3423024"/>
              <a:ext cx="204852" cy="32252"/>
            </a:xfrm>
            <a:custGeom>
              <a:rect b="b" l="l" r="r" t="t"/>
              <a:pathLst>
                <a:path extrusionOk="0" h="1536" w="9756">
                  <a:moveTo>
                    <a:pt x="0" y="0"/>
                  </a:moveTo>
                  <a:lnTo>
                    <a:pt x="0" y="1535"/>
                  </a:lnTo>
                  <a:lnTo>
                    <a:pt x="9755" y="1535"/>
                  </a:lnTo>
                  <a:lnTo>
                    <a:pt x="975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7803594" y="3839260"/>
              <a:ext cx="600612" cy="407103"/>
            </a:xfrm>
            <a:custGeom>
              <a:rect b="b" l="l" r="r" t="t"/>
              <a:pathLst>
                <a:path extrusionOk="0" h="25014" w="28604">
                  <a:moveTo>
                    <a:pt x="14303" y="0"/>
                  </a:moveTo>
                  <a:cubicBezTo>
                    <a:pt x="10509" y="0"/>
                    <a:pt x="6872" y="1318"/>
                    <a:pt x="4189" y="3662"/>
                  </a:cubicBezTo>
                  <a:cubicBezTo>
                    <a:pt x="1508" y="6008"/>
                    <a:pt x="1" y="9188"/>
                    <a:pt x="1" y="12506"/>
                  </a:cubicBezTo>
                  <a:cubicBezTo>
                    <a:pt x="1" y="15823"/>
                    <a:pt x="1508" y="19003"/>
                    <a:pt x="4189" y="21349"/>
                  </a:cubicBezTo>
                  <a:cubicBezTo>
                    <a:pt x="6872" y="23696"/>
                    <a:pt x="10509" y="25014"/>
                    <a:pt x="14303" y="25014"/>
                  </a:cubicBezTo>
                  <a:cubicBezTo>
                    <a:pt x="18095" y="25014"/>
                    <a:pt x="21732" y="23696"/>
                    <a:pt x="24415" y="21349"/>
                  </a:cubicBezTo>
                  <a:cubicBezTo>
                    <a:pt x="27096" y="19003"/>
                    <a:pt x="28603" y="15823"/>
                    <a:pt x="28603" y="12506"/>
                  </a:cubicBezTo>
                  <a:cubicBezTo>
                    <a:pt x="28603" y="9188"/>
                    <a:pt x="27096" y="6008"/>
                    <a:pt x="24415" y="3662"/>
                  </a:cubicBezTo>
                  <a:cubicBezTo>
                    <a:pt x="21732" y="1318"/>
                    <a:pt x="18095" y="0"/>
                    <a:pt x="14303"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4826394" y="3839260"/>
              <a:ext cx="720361" cy="366893"/>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5181419" y="3579986"/>
              <a:ext cx="917381" cy="658225"/>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6099870" y="2459803"/>
              <a:ext cx="687878" cy="988877"/>
            </a:xfrm>
            <a:custGeom>
              <a:rect b="b" l="l" r="r" t="t"/>
              <a:pathLst>
                <a:path extrusionOk="0" h="47095" w="32760">
                  <a:moveTo>
                    <a:pt x="1" y="1"/>
                  </a:moveTo>
                  <a:lnTo>
                    <a:pt x="1" y="47094"/>
                  </a:lnTo>
                  <a:lnTo>
                    <a:pt x="32759" y="47094"/>
                  </a:lnTo>
                  <a:lnTo>
                    <a:pt x="32759"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6098190" y="2140472"/>
              <a:ext cx="912677" cy="319435"/>
            </a:xfrm>
            <a:custGeom>
              <a:rect b="b" l="l" r="r" t="t"/>
              <a:pathLst>
                <a:path extrusionOk="0" h="15213" w="43466">
                  <a:moveTo>
                    <a:pt x="10627" y="1"/>
                  </a:moveTo>
                  <a:lnTo>
                    <a:pt x="1" y="15212"/>
                  </a:lnTo>
                  <a:lnTo>
                    <a:pt x="32839" y="15212"/>
                  </a:lnTo>
                  <a:lnTo>
                    <a:pt x="434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6787692" y="2459803"/>
              <a:ext cx="444160" cy="988877"/>
            </a:xfrm>
            <a:custGeom>
              <a:rect b="b" l="l" r="r" t="t"/>
              <a:pathLst>
                <a:path extrusionOk="0" h="47095" w="21153">
                  <a:moveTo>
                    <a:pt x="0" y="1"/>
                  </a:moveTo>
                  <a:lnTo>
                    <a:pt x="0" y="47094"/>
                  </a:lnTo>
                  <a:lnTo>
                    <a:pt x="21152" y="47094"/>
                  </a:lnTo>
                  <a:lnTo>
                    <a:pt x="21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6787692" y="2140472"/>
              <a:ext cx="444160" cy="319435"/>
            </a:xfrm>
            <a:custGeom>
              <a:rect b="b" l="l" r="r" t="t"/>
              <a:pathLst>
                <a:path extrusionOk="0" h="15213" w="21153">
                  <a:moveTo>
                    <a:pt x="10626" y="1"/>
                  </a:moveTo>
                  <a:lnTo>
                    <a:pt x="0" y="15212"/>
                  </a:lnTo>
                  <a:lnTo>
                    <a:pt x="21152" y="15212"/>
                  </a:lnTo>
                  <a:lnTo>
                    <a:pt x="106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6443372" y="1989069"/>
              <a:ext cx="122184" cy="176547"/>
            </a:xfrm>
            <a:custGeom>
              <a:rect b="b" l="l" r="r" t="t"/>
              <a:pathLst>
                <a:path extrusionOk="0" h="8408" w="5819">
                  <a:moveTo>
                    <a:pt x="0" y="1"/>
                  </a:moveTo>
                  <a:lnTo>
                    <a:pt x="0" y="8407"/>
                  </a:lnTo>
                  <a:lnTo>
                    <a:pt x="5818" y="8407"/>
                  </a:lnTo>
                  <a:lnTo>
                    <a:pt x="58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6517930" y="2590609"/>
              <a:ext cx="107213" cy="139339"/>
            </a:xfrm>
            <a:custGeom>
              <a:rect b="b" l="l" r="r" t="t"/>
              <a:pathLst>
                <a:path extrusionOk="0" h="6636" w="5106">
                  <a:moveTo>
                    <a:pt x="1" y="1"/>
                  </a:moveTo>
                  <a:lnTo>
                    <a:pt x="1" y="6635"/>
                  </a:lnTo>
                  <a:lnTo>
                    <a:pt x="5106" y="6635"/>
                  </a:lnTo>
                  <a:lnTo>
                    <a:pt x="5106"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6262508" y="2590609"/>
              <a:ext cx="107192" cy="139339"/>
            </a:xfrm>
            <a:custGeom>
              <a:rect b="b" l="l" r="r" t="t"/>
              <a:pathLst>
                <a:path extrusionOk="0" h="6636" w="5105">
                  <a:moveTo>
                    <a:pt x="0" y="1"/>
                  </a:moveTo>
                  <a:lnTo>
                    <a:pt x="0" y="6635"/>
                  </a:lnTo>
                  <a:lnTo>
                    <a:pt x="5105" y="6635"/>
                  </a:lnTo>
                  <a:lnTo>
                    <a:pt x="510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6517888" y="2590609"/>
              <a:ext cx="107255" cy="139381"/>
            </a:xfrm>
            <a:custGeom>
              <a:rect b="b" l="l" r="r" t="t"/>
              <a:pathLst>
                <a:path extrusionOk="0" h="6638" w="5108">
                  <a:moveTo>
                    <a:pt x="0" y="1"/>
                  </a:moveTo>
                  <a:lnTo>
                    <a:pt x="0" y="899"/>
                  </a:lnTo>
                  <a:lnTo>
                    <a:pt x="4206" y="899"/>
                  </a:lnTo>
                  <a:lnTo>
                    <a:pt x="4206" y="6638"/>
                  </a:lnTo>
                  <a:lnTo>
                    <a:pt x="5108" y="6638"/>
                  </a:lnTo>
                  <a:lnTo>
                    <a:pt x="51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6262508" y="2590609"/>
              <a:ext cx="107192" cy="139444"/>
            </a:xfrm>
            <a:custGeom>
              <a:rect b="b" l="l" r="r" t="t"/>
              <a:pathLst>
                <a:path extrusionOk="0" h="6641" w="5105">
                  <a:moveTo>
                    <a:pt x="0" y="1"/>
                  </a:moveTo>
                  <a:lnTo>
                    <a:pt x="0" y="902"/>
                  </a:lnTo>
                  <a:lnTo>
                    <a:pt x="4203" y="902"/>
                  </a:lnTo>
                  <a:lnTo>
                    <a:pt x="4203" y="6640"/>
                  </a:lnTo>
                  <a:lnTo>
                    <a:pt x="5105" y="6640"/>
                  </a:lnTo>
                  <a:lnTo>
                    <a:pt x="510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6517930" y="2797674"/>
              <a:ext cx="107213" cy="139381"/>
            </a:xfrm>
            <a:custGeom>
              <a:rect b="b" l="l" r="r" t="t"/>
              <a:pathLst>
                <a:path extrusionOk="0" h="6638" w="5106">
                  <a:moveTo>
                    <a:pt x="1" y="1"/>
                  </a:moveTo>
                  <a:lnTo>
                    <a:pt x="1" y="6638"/>
                  </a:lnTo>
                  <a:lnTo>
                    <a:pt x="5106" y="6638"/>
                  </a:lnTo>
                  <a:lnTo>
                    <a:pt x="5106"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6262508" y="2797674"/>
              <a:ext cx="107192" cy="139381"/>
            </a:xfrm>
            <a:custGeom>
              <a:rect b="b" l="l" r="r" t="t"/>
              <a:pathLst>
                <a:path extrusionOk="0" h="6638" w="5105">
                  <a:moveTo>
                    <a:pt x="0" y="1"/>
                  </a:moveTo>
                  <a:lnTo>
                    <a:pt x="0" y="6638"/>
                  </a:lnTo>
                  <a:lnTo>
                    <a:pt x="5105" y="6638"/>
                  </a:lnTo>
                  <a:lnTo>
                    <a:pt x="510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6517888" y="2797737"/>
              <a:ext cx="107255" cy="139381"/>
            </a:xfrm>
            <a:custGeom>
              <a:rect b="b" l="l" r="r" t="t"/>
              <a:pathLst>
                <a:path extrusionOk="0" h="6638" w="5108">
                  <a:moveTo>
                    <a:pt x="0" y="0"/>
                  </a:moveTo>
                  <a:lnTo>
                    <a:pt x="0" y="899"/>
                  </a:lnTo>
                  <a:lnTo>
                    <a:pt x="4206" y="899"/>
                  </a:lnTo>
                  <a:lnTo>
                    <a:pt x="4206" y="6637"/>
                  </a:lnTo>
                  <a:lnTo>
                    <a:pt x="5108" y="6637"/>
                  </a:lnTo>
                  <a:lnTo>
                    <a:pt x="51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6262508" y="2797737"/>
              <a:ext cx="107192" cy="139381"/>
            </a:xfrm>
            <a:custGeom>
              <a:rect b="b" l="l" r="r" t="t"/>
              <a:pathLst>
                <a:path extrusionOk="0" h="6638" w="5105">
                  <a:moveTo>
                    <a:pt x="0" y="0"/>
                  </a:moveTo>
                  <a:lnTo>
                    <a:pt x="0" y="899"/>
                  </a:lnTo>
                  <a:lnTo>
                    <a:pt x="4203" y="899"/>
                  </a:lnTo>
                  <a:lnTo>
                    <a:pt x="4203" y="6637"/>
                  </a:lnTo>
                  <a:lnTo>
                    <a:pt x="5105" y="6637"/>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6517930" y="3004801"/>
              <a:ext cx="107213" cy="139339"/>
            </a:xfrm>
            <a:custGeom>
              <a:rect b="b" l="l" r="r" t="t"/>
              <a:pathLst>
                <a:path extrusionOk="0" h="6636" w="5106">
                  <a:moveTo>
                    <a:pt x="1" y="0"/>
                  </a:moveTo>
                  <a:lnTo>
                    <a:pt x="1" y="6635"/>
                  </a:lnTo>
                  <a:lnTo>
                    <a:pt x="5106" y="6635"/>
                  </a:lnTo>
                  <a:lnTo>
                    <a:pt x="5106"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6262508" y="3004801"/>
              <a:ext cx="107192" cy="139339"/>
            </a:xfrm>
            <a:custGeom>
              <a:rect b="b" l="l" r="r" t="t"/>
              <a:pathLst>
                <a:path extrusionOk="0" h="6636" w="5105">
                  <a:moveTo>
                    <a:pt x="0" y="0"/>
                  </a:moveTo>
                  <a:lnTo>
                    <a:pt x="0"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6517888" y="3004801"/>
              <a:ext cx="107255" cy="139381"/>
            </a:xfrm>
            <a:custGeom>
              <a:rect b="b" l="l" r="r" t="t"/>
              <a:pathLst>
                <a:path extrusionOk="0" h="6638" w="5108">
                  <a:moveTo>
                    <a:pt x="0" y="0"/>
                  </a:moveTo>
                  <a:lnTo>
                    <a:pt x="0" y="899"/>
                  </a:lnTo>
                  <a:lnTo>
                    <a:pt x="4206" y="899"/>
                  </a:lnTo>
                  <a:lnTo>
                    <a:pt x="4206" y="6638"/>
                  </a:lnTo>
                  <a:lnTo>
                    <a:pt x="5108" y="6638"/>
                  </a:lnTo>
                  <a:lnTo>
                    <a:pt x="51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6262508" y="3004801"/>
              <a:ext cx="107192" cy="139444"/>
            </a:xfrm>
            <a:custGeom>
              <a:rect b="b" l="l" r="r" t="t"/>
              <a:pathLst>
                <a:path extrusionOk="0" h="6641" w="5105">
                  <a:moveTo>
                    <a:pt x="0" y="0"/>
                  </a:moveTo>
                  <a:lnTo>
                    <a:pt x="0" y="902"/>
                  </a:lnTo>
                  <a:lnTo>
                    <a:pt x="4203" y="902"/>
                  </a:lnTo>
                  <a:lnTo>
                    <a:pt x="4203" y="6640"/>
                  </a:lnTo>
                  <a:lnTo>
                    <a:pt x="5105" y="6640"/>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6963516" y="2495182"/>
              <a:ext cx="92473" cy="259991"/>
            </a:xfrm>
            <a:custGeom>
              <a:rect b="b" l="l" r="r" t="t"/>
              <a:pathLst>
                <a:path extrusionOk="0" h="12382" w="4404">
                  <a:moveTo>
                    <a:pt x="1" y="0"/>
                  </a:moveTo>
                  <a:lnTo>
                    <a:pt x="1" y="12381"/>
                  </a:lnTo>
                  <a:lnTo>
                    <a:pt x="4404" y="12381"/>
                  </a:lnTo>
                  <a:lnTo>
                    <a:pt x="4404"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6817717" y="2262859"/>
              <a:ext cx="107633" cy="45040"/>
            </a:xfrm>
            <a:custGeom>
              <a:rect b="b" l="l" r="r" t="t"/>
              <a:pathLst>
                <a:path extrusionOk="0" h="2145" w="5126">
                  <a:moveTo>
                    <a:pt x="1461" y="0"/>
                  </a:moveTo>
                  <a:cubicBezTo>
                    <a:pt x="1428" y="3"/>
                    <a:pt x="1398" y="18"/>
                    <a:pt x="1378" y="43"/>
                  </a:cubicBezTo>
                  <a:lnTo>
                    <a:pt x="23" y="1980"/>
                  </a:lnTo>
                  <a:cubicBezTo>
                    <a:pt x="3" y="2012"/>
                    <a:pt x="1" y="2054"/>
                    <a:pt x="21" y="2087"/>
                  </a:cubicBezTo>
                  <a:cubicBezTo>
                    <a:pt x="38" y="2122"/>
                    <a:pt x="73" y="2144"/>
                    <a:pt x="110" y="2144"/>
                  </a:cubicBezTo>
                  <a:lnTo>
                    <a:pt x="3625" y="2144"/>
                  </a:lnTo>
                  <a:lnTo>
                    <a:pt x="3770" y="1937"/>
                  </a:lnTo>
                  <a:lnTo>
                    <a:pt x="310" y="1937"/>
                  </a:lnTo>
                  <a:lnTo>
                    <a:pt x="1516" y="207"/>
                  </a:lnTo>
                  <a:lnTo>
                    <a:pt x="4980" y="207"/>
                  </a:lnTo>
                  <a:lnTo>
                    <a:pt x="51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6357454" y="2194096"/>
              <a:ext cx="120841" cy="45040"/>
            </a:xfrm>
            <a:custGeom>
              <a:rect b="b" l="l" r="r" t="t"/>
              <a:pathLst>
                <a:path extrusionOk="0" h="2145" w="5755">
                  <a:moveTo>
                    <a:pt x="5450" y="207"/>
                  </a:moveTo>
                  <a:lnTo>
                    <a:pt x="4239" y="1937"/>
                  </a:lnTo>
                  <a:lnTo>
                    <a:pt x="308" y="1937"/>
                  </a:lnTo>
                  <a:lnTo>
                    <a:pt x="1519" y="207"/>
                  </a:lnTo>
                  <a:close/>
                  <a:moveTo>
                    <a:pt x="1464" y="0"/>
                  </a:moveTo>
                  <a:cubicBezTo>
                    <a:pt x="1429" y="0"/>
                    <a:pt x="1396" y="18"/>
                    <a:pt x="1376" y="45"/>
                  </a:cubicBezTo>
                  <a:lnTo>
                    <a:pt x="26" y="1985"/>
                  </a:lnTo>
                  <a:cubicBezTo>
                    <a:pt x="18" y="1992"/>
                    <a:pt x="11" y="2005"/>
                    <a:pt x="8" y="2017"/>
                  </a:cubicBezTo>
                  <a:cubicBezTo>
                    <a:pt x="1" y="2042"/>
                    <a:pt x="3" y="2067"/>
                    <a:pt x="18" y="2092"/>
                  </a:cubicBezTo>
                  <a:cubicBezTo>
                    <a:pt x="36" y="2124"/>
                    <a:pt x="71" y="2144"/>
                    <a:pt x="108" y="2144"/>
                  </a:cubicBezTo>
                  <a:lnTo>
                    <a:pt x="4292" y="2144"/>
                  </a:lnTo>
                  <a:cubicBezTo>
                    <a:pt x="4324" y="2144"/>
                    <a:pt x="4357" y="2129"/>
                    <a:pt x="4374" y="2105"/>
                  </a:cubicBezTo>
                  <a:lnTo>
                    <a:pt x="4437" y="2017"/>
                  </a:lnTo>
                  <a:lnTo>
                    <a:pt x="5729" y="165"/>
                  </a:lnTo>
                  <a:cubicBezTo>
                    <a:pt x="5752" y="135"/>
                    <a:pt x="5754" y="93"/>
                    <a:pt x="5737" y="58"/>
                  </a:cubicBezTo>
                  <a:cubicBezTo>
                    <a:pt x="5720" y="25"/>
                    <a:pt x="5685" y="3"/>
                    <a:pt x="5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6383616" y="2236425"/>
              <a:ext cx="120820" cy="44998"/>
            </a:xfrm>
            <a:custGeom>
              <a:rect b="b" l="l" r="r" t="t"/>
              <a:pathLst>
                <a:path extrusionOk="0" h="2143" w="5754">
                  <a:moveTo>
                    <a:pt x="5447" y="206"/>
                  </a:moveTo>
                  <a:lnTo>
                    <a:pt x="4239" y="1938"/>
                  </a:lnTo>
                  <a:lnTo>
                    <a:pt x="308" y="1938"/>
                  </a:lnTo>
                  <a:lnTo>
                    <a:pt x="1518" y="206"/>
                  </a:lnTo>
                  <a:close/>
                  <a:moveTo>
                    <a:pt x="5650" y="1"/>
                  </a:moveTo>
                  <a:cubicBezTo>
                    <a:pt x="5648" y="1"/>
                    <a:pt x="5646" y="1"/>
                    <a:pt x="5644" y="1"/>
                  </a:cubicBezTo>
                  <a:lnTo>
                    <a:pt x="1463" y="1"/>
                  </a:lnTo>
                  <a:cubicBezTo>
                    <a:pt x="1428" y="1"/>
                    <a:pt x="1398" y="16"/>
                    <a:pt x="1376" y="41"/>
                  </a:cubicBezTo>
                  <a:lnTo>
                    <a:pt x="1313" y="128"/>
                  </a:lnTo>
                  <a:lnTo>
                    <a:pt x="1261" y="206"/>
                  </a:lnTo>
                  <a:lnTo>
                    <a:pt x="55" y="1938"/>
                  </a:lnTo>
                  <a:lnTo>
                    <a:pt x="25" y="1978"/>
                  </a:lnTo>
                  <a:cubicBezTo>
                    <a:pt x="3" y="2010"/>
                    <a:pt x="1" y="2050"/>
                    <a:pt x="18" y="2085"/>
                  </a:cubicBezTo>
                  <a:cubicBezTo>
                    <a:pt x="35" y="2120"/>
                    <a:pt x="70" y="2143"/>
                    <a:pt x="108" y="2143"/>
                  </a:cubicBezTo>
                  <a:lnTo>
                    <a:pt x="4294" y="2143"/>
                  </a:lnTo>
                  <a:cubicBezTo>
                    <a:pt x="4326" y="2143"/>
                    <a:pt x="4356" y="2125"/>
                    <a:pt x="4376" y="2098"/>
                  </a:cubicBezTo>
                  <a:lnTo>
                    <a:pt x="5729" y="161"/>
                  </a:lnTo>
                  <a:cubicBezTo>
                    <a:pt x="5752" y="128"/>
                    <a:pt x="5754" y="89"/>
                    <a:pt x="5734" y="54"/>
                  </a:cubicBezTo>
                  <a:cubicBezTo>
                    <a:pt x="5717" y="23"/>
                    <a:pt x="5685" y="1"/>
                    <a:pt x="56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6296564" y="2236446"/>
              <a:ext cx="120778" cy="45040"/>
            </a:xfrm>
            <a:custGeom>
              <a:rect b="b" l="l" r="r" t="t"/>
              <a:pathLst>
                <a:path extrusionOk="0" h="2145" w="5752">
                  <a:moveTo>
                    <a:pt x="5449" y="205"/>
                  </a:moveTo>
                  <a:lnTo>
                    <a:pt x="4239" y="1937"/>
                  </a:lnTo>
                  <a:lnTo>
                    <a:pt x="308" y="1937"/>
                  </a:lnTo>
                  <a:lnTo>
                    <a:pt x="1518" y="205"/>
                  </a:lnTo>
                  <a:close/>
                  <a:moveTo>
                    <a:pt x="1463" y="0"/>
                  </a:moveTo>
                  <a:cubicBezTo>
                    <a:pt x="1431" y="0"/>
                    <a:pt x="1398" y="15"/>
                    <a:pt x="1378" y="40"/>
                  </a:cubicBezTo>
                  <a:lnTo>
                    <a:pt x="25" y="1980"/>
                  </a:lnTo>
                  <a:cubicBezTo>
                    <a:pt x="3" y="2009"/>
                    <a:pt x="0" y="2052"/>
                    <a:pt x="18" y="2087"/>
                  </a:cubicBezTo>
                  <a:cubicBezTo>
                    <a:pt x="35" y="2119"/>
                    <a:pt x="70" y="2142"/>
                    <a:pt x="110" y="2144"/>
                  </a:cubicBezTo>
                  <a:lnTo>
                    <a:pt x="4294" y="2144"/>
                  </a:lnTo>
                  <a:cubicBezTo>
                    <a:pt x="4326" y="2144"/>
                    <a:pt x="4359" y="2127"/>
                    <a:pt x="4376" y="2097"/>
                  </a:cubicBezTo>
                  <a:lnTo>
                    <a:pt x="4486" y="1937"/>
                  </a:lnTo>
                  <a:lnTo>
                    <a:pt x="5697" y="207"/>
                  </a:lnTo>
                  <a:lnTo>
                    <a:pt x="5732" y="160"/>
                  </a:lnTo>
                  <a:cubicBezTo>
                    <a:pt x="5737" y="152"/>
                    <a:pt x="5742" y="140"/>
                    <a:pt x="5742" y="127"/>
                  </a:cubicBezTo>
                  <a:cubicBezTo>
                    <a:pt x="5751" y="102"/>
                    <a:pt x="5751" y="78"/>
                    <a:pt x="5739" y="53"/>
                  </a:cubicBezTo>
                  <a:cubicBezTo>
                    <a:pt x="5719" y="20"/>
                    <a:pt x="5684" y="0"/>
                    <a:pt x="5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6594609" y="2397234"/>
              <a:ext cx="236936" cy="4304"/>
            </a:xfrm>
            <a:custGeom>
              <a:rect b="b" l="l" r="r" t="t"/>
              <a:pathLst>
                <a:path extrusionOk="0" h="205" w="11284">
                  <a:moveTo>
                    <a:pt x="106" y="0"/>
                  </a:moveTo>
                  <a:cubicBezTo>
                    <a:pt x="48" y="0"/>
                    <a:pt x="3" y="45"/>
                    <a:pt x="3" y="103"/>
                  </a:cubicBezTo>
                  <a:cubicBezTo>
                    <a:pt x="1" y="160"/>
                    <a:pt x="48" y="205"/>
                    <a:pt x="106" y="205"/>
                  </a:cubicBezTo>
                  <a:lnTo>
                    <a:pt x="11138" y="205"/>
                  </a:lnTo>
                  <a:lnTo>
                    <a:pt x="11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6703895" y="2342938"/>
              <a:ext cx="165523" cy="4304"/>
            </a:xfrm>
            <a:custGeom>
              <a:rect b="b" l="l" r="r" t="t"/>
              <a:pathLst>
                <a:path extrusionOk="0" h="205" w="7883">
                  <a:moveTo>
                    <a:pt x="137" y="0"/>
                  </a:moveTo>
                  <a:cubicBezTo>
                    <a:pt x="0" y="0"/>
                    <a:pt x="0" y="205"/>
                    <a:pt x="137" y="205"/>
                  </a:cubicBezTo>
                  <a:lnTo>
                    <a:pt x="7738" y="205"/>
                  </a:lnTo>
                  <a:lnTo>
                    <a:pt x="78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556101" y="2995164"/>
              <a:ext cx="791963" cy="658209"/>
            </a:xfrm>
            <a:custGeom>
              <a:rect b="b" l="l" r="r" t="t"/>
              <a:pathLst>
                <a:path extrusionOk="0" h="31347" w="37717">
                  <a:moveTo>
                    <a:pt x="0" y="0"/>
                  </a:moveTo>
                  <a:lnTo>
                    <a:pt x="0" y="31346"/>
                  </a:lnTo>
                  <a:lnTo>
                    <a:pt x="37716" y="31346"/>
                  </a:lnTo>
                  <a:lnTo>
                    <a:pt x="37716"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348003" y="2995164"/>
              <a:ext cx="510092" cy="658209"/>
            </a:xfrm>
            <a:custGeom>
              <a:rect b="b" l="l" r="r" t="t"/>
              <a:pathLst>
                <a:path extrusionOk="0" h="31347" w="24293">
                  <a:moveTo>
                    <a:pt x="0" y="0"/>
                  </a:moveTo>
                  <a:lnTo>
                    <a:pt x="0" y="31346"/>
                  </a:lnTo>
                  <a:lnTo>
                    <a:pt x="24292" y="31346"/>
                  </a:lnTo>
                  <a:lnTo>
                    <a:pt x="242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348003" y="2628339"/>
              <a:ext cx="510092" cy="366868"/>
            </a:xfrm>
            <a:custGeom>
              <a:rect b="b" l="l" r="r" t="t"/>
              <a:pathLst>
                <a:path extrusionOk="0" h="17472" w="24293">
                  <a:moveTo>
                    <a:pt x="12204" y="1"/>
                  </a:moveTo>
                  <a:lnTo>
                    <a:pt x="0" y="17471"/>
                  </a:lnTo>
                  <a:lnTo>
                    <a:pt x="24292" y="17471"/>
                  </a:lnTo>
                  <a:lnTo>
                    <a:pt x="12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548876" y="3216107"/>
              <a:ext cx="92473" cy="259991"/>
            </a:xfrm>
            <a:custGeom>
              <a:rect b="b" l="l" r="r" t="t"/>
              <a:pathLst>
                <a:path extrusionOk="0" h="12382" w="4404">
                  <a:moveTo>
                    <a:pt x="1" y="1"/>
                  </a:moveTo>
                  <a:lnTo>
                    <a:pt x="1" y="12381"/>
                  </a:lnTo>
                  <a:lnTo>
                    <a:pt x="4404" y="12381"/>
                  </a:lnTo>
                  <a:lnTo>
                    <a:pt x="4404"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7548876" y="2936144"/>
              <a:ext cx="92473" cy="203382"/>
            </a:xfrm>
            <a:custGeom>
              <a:rect b="b" l="l" r="r" t="t"/>
              <a:pathLst>
                <a:path extrusionOk="0" h="9686" w="4404">
                  <a:moveTo>
                    <a:pt x="1980" y="1"/>
                  </a:moveTo>
                  <a:cubicBezTo>
                    <a:pt x="887" y="1"/>
                    <a:pt x="1" y="887"/>
                    <a:pt x="1" y="1980"/>
                  </a:cubicBezTo>
                  <a:lnTo>
                    <a:pt x="1" y="9685"/>
                  </a:lnTo>
                  <a:lnTo>
                    <a:pt x="4404" y="9685"/>
                  </a:lnTo>
                  <a:lnTo>
                    <a:pt x="4404" y="1980"/>
                  </a:lnTo>
                  <a:cubicBezTo>
                    <a:pt x="4404" y="887"/>
                    <a:pt x="3515" y="1"/>
                    <a:pt x="2422" y="1"/>
                  </a:cubicBez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7186309" y="3078477"/>
              <a:ext cx="92431" cy="144316"/>
            </a:xfrm>
            <a:custGeom>
              <a:rect b="b" l="l" r="r" t="t"/>
              <a:pathLst>
                <a:path extrusionOk="0" h="6873" w="4402">
                  <a:moveTo>
                    <a:pt x="1" y="1"/>
                  </a:moveTo>
                  <a:lnTo>
                    <a:pt x="1" y="6873"/>
                  </a:lnTo>
                  <a:lnTo>
                    <a:pt x="4401" y="6873"/>
                  </a:lnTo>
                  <a:lnTo>
                    <a:pt x="4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7001520" y="3078477"/>
              <a:ext cx="92431" cy="144316"/>
            </a:xfrm>
            <a:custGeom>
              <a:rect b="b" l="l" r="r" t="t"/>
              <a:pathLst>
                <a:path extrusionOk="0" h="6873" w="4402">
                  <a:moveTo>
                    <a:pt x="0" y="1"/>
                  </a:moveTo>
                  <a:lnTo>
                    <a:pt x="0" y="6873"/>
                  </a:lnTo>
                  <a:lnTo>
                    <a:pt x="4401" y="6873"/>
                  </a:lnTo>
                  <a:lnTo>
                    <a:pt x="4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6813476" y="3078477"/>
              <a:ext cx="92473" cy="144316"/>
            </a:xfrm>
            <a:custGeom>
              <a:rect b="b" l="l" r="r" t="t"/>
              <a:pathLst>
                <a:path extrusionOk="0" h="6873" w="4404">
                  <a:moveTo>
                    <a:pt x="0" y="1"/>
                  </a:moveTo>
                  <a:lnTo>
                    <a:pt x="0" y="6873"/>
                  </a:lnTo>
                  <a:lnTo>
                    <a:pt x="4404" y="6873"/>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6629358" y="3078477"/>
              <a:ext cx="92473" cy="144316"/>
            </a:xfrm>
            <a:custGeom>
              <a:rect b="b" l="l" r="r" t="t"/>
              <a:pathLst>
                <a:path extrusionOk="0" h="6873" w="4404">
                  <a:moveTo>
                    <a:pt x="1" y="1"/>
                  </a:moveTo>
                  <a:lnTo>
                    <a:pt x="1" y="6873"/>
                  </a:lnTo>
                  <a:lnTo>
                    <a:pt x="4404" y="6873"/>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6556038" y="2628339"/>
              <a:ext cx="1048258" cy="366868"/>
            </a:xfrm>
            <a:custGeom>
              <a:rect b="b" l="l" r="r" t="t"/>
              <a:pathLst>
                <a:path extrusionOk="0" h="17472" w="49923">
                  <a:moveTo>
                    <a:pt x="12204" y="1"/>
                  </a:moveTo>
                  <a:lnTo>
                    <a:pt x="1" y="17471"/>
                  </a:lnTo>
                  <a:lnTo>
                    <a:pt x="37719" y="17471"/>
                  </a:lnTo>
                  <a:lnTo>
                    <a:pt x="499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6728314" y="2850983"/>
              <a:ext cx="120820" cy="45040"/>
            </a:xfrm>
            <a:custGeom>
              <a:rect b="b" l="l" r="r" t="t"/>
              <a:pathLst>
                <a:path extrusionOk="0" h="2145" w="5754">
                  <a:moveTo>
                    <a:pt x="5447" y="208"/>
                  </a:moveTo>
                  <a:lnTo>
                    <a:pt x="4241" y="1937"/>
                  </a:lnTo>
                  <a:lnTo>
                    <a:pt x="310" y="1937"/>
                  </a:lnTo>
                  <a:lnTo>
                    <a:pt x="1520" y="208"/>
                  </a:lnTo>
                  <a:close/>
                  <a:moveTo>
                    <a:pt x="1463" y="0"/>
                  </a:moveTo>
                  <a:cubicBezTo>
                    <a:pt x="1428" y="0"/>
                    <a:pt x="1396" y="18"/>
                    <a:pt x="1378" y="48"/>
                  </a:cubicBezTo>
                  <a:lnTo>
                    <a:pt x="28" y="1985"/>
                  </a:lnTo>
                  <a:cubicBezTo>
                    <a:pt x="3" y="2015"/>
                    <a:pt x="0" y="2057"/>
                    <a:pt x="18" y="2092"/>
                  </a:cubicBezTo>
                  <a:cubicBezTo>
                    <a:pt x="35" y="2125"/>
                    <a:pt x="70" y="2145"/>
                    <a:pt x="110" y="2145"/>
                  </a:cubicBezTo>
                  <a:lnTo>
                    <a:pt x="4294" y="2145"/>
                  </a:lnTo>
                  <a:cubicBezTo>
                    <a:pt x="4326" y="2145"/>
                    <a:pt x="4358" y="2127"/>
                    <a:pt x="4376" y="2100"/>
                  </a:cubicBezTo>
                  <a:lnTo>
                    <a:pt x="4446" y="2000"/>
                  </a:lnTo>
                  <a:lnTo>
                    <a:pt x="5731" y="163"/>
                  </a:lnTo>
                  <a:cubicBezTo>
                    <a:pt x="5754" y="133"/>
                    <a:pt x="5754" y="90"/>
                    <a:pt x="5736" y="60"/>
                  </a:cubicBezTo>
                  <a:cubicBezTo>
                    <a:pt x="5721" y="23"/>
                    <a:pt x="5684" y="0"/>
                    <a:pt x="5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6829769" y="2628297"/>
              <a:ext cx="112190" cy="29942"/>
            </a:xfrm>
            <a:custGeom>
              <a:rect b="b" l="l" r="r" t="t"/>
              <a:pathLst>
                <a:path extrusionOk="0" h="1426" w="5343">
                  <a:moveTo>
                    <a:pt x="909" y="0"/>
                  </a:moveTo>
                  <a:lnTo>
                    <a:pt x="26" y="1266"/>
                  </a:lnTo>
                  <a:cubicBezTo>
                    <a:pt x="3" y="1296"/>
                    <a:pt x="1" y="1338"/>
                    <a:pt x="16" y="1373"/>
                  </a:cubicBezTo>
                  <a:cubicBezTo>
                    <a:pt x="36" y="1406"/>
                    <a:pt x="71" y="1426"/>
                    <a:pt x="108" y="1426"/>
                  </a:cubicBezTo>
                  <a:lnTo>
                    <a:pt x="4292" y="1426"/>
                  </a:lnTo>
                  <a:cubicBezTo>
                    <a:pt x="4324" y="1426"/>
                    <a:pt x="4354" y="1411"/>
                    <a:pt x="4374" y="1386"/>
                  </a:cubicBezTo>
                  <a:lnTo>
                    <a:pt x="5342" y="0"/>
                  </a:lnTo>
                  <a:lnTo>
                    <a:pt x="5088" y="0"/>
                  </a:lnTo>
                  <a:lnTo>
                    <a:pt x="4237" y="1219"/>
                  </a:lnTo>
                  <a:lnTo>
                    <a:pt x="305" y="1219"/>
                  </a:lnTo>
                  <a:lnTo>
                    <a:pt x="1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6788952" y="2892954"/>
              <a:ext cx="120883" cy="45040"/>
            </a:xfrm>
            <a:custGeom>
              <a:rect b="b" l="l" r="r" t="t"/>
              <a:pathLst>
                <a:path extrusionOk="0" h="2145" w="5757">
                  <a:moveTo>
                    <a:pt x="5444" y="208"/>
                  </a:moveTo>
                  <a:lnTo>
                    <a:pt x="4239" y="1938"/>
                  </a:lnTo>
                  <a:lnTo>
                    <a:pt x="307" y="1938"/>
                  </a:lnTo>
                  <a:lnTo>
                    <a:pt x="1518" y="208"/>
                  </a:lnTo>
                  <a:close/>
                  <a:moveTo>
                    <a:pt x="1466" y="1"/>
                  </a:moveTo>
                  <a:cubicBezTo>
                    <a:pt x="1431" y="1"/>
                    <a:pt x="1398" y="18"/>
                    <a:pt x="1378" y="46"/>
                  </a:cubicBezTo>
                  <a:lnTo>
                    <a:pt x="1308" y="146"/>
                  </a:lnTo>
                  <a:lnTo>
                    <a:pt x="23" y="1983"/>
                  </a:lnTo>
                  <a:cubicBezTo>
                    <a:pt x="3" y="2018"/>
                    <a:pt x="0" y="2058"/>
                    <a:pt x="20" y="2090"/>
                  </a:cubicBezTo>
                  <a:cubicBezTo>
                    <a:pt x="38" y="2125"/>
                    <a:pt x="73" y="2145"/>
                    <a:pt x="110" y="2145"/>
                  </a:cubicBezTo>
                  <a:lnTo>
                    <a:pt x="4294" y="2145"/>
                  </a:lnTo>
                  <a:cubicBezTo>
                    <a:pt x="4326" y="2145"/>
                    <a:pt x="4358" y="2127"/>
                    <a:pt x="4376" y="2100"/>
                  </a:cubicBezTo>
                  <a:lnTo>
                    <a:pt x="5731" y="163"/>
                  </a:lnTo>
                  <a:cubicBezTo>
                    <a:pt x="5754" y="131"/>
                    <a:pt x="5756" y="88"/>
                    <a:pt x="5736" y="56"/>
                  </a:cubicBezTo>
                  <a:cubicBezTo>
                    <a:pt x="5719" y="21"/>
                    <a:pt x="5684" y="1"/>
                    <a:pt x="56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7019703" y="2789233"/>
              <a:ext cx="120778" cy="45061"/>
            </a:xfrm>
            <a:custGeom>
              <a:rect b="b" l="l" r="r" t="t"/>
              <a:pathLst>
                <a:path extrusionOk="0" h="2146" w="5752">
                  <a:moveTo>
                    <a:pt x="5450" y="208"/>
                  </a:moveTo>
                  <a:lnTo>
                    <a:pt x="4241" y="1938"/>
                  </a:lnTo>
                  <a:lnTo>
                    <a:pt x="310" y="1938"/>
                  </a:lnTo>
                  <a:lnTo>
                    <a:pt x="1521" y="208"/>
                  </a:lnTo>
                  <a:close/>
                  <a:moveTo>
                    <a:pt x="1466" y="1"/>
                  </a:moveTo>
                  <a:cubicBezTo>
                    <a:pt x="1431" y="1"/>
                    <a:pt x="1398" y="18"/>
                    <a:pt x="1378" y="48"/>
                  </a:cubicBezTo>
                  <a:lnTo>
                    <a:pt x="1321" y="131"/>
                  </a:lnTo>
                  <a:lnTo>
                    <a:pt x="28" y="1985"/>
                  </a:lnTo>
                  <a:cubicBezTo>
                    <a:pt x="3" y="2013"/>
                    <a:pt x="1" y="2055"/>
                    <a:pt x="18" y="2088"/>
                  </a:cubicBezTo>
                  <a:cubicBezTo>
                    <a:pt x="36" y="2123"/>
                    <a:pt x="70" y="2145"/>
                    <a:pt x="110" y="2145"/>
                  </a:cubicBezTo>
                  <a:lnTo>
                    <a:pt x="4294" y="2145"/>
                  </a:lnTo>
                  <a:cubicBezTo>
                    <a:pt x="4326" y="2145"/>
                    <a:pt x="4359" y="2128"/>
                    <a:pt x="4376" y="2100"/>
                  </a:cubicBezTo>
                  <a:lnTo>
                    <a:pt x="5732" y="163"/>
                  </a:lnTo>
                  <a:cubicBezTo>
                    <a:pt x="5739" y="153"/>
                    <a:pt x="5744" y="141"/>
                    <a:pt x="5744" y="131"/>
                  </a:cubicBezTo>
                  <a:cubicBezTo>
                    <a:pt x="5752" y="106"/>
                    <a:pt x="5752" y="78"/>
                    <a:pt x="5739" y="56"/>
                  </a:cubicBezTo>
                  <a:cubicBezTo>
                    <a:pt x="5719" y="21"/>
                    <a:pt x="5684" y="1"/>
                    <a:pt x="5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6993562" y="2746947"/>
              <a:ext cx="120883" cy="45040"/>
            </a:xfrm>
            <a:custGeom>
              <a:rect b="b" l="l" r="r" t="t"/>
              <a:pathLst>
                <a:path extrusionOk="0" h="2145" w="5757">
                  <a:moveTo>
                    <a:pt x="5447" y="208"/>
                  </a:moveTo>
                  <a:lnTo>
                    <a:pt x="4238" y="1938"/>
                  </a:lnTo>
                  <a:lnTo>
                    <a:pt x="310" y="1938"/>
                  </a:lnTo>
                  <a:lnTo>
                    <a:pt x="1515" y="208"/>
                  </a:lnTo>
                  <a:close/>
                  <a:moveTo>
                    <a:pt x="1456" y="0"/>
                  </a:moveTo>
                  <a:cubicBezTo>
                    <a:pt x="1424" y="0"/>
                    <a:pt x="1397" y="18"/>
                    <a:pt x="1380" y="46"/>
                  </a:cubicBezTo>
                  <a:lnTo>
                    <a:pt x="25" y="1983"/>
                  </a:lnTo>
                  <a:cubicBezTo>
                    <a:pt x="5" y="2015"/>
                    <a:pt x="0" y="2055"/>
                    <a:pt x="18" y="2090"/>
                  </a:cubicBezTo>
                  <a:cubicBezTo>
                    <a:pt x="35" y="2122"/>
                    <a:pt x="72" y="2142"/>
                    <a:pt x="110" y="2145"/>
                  </a:cubicBezTo>
                  <a:lnTo>
                    <a:pt x="4291" y="2145"/>
                  </a:lnTo>
                  <a:cubicBezTo>
                    <a:pt x="4326" y="2142"/>
                    <a:pt x="4356" y="2127"/>
                    <a:pt x="4378" y="2102"/>
                  </a:cubicBezTo>
                  <a:lnTo>
                    <a:pt x="4441" y="2015"/>
                  </a:lnTo>
                  <a:lnTo>
                    <a:pt x="4493" y="1938"/>
                  </a:lnTo>
                  <a:lnTo>
                    <a:pt x="5701" y="208"/>
                  </a:lnTo>
                  <a:lnTo>
                    <a:pt x="5729" y="165"/>
                  </a:lnTo>
                  <a:cubicBezTo>
                    <a:pt x="5751" y="133"/>
                    <a:pt x="5756" y="93"/>
                    <a:pt x="5736" y="58"/>
                  </a:cubicBezTo>
                  <a:cubicBezTo>
                    <a:pt x="5719" y="23"/>
                    <a:pt x="5684" y="1"/>
                    <a:pt x="5646" y="1"/>
                  </a:cubicBezTo>
                  <a:lnTo>
                    <a:pt x="1463" y="1"/>
                  </a:lnTo>
                  <a:cubicBezTo>
                    <a:pt x="1461" y="0"/>
                    <a:pt x="1458"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7080613" y="2746947"/>
              <a:ext cx="120820" cy="45040"/>
            </a:xfrm>
            <a:custGeom>
              <a:rect b="b" l="l" r="r" t="t"/>
              <a:pathLst>
                <a:path extrusionOk="0" h="2145" w="5754">
                  <a:moveTo>
                    <a:pt x="5449" y="208"/>
                  </a:moveTo>
                  <a:lnTo>
                    <a:pt x="4238" y="1938"/>
                  </a:lnTo>
                  <a:lnTo>
                    <a:pt x="307" y="1938"/>
                  </a:lnTo>
                  <a:lnTo>
                    <a:pt x="1518" y="208"/>
                  </a:lnTo>
                  <a:close/>
                  <a:moveTo>
                    <a:pt x="1463" y="1"/>
                  </a:moveTo>
                  <a:cubicBezTo>
                    <a:pt x="1428" y="1"/>
                    <a:pt x="1395" y="18"/>
                    <a:pt x="1375" y="46"/>
                  </a:cubicBezTo>
                  <a:lnTo>
                    <a:pt x="1263" y="208"/>
                  </a:lnTo>
                  <a:lnTo>
                    <a:pt x="57" y="1938"/>
                  </a:lnTo>
                  <a:lnTo>
                    <a:pt x="25" y="1983"/>
                  </a:lnTo>
                  <a:cubicBezTo>
                    <a:pt x="18" y="1993"/>
                    <a:pt x="10" y="2003"/>
                    <a:pt x="8" y="2015"/>
                  </a:cubicBezTo>
                  <a:cubicBezTo>
                    <a:pt x="0" y="2040"/>
                    <a:pt x="3" y="2067"/>
                    <a:pt x="15" y="2090"/>
                  </a:cubicBezTo>
                  <a:cubicBezTo>
                    <a:pt x="35" y="2122"/>
                    <a:pt x="70" y="2145"/>
                    <a:pt x="107" y="2145"/>
                  </a:cubicBezTo>
                  <a:lnTo>
                    <a:pt x="4291" y="2145"/>
                  </a:lnTo>
                  <a:cubicBezTo>
                    <a:pt x="4323" y="2145"/>
                    <a:pt x="4353" y="2127"/>
                    <a:pt x="4373" y="2102"/>
                  </a:cubicBezTo>
                  <a:lnTo>
                    <a:pt x="5729" y="165"/>
                  </a:lnTo>
                  <a:cubicBezTo>
                    <a:pt x="5749" y="133"/>
                    <a:pt x="5754" y="93"/>
                    <a:pt x="5739" y="58"/>
                  </a:cubicBezTo>
                  <a:cubicBezTo>
                    <a:pt x="5719" y="23"/>
                    <a:pt x="5681"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7461888" y="2686163"/>
              <a:ext cx="102006" cy="4367"/>
            </a:xfrm>
            <a:custGeom>
              <a:rect b="b" l="l" r="r" t="t"/>
              <a:pathLst>
                <a:path extrusionOk="0" h="208" w="4858">
                  <a:moveTo>
                    <a:pt x="140" y="0"/>
                  </a:moveTo>
                  <a:cubicBezTo>
                    <a:pt x="0" y="0"/>
                    <a:pt x="0" y="207"/>
                    <a:pt x="140" y="207"/>
                  </a:cubicBezTo>
                  <a:lnTo>
                    <a:pt x="4710" y="207"/>
                  </a:lnTo>
                  <a:lnTo>
                    <a:pt x="48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7782872" y="2855917"/>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8064686" y="2987878"/>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7985907" y="3095988"/>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7932555" y="3235381"/>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8063993" y="3245774"/>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7115614" y="3738261"/>
              <a:ext cx="612560" cy="367057"/>
            </a:xfrm>
            <a:custGeom>
              <a:rect b="b" l="l" r="r" t="t"/>
              <a:pathLst>
                <a:path extrusionOk="0" h="17481" w="29173">
                  <a:moveTo>
                    <a:pt x="0" y="0"/>
                  </a:moveTo>
                  <a:lnTo>
                    <a:pt x="0" y="17481"/>
                  </a:lnTo>
                  <a:lnTo>
                    <a:pt x="29172" y="17481"/>
                  </a:lnTo>
                  <a:lnTo>
                    <a:pt x="29172"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7114145" y="3453364"/>
              <a:ext cx="812666" cy="284936"/>
            </a:xfrm>
            <a:custGeom>
              <a:rect b="b" l="l" r="r" t="t"/>
              <a:pathLst>
                <a:path extrusionOk="0" h="13570" w="38703">
                  <a:moveTo>
                    <a:pt x="9461" y="1"/>
                  </a:moveTo>
                  <a:lnTo>
                    <a:pt x="1" y="13569"/>
                  </a:lnTo>
                  <a:lnTo>
                    <a:pt x="29242" y="13569"/>
                  </a:lnTo>
                  <a:lnTo>
                    <a:pt x="38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7728122" y="3738261"/>
              <a:ext cx="395509" cy="367057"/>
            </a:xfrm>
            <a:custGeom>
              <a:rect b="b" l="l" r="r" t="t"/>
              <a:pathLst>
                <a:path extrusionOk="0" h="17481" w="18836">
                  <a:moveTo>
                    <a:pt x="0" y="0"/>
                  </a:moveTo>
                  <a:lnTo>
                    <a:pt x="0" y="17481"/>
                  </a:lnTo>
                  <a:lnTo>
                    <a:pt x="18836" y="17481"/>
                  </a:lnTo>
                  <a:lnTo>
                    <a:pt x="18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7728122" y="3453364"/>
              <a:ext cx="395509" cy="284936"/>
            </a:xfrm>
            <a:custGeom>
              <a:rect b="b" l="l" r="r" t="t"/>
              <a:pathLst>
                <a:path extrusionOk="0" h="13570" w="18836">
                  <a:moveTo>
                    <a:pt x="9460" y="1"/>
                  </a:moveTo>
                  <a:lnTo>
                    <a:pt x="0" y="13569"/>
                  </a:lnTo>
                  <a:lnTo>
                    <a:pt x="18836" y="13569"/>
                  </a:lnTo>
                  <a:lnTo>
                    <a:pt x="94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7264500" y="3850422"/>
              <a:ext cx="344065" cy="142783"/>
            </a:xfrm>
            <a:custGeom>
              <a:rect b="b" l="l" r="r" t="t"/>
              <a:pathLst>
                <a:path extrusionOk="0" h="6800" w="16386">
                  <a:moveTo>
                    <a:pt x="1" y="0"/>
                  </a:moveTo>
                  <a:lnTo>
                    <a:pt x="1" y="6799"/>
                  </a:lnTo>
                  <a:lnTo>
                    <a:pt x="16385" y="6799"/>
                  </a:lnTo>
                  <a:lnTo>
                    <a:pt x="1638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7880200" y="3774836"/>
              <a:ext cx="91276" cy="91213"/>
            </a:xfrm>
            <a:custGeom>
              <a:rect b="b" l="l" r="r" t="t"/>
              <a:pathLst>
                <a:path extrusionOk="0" h="4344" w="4347">
                  <a:moveTo>
                    <a:pt x="1" y="1"/>
                  </a:moveTo>
                  <a:lnTo>
                    <a:pt x="1" y="4344"/>
                  </a:lnTo>
                  <a:lnTo>
                    <a:pt x="4347" y="4344"/>
                  </a:lnTo>
                  <a:lnTo>
                    <a:pt x="434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7880200" y="3925190"/>
              <a:ext cx="91276" cy="91276"/>
            </a:xfrm>
            <a:custGeom>
              <a:rect b="b" l="l" r="r" t="t"/>
              <a:pathLst>
                <a:path extrusionOk="0" h="4347" w="4347">
                  <a:moveTo>
                    <a:pt x="1" y="1"/>
                  </a:moveTo>
                  <a:lnTo>
                    <a:pt x="1" y="4347"/>
                  </a:lnTo>
                  <a:lnTo>
                    <a:pt x="4347" y="4347"/>
                  </a:lnTo>
                  <a:lnTo>
                    <a:pt x="434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7858153" y="3486013"/>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7824916" y="3526367"/>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7798775" y="3566890"/>
              <a:ext cx="48798" cy="8651"/>
            </a:xfrm>
            <a:custGeom>
              <a:rect b="b" l="l" r="r" t="t"/>
              <a:pathLst>
                <a:path extrusionOk="0" h="412" w="2324">
                  <a:moveTo>
                    <a:pt x="207" y="0"/>
                  </a:moveTo>
                  <a:cubicBezTo>
                    <a:pt x="92" y="0"/>
                    <a:pt x="0" y="92"/>
                    <a:pt x="0" y="207"/>
                  </a:cubicBezTo>
                  <a:cubicBezTo>
                    <a:pt x="0" y="320"/>
                    <a:pt x="92" y="409"/>
                    <a:pt x="207" y="412"/>
                  </a:cubicBezTo>
                  <a:lnTo>
                    <a:pt x="2037" y="412"/>
                  </a:lnTo>
                  <a:lnTo>
                    <a:pt x="23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7770682" y="3607287"/>
              <a:ext cx="48756" cy="8672"/>
            </a:xfrm>
            <a:custGeom>
              <a:rect b="b" l="l" r="r" t="t"/>
              <a:pathLst>
                <a:path extrusionOk="0" h="413" w="2322">
                  <a:moveTo>
                    <a:pt x="205" y="1"/>
                  </a:moveTo>
                  <a:cubicBezTo>
                    <a:pt x="92" y="1"/>
                    <a:pt x="0" y="93"/>
                    <a:pt x="0" y="208"/>
                  </a:cubicBezTo>
                  <a:cubicBezTo>
                    <a:pt x="0" y="320"/>
                    <a:pt x="92" y="412"/>
                    <a:pt x="205" y="412"/>
                  </a:cubicBezTo>
                  <a:lnTo>
                    <a:pt x="2032" y="412"/>
                  </a:lnTo>
                  <a:lnTo>
                    <a:pt x="23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7745508" y="3647704"/>
              <a:ext cx="45733" cy="8651"/>
            </a:xfrm>
            <a:custGeom>
              <a:rect b="b" l="l" r="r" t="t"/>
              <a:pathLst>
                <a:path extrusionOk="0" h="412" w="2178">
                  <a:moveTo>
                    <a:pt x="208" y="0"/>
                  </a:moveTo>
                  <a:cubicBezTo>
                    <a:pt x="93" y="3"/>
                    <a:pt x="1" y="92"/>
                    <a:pt x="1" y="207"/>
                  </a:cubicBezTo>
                  <a:cubicBezTo>
                    <a:pt x="1" y="320"/>
                    <a:pt x="93" y="412"/>
                    <a:pt x="208" y="412"/>
                  </a:cubicBezTo>
                  <a:lnTo>
                    <a:pt x="1888" y="412"/>
                  </a:lnTo>
                  <a:lnTo>
                    <a:pt x="2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7715273" y="3688206"/>
              <a:ext cx="47664" cy="8672"/>
            </a:xfrm>
            <a:custGeom>
              <a:rect b="b" l="l" r="r" t="t"/>
              <a:pathLst>
                <a:path extrusionOk="0" h="413" w="2270">
                  <a:moveTo>
                    <a:pt x="206" y="1"/>
                  </a:moveTo>
                  <a:cubicBezTo>
                    <a:pt x="93" y="1"/>
                    <a:pt x="1" y="92"/>
                    <a:pt x="3" y="205"/>
                  </a:cubicBezTo>
                  <a:cubicBezTo>
                    <a:pt x="3" y="320"/>
                    <a:pt x="96" y="412"/>
                    <a:pt x="210" y="412"/>
                  </a:cubicBezTo>
                  <a:lnTo>
                    <a:pt x="1985" y="412"/>
                  </a:lnTo>
                  <a:lnTo>
                    <a:pt x="2270" y="1"/>
                  </a:lnTo>
                  <a:lnTo>
                    <a:pt x="210" y="1"/>
                  </a:lnTo>
                  <a:cubicBezTo>
                    <a:pt x="209" y="1"/>
                    <a:pt x="207"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5643025" y="3361088"/>
              <a:ext cx="475131" cy="530943"/>
            </a:xfrm>
            <a:custGeom>
              <a:rect b="b" l="l" r="r" t="t"/>
              <a:pathLst>
                <a:path extrusionOk="0" h="25286" w="22628">
                  <a:moveTo>
                    <a:pt x="11313" y="0"/>
                  </a:moveTo>
                  <a:lnTo>
                    <a:pt x="1" y="25286"/>
                  </a:lnTo>
                  <a:lnTo>
                    <a:pt x="22628" y="25286"/>
                  </a:lnTo>
                  <a:lnTo>
                    <a:pt x="11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5871383" y="3466908"/>
              <a:ext cx="18415" cy="707784"/>
            </a:xfrm>
            <a:custGeom>
              <a:rect b="b" l="l" r="r" t="t"/>
              <a:pathLst>
                <a:path extrusionOk="0" h="33708" w="877">
                  <a:moveTo>
                    <a:pt x="439" y="0"/>
                  </a:moveTo>
                  <a:cubicBezTo>
                    <a:pt x="197" y="0"/>
                    <a:pt x="0" y="197"/>
                    <a:pt x="0" y="437"/>
                  </a:cubicBezTo>
                  <a:lnTo>
                    <a:pt x="0" y="33271"/>
                  </a:lnTo>
                  <a:cubicBezTo>
                    <a:pt x="0" y="33510"/>
                    <a:pt x="197" y="33707"/>
                    <a:pt x="437" y="33707"/>
                  </a:cubicBezTo>
                  <a:cubicBezTo>
                    <a:pt x="679" y="33707"/>
                    <a:pt x="876" y="33510"/>
                    <a:pt x="876" y="33268"/>
                  </a:cubicBezTo>
                  <a:lnTo>
                    <a:pt x="876" y="437"/>
                  </a:lnTo>
                  <a:cubicBezTo>
                    <a:pt x="876" y="197"/>
                    <a:pt x="679" y="0"/>
                    <a:pt x="4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5806798" y="3555407"/>
              <a:ext cx="84704" cy="81953"/>
            </a:xfrm>
            <a:custGeom>
              <a:rect b="b" l="l" r="r" t="t"/>
              <a:pathLst>
                <a:path extrusionOk="0" h="3903" w="4034">
                  <a:moveTo>
                    <a:pt x="484" y="0"/>
                  </a:moveTo>
                  <a:cubicBezTo>
                    <a:pt x="373" y="0"/>
                    <a:pt x="263" y="42"/>
                    <a:pt x="178" y="126"/>
                  </a:cubicBezTo>
                  <a:cubicBezTo>
                    <a:pt x="6" y="296"/>
                    <a:pt x="1" y="573"/>
                    <a:pt x="171" y="745"/>
                  </a:cubicBezTo>
                  <a:lnTo>
                    <a:pt x="3136" y="3773"/>
                  </a:lnTo>
                  <a:cubicBezTo>
                    <a:pt x="3216" y="3855"/>
                    <a:pt x="3328" y="3902"/>
                    <a:pt x="3448" y="3902"/>
                  </a:cubicBezTo>
                  <a:cubicBezTo>
                    <a:pt x="3449" y="3902"/>
                    <a:pt x="3450" y="3902"/>
                    <a:pt x="3451" y="3902"/>
                  </a:cubicBezTo>
                  <a:cubicBezTo>
                    <a:pt x="3838" y="3902"/>
                    <a:pt x="4034" y="3435"/>
                    <a:pt x="3760" y="3159"/>
                  </a:cubicBezTo>
                  <a:lnTo>
                    <a:pt x="797" y="133"/>
                  </a:lnTo>
                  <a:cubicBezTo>
                    <a:pt x="711" y="45"/>
                    <a:pt x="597" y="0"/>
                    <a:pt x="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5763104" y="3669290"/>
              <a:ext cx="128400" cy="125670"/>
            </a:xfrm>
            <a:custGeom>
              <a:rect b="b" l="l" r="r" t="t"/>
              <a:pathLst>
                <a:path extrusionOk="0" h="5985" w="6115">
                  <a:moveTo>
                    <a:pt x="482" y="0"/>
                  </a:moveTo>
                  <a:cubicBezTo>
                    <a:pt x="371" y="0"/>
                    <a:pt x="260" y="42"/>
                    <a:pt x="175" y="126"/>
                  </a:cubicBezTo>
                  <a:cubicBezTo>
                    <a:pt x="3" y="296"/>
                    <a:pt x="0" y="573"/>
                    <a:pt x="170" y="747"/>
                  </a:cubicBezTo>
                  <a:lnTo>
                    <a:pt x="5217" y="5854"/>
                  </a:lnTo>
                  <a:cubicBezTo>
                    <a:pt x="5299" y="5939"/>
                    <a:pt x="5412" y="5984"/>
                    <a:pt x="5529" y="5984"/>
                  </a:cubicBezTo>
                  <a:cubicBezTo>
                    <a:pt x="5531" y="5984"/>
                    <a:pt x="5533" y="5984"/>
                    <a:pt x="5535" y="5984"/>
                  </a:cubicBezTo>
                  <a:cubicBezTo>
                    <a:pt x="5920" y="5984"/>
                    <a:pt x="6114" y="5513"/>
                    <a:pt x="5841" y="5240"/>
                  </a:cubicBezTo>
                  <a:lnTo>
                    <a:pt x="794" y="131"/>
                  </a:lnTo>
                  <a:cubicBezTo>
                    <a:pt x="708" y="44"/>
                    <a:pt x="595" y="0"/>
                    <a:pt x="4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5944433" y="3546440"/>
              <a:ext cx="677799" cy="558219"/>
            </a:xfrm>
            <a:custGeom>
              <a:rect b="b" l="l" r="r" t="t"/>
              <a:pathLst>
                <a:path extrusionOk="0" h="26585" w="32280">
                  <a:moveTo>
                    <a:pt x="0" y="1"/>
                  </a:moveTo>
                  <a:lnTo>
                    <a:pt x="0" y="26584"/>
                  </a:lnTo>
                  <a:lnTo>
                    <a:pt x="32280" y="26584"/>
                  </a:lnTo>
                  <a:lnTo>
                    <a:pt x="32280"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5944433" y="3546440"/>
              <a:ext cx="677799" cy="48294"/>
            </a:xfrm>
            <a:custGeom>
              <a:rect b="b" l="l" r="r" t="t"/>
              <a:pathLst>
                <a:path extrusionOk="0" h="2300" w="32280">
                  <a:moveTo>
                    <a:pt x="0" y="1"/>
                  </a:moveTo>
                  <a:lnTo>
                    <a:pt x="0" y="2300"/>
                  </a:lnTo>
                  <a:lnTo>
                    <a:pt x="32280" y="2300"/>
                  </a:lnTo>
                  <a:lnTo>
                    <a:pt x="32280"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5944433" y="3113120"/>
              <a:ext cx="979953" cy="433367"/>
            </a:xfrm>
            <a:custGeom>
              <a:rect b="b" l="l" r="r" t="t"/>
              <a:pathLst>
                <a:path extrusionOk="0" h="20639" w="46670">
                  <a:moveTo>
                    <a:pt x="14388" y="1"/>
                  </a:moveTo>
                  <a:lnTo>
                    <a:pt x="0" y="20639"/>
                  </a:lnTo>
                  <a:lnTo>
                    <a:pt x="32280" y="20639"/>
                  </a:lnTo>
                  <a:lnTo>
                    <a:pt x="4667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6622177" y="3546440"/>
              <a:ext cx="601494" cy="558219"/>
            </a:xfrm>
            <a:custGeom>
              <a:rect b="b" l="l" r="r" t="t"/>
              <a:pathLst>
                <a:path extrusionOk="0" h="26585" w="28646">
                  <a:moveTo>
                    <a:pt x="1" y="1"/>
                  </a:moveTo>
                  <a:lnTo>
                    <a:pt x="1" y="26584"/>
                  </a:lnTo>
                  <a:lnTo>
                    <a:pt x="28646" y="26584"/>
                  </a:lnTo>
                  <a:lnTo>
                    <a:pt x="28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6622177" y="3113183"/>
              <a:ext cx="601494" cy="433304"/>
            </a:xfrm>
            <a:custGeom>
              <a:rect b="b" l="l" r="r" t="t"/>
              <a:pathLst>
                <a:path extrusionOk="0" h="20636" w="28646">
                  <a:moveTo>
                    <a:pt x="14391" y="0"/>
                  </a:moveTo>
                  <a:lnTo>
                    <a:pt x="1" y="20636"/>
                  </a:lnTo>
                  <a:lnTo>
                    <a:pt x="28646" y="20636"/>
                  </a:lnTo>
                  <a:lnTo>
                    <a:pt x="14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6064134" y="3690725"/>
              <a:ext cx="155361" cy="177744"/>
            </a:xfrm>
            <a:custGeom>
              <a:rect b="b" l="l" r="r" t="t"/>
              <a:pathLst>
                <a:path extrusionOk="0" h="8465" w="7399">
                  <a:moveTo>
                    <a:pt x="0" y="0"/>
                  </a:moveTo>
                  <a:lnTo>
                    <a:pt x="0" y="8465"/>
                  </a:lnTo>
                  <a:lnTo>
                    <a:pt x="7399" y="8465"/>
                  </a:lnTo>
                  <a:lnTo>
                    <a:pt x="7399"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6032639" y="3861571"/>
              <a:ext cx="218311" cy="42331"/>
            </a:xfrm>
            <a:custGeom>
              <a:rect b="b" l="l" r="r" t="t"/>
              <a:pathLst>
                <a:path extrusionOk="0" h="2016" w="10397">
                  <a:moveTo>
                    <a:pt x="0" y="1"/>
                  </a:moveTo>
                  <a:lnTo>
                    <a:pt x="0" y="2015"/>
                  </a:lnTo>
                  <a:lnTo>
                    <a:pt x="10396" y="2015"/>
                  </a:lnTo>
                  <a:lnTo>
                    <a:pt x="10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6137034" y="3690725"/>
              <a:ext cx="8672" cy="192064"/>
            </a:xfrm>
            <a:custGeom>
              <a:rect b="b" l="l" r="r" t="t"/>
              <a:pathLst>
                <a:path extrusionOk="0" h="9147" w="413">
                  <a:moveTo>
                    <a:pt x="0" y="0"/>
                  </a:moveTo>
                  <a:lnTo>
                    <a:pt x="0" y="9146"/>
                  </a:lnTo>
                  <a:lnTo>
                    <a:pt x="412" y="9146"/>
                  </a:ln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6161620" y="3771960"/>
              <a:ext cx="4304" cy="18352"/>
            </a:xfrm>
            <a:custGeom>
              <a:rect b="b" l="l" r="r" t="t"/>
              <a:pathLst>
                <a:path extrusionOk="0" h="874" w="205">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6117276" y="3771960"/>
              <a:ext cx="4325" cy="18352"/>
            </a:xfrm>
            <a:custGeom>
              <a:rect b="b" l="l" r="r" t="t"/>
              <a:pathLst>
                <a:path extrusionOk="0" h="874" w="206">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351176" y="3690725"/>
              <a:ext cx="155423" cy="177744"/>
            </a:xfrm>
            <a:custGeom>
              <a:rect b="b" l="l" r="r" t="t"/>
              <a:pathLst>
                <a:path extrusionOk="0" h="8465" w="7402">
                  <a:moveTo>
                    <a:pt x="0" y="0"/>
                  </a:moveTo>
                  <a:lnTo>
                    <a:pt x="0" y="8465"/>
                  </a:lnTo>
                  <a:lnTo>
                    <a:pt x="7401" y="8465"/>
                  </a:lnTo>
                  <a:lnTo>
                    <a:pt x="7401"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6319724" y="3861571"/>
              <a:ext cx="218311" cy="42331"/>
            </a:xfrm>
            <a:custGeom>
              <a:rect b="b" l="l" r="r" t="t"/>
              <a:pathLst>
                <a:path extrusionOk="0" h="2016" w="10397">
                  <a:moveTo>
                    <a:pt x="1" y="1"/>
                  </a:moveTo>
                  <a:lnTo>
                    <a:pt x="1" y="2015"/>
                  </a:lnTo>
                  <a:lnTo>
                    <a:pt x="10397" y="2015"/>
                  </a:lnTo>
                  <a:lnTo>
                    <a:pt x="10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6424328" y="3690725"/>
              <a:ext cx="8672" cy="192064"/>
            </a:xfrm>
            <a:custGeom>
              <a:rect b="b" l="l" r="r" t="t"/>
              <a:pathLst>
                <a:path extrusionOk="0" h="9147" w="413">
                  <a:moveTo>
                    <a:pt x="1" y="0"/>
                  </a:moveTo>
                  <a:lnTo>
                    <a:pt x="1" y="9146"/>
                  </a:lnTo>
                  <a:lnTo>
                    <a:pt x="413" y="9146"/>
                  </a:lnTo>
                  <a:lnTo>
                    <a:pt x="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6448873" y="3771960"/>
              <a:ext cx="4367" cy="18352"/>
            </a:xfrm>
            <a:custGeom>
              <a:rect b="b" l="l" r="r" t="t"/>
              <a:pathLst>
                <a:path extrusionOk="0" h="874" w="208">
                  <a:moveTo>
                    <a:pt x="0" y="0"/>
                  </a:moveTo>
                  <a:lnTo>
                    <a:pt x="0" y="874"/>
                  </a:lnTo>
                  <a:lnTo>
                    <a:pt x="207" y="874"/>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6404528" y="3771960"/>
              <a:ext cx="4367" cy="18352"/>
            </a:xfrm>
            <a:custGeom>
              <a:rect b="b" l="l" r="r" t="t"/>
              <a:pathLst>
                <a:path extrusionOk="0" h="874" w="208">
                  <a:moveTo>
                    <a:pt x="0" y="0"/>
                  </a:moveTo>
                  <a:lnTo>
                    <a:pt x="0" y="874"/>
                  </a:lnTo>
                  <a:lnTo>
                    <a:pt x="208" y="874"/>
                  </a:lnTo>
                  <a:lnTo>
                    <a:pt x="2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6819607" y="3627044"/>
              <a:ext cx="210668" cy="478344"/>
            </a:xfrm>
            <a:custGeom>
              <a:rect b="b" l="l" r="r" t="t"/>
              <a:pathLst>
                <a:path extrusionOk="0" h="22781" w="10033">
                  <a:moveTo>
                    <a:pt x="4813" y="1"/>
                  </a:moveTo>
                  <a:cubicBezTo>
                    <a:pt x="2122" y="108"/>
                    <a:pt x="1" y="2320"/>
                    <a:pt x="3" y="5010"/>
                  </a:cubicBezTo>
                  <a:lnTo>
                    <a:pt x="3" y="22780"/>
                  </a:lnTo>
                  <a:lnTo>
                    <a:pt x="10032" y="22780"/>
                  </a:lnTo>
                  <a:lnTo>
                    <a:pt x="10032" y="5010"/>
                  </a:lnTo>
                  <a:cubicBezTo>
                    <a:pt x="10032" y="2322"/>
                    <a:pt x="7911" y="110"/>
                    <a:pt x="5225" y="1"/>
                  </a:cubicBezTo>
                  <a:lnTo>
                    <a:pt x="5225" y="22748"/>
                  </a:lnTo>
                  <a:lnTo>
                    <a:pt x="4813" y="22748"/>
                  </a:lnTo>
                  <a:lnTo>
                    <a:pt x="4813"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6836173" y="3392160"/>
              <a:ext cx="84494" cy="84452"/>
            </a:xfrm>
            <a:custGeom>
              <a:rect b="b" l="l" r="r" t="t"/>
              <a:pathLst>
                <a:path extrusionOk="0" h="4022" w="4024">
                  <a:moveTo>
                    <a:pt x="4024" y="0"/>
                  </a:moveTo>
                  <a:cubicBezTo>
                    <a:pt x="1845" y="105"/>
                    <a:pt x="105" y="1845"/>
                    <a:pt x="0" y="4021"/>
                  </a:cubicBezTo>
                  <a:lnTo>
                    <a:pt x="4024" y="4021"/>
                  </a:lnTo>
                  <a:lnTo>
                    <a:pt x="4024"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6836173" y="3485278"/>
              <a:ext cx="84494" cy="84452"/>
            </a:xfrm>
            <a:custGeom>
              <a:rect b="b" l="l" r="r" t="t"/>
              <a:pathLst>
                <a:path extrusionOk="0" h="4022" w="4024">
                  <a:moveTo>
                    <a:pt x="0" y="1"/>
                  </a:moveTo>
                  <a:cubicBezTo>
                    <a:pt x="105" y="2177"/>
                    <a:pt x="1845" y="3917"/>
                    <a:pt x="4024" y="4022"/>
                  </a:cubicBezTo>
                  <a:lnTo>
                    <a:pt x="4024"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6929292" y="3485278"/>
              <a:ext cx="84515" cy="84452"/>
            </a:xfrm>
            <a:custGeom>
              <a:rect b="b" l="l" r="r" t="t"/>
              <a:pathLst>
                <a:path extrusionOk="0" h="4022" w="4025">
                  <a:moveTo>
                    <a:pt x="1" y="1"/>
                  </a:moveTo>
                  <a:lnTo>
                    <a:pt x="1" y="4022"/>
                  </a:lnTo>
                  <a:cubicBezTo>
                    <a:pt x="2177" y="3917"/>
                    <a:pt x="3917" y="2175"/>
                    <a:pt x="4025"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6929292" y="3392160"/>
              <a:ext cx="84515" cy="84452"/>
            </a:xfrm>
            <a:custGeom>
              <a:rect b="b" l="l" r="r" t="t"/>
              <a:pathLst>
                <a:path extrusionOk="0" h="4022" w="4025">
                  <a:moveTo>
                    <a:pt x="1" y="0"/>
                  </a:moveTo>
                  <a:lnTo>
                    <a:pt x="1" y="4021"/>
                  </a:lnTo>
                  <a:lnTo>
                    <a:pt x="4025" y="4021"/>
                  </a:lnTo>
                  <a:cubicBezTo>
                    <a:pt x="3917" y="1845"/>
                    <a:pt x="2177" y="105"/>
                    <a:pt x="1" y="0"/>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6950477" y="3871314"/>
              <a:ext cx="14320" cy="14341"/>
            </a:xfrm>
            <a:custGeom>
              <a:rect b="b" l="l" r="r" t="t"/>
              <a:pathLst>
                <a:path extrusionOk="0" h="683" w="682">
                  <a:moveTo>
                    <a:pt x="340" y="1"/>
                  </a:moveTo>
                  <a:cubicBezTo>
                    <a:pt x="153" y="1"/>
                    <a:pt x="0" y="156"/>
                    <a:pt x="0" y="343"/>
                  </a:cubicBezTo>
                  <a:cubicBezTo>
                    <a:pt x="0" y="530"/>
                    <a:pt x="153" y="682"/>
                    <a:pt x="340" y="682"/>
                  </a:cubicBezTo>
                  <a:cubicBezTo>
                    <a:pt x="527" y="682"/>
                    <a:pt x="682" y="530"/>
                    <a:pt x="682" y="343"/>
                  </a:cubicBezTo>
                  <a:cubicBezTo>
                    <a:pt x="682"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6885535" y="3871314"/>
              <a:ext cx="14278" cy="14341"/>
            </a:xfrm>
            <a:custGeom>
              <a:rect b="b" l="l" r="r" t="t"/>
              <a:pathLst>
                <a:path extrusionOk="0" h="683" w="680">
                  <a:moveTo>
                    <a:pt x="340" y="1"/>
                  </a:moveTo>
                  <a:cubicBezTo>
                    <a:pt x="153" y="1"/>
                    <a:pt x="1" y="156"/>
                    <a:pt x="1" y="343"/>
                  </a:cubicBezTo>
                  <a:cubicBezTo>
                    <a:pt x="1" y="530"/>
                    <a:pt x="153" y="682"/>
                    <a:pt x="340" y="682"/>
                  </a:cubicBezTo>
                  <a:cubicBezTo>
                    <a:pt x="527" y="682"/>
                    <a:pt x="680" y="530"/>
                    <a:pt x="680" y="343"/>
                  </a:cubicBezTo>
                  <a:cubicBezTo>
                    <a:pt x="680"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0"/>
          <p:cNvGrpSpPr/>
          <p:nvPr/>
        </p:nvGrpSpPr>
        <p:grpSpPr>
          <a:xfrm>
            <a:off x="4539205" y="3040058"/>
            <a:ext cx="689550" cy="1481022"/>
            <a:chOff x="4914495" y="2682804"/>
            <a:chExt cx="662328" cy="1422555"/>
          </a:xfrm>
        </p:grpSpPr>
        <p:sp>
          <p:nvSpPr>
            <p:cNvPr id="753" name="Google Shape;753;p30"/>
            <p:cNvSpPr/>
            <p:nvPr/>
          </p:nvSpPr>
          <p:spPr>
            <a:xfrm>
              <a:off x="5196078" y="3085930"/>
              <a:ext cx="100452" cy="1019429"/>
            </a:xfrm>
            <a:custGeom>
              <a:rect b="b" l="l" r="r" t="t"/>
              <a:pathLst>
                <a:path extrusionOk="0" h="48550" w="4784">
                  <a:moveTo>
                    <a:pt x="2804" y="0"/>
                  </a:moveTo>
                  <a:lnTo>
                    <a:pt x="2065" y="43"/>
                  </a:lnTo>
                  <a:lnTo>
                    <a:pt x="1"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195511" y="2682804"/>
              <a:ext cx="101586" cy="358406"/>
            </a:xfrm>
            <a:custGeom>
              <a:rect b="b" l="l" r="r" t="t"/>
              <a:pathLst>
                <a:path extrusionOk="0" h="17069" w="4838">
                  <a:moveTo>
                    <a:pt x="2419" y="0"/>
                  </a:moveTo>
                  <a:cubicBezTo>
                    <a:pt x="1083" y="0"/>
                    <a:pt x="0" y="3822"/>
                    <a:pt x="0" y="8535"/>
                  </a:cubicBezTo>
                  <a:cubicBezTo>
                    <a:pt x="0" y="13247"/>
                    <a:pt x="1083" y="17069"/>
                    <a:pt x="2419" y="17069"/>
                  </a:cubicBezTo>
                  <a:cubicBezTo>
                    <a:pt x="3754" y="17069"/>
                    <a:pt x="4837" y="13247"/>
                    <a:pt x="4837" y="8535"/>
                  </a:cubicBezTo>
                  <a:cubicBezTo>
                    <a:pt x="4837" y="3822"/>
                    <a:pt x="3754" y="0"/>
                    <a:pt x="2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5198598" y="2682846"/>
              <a:ext cx="95455" cy="130059"/>
            </a:xfrm>
            <a:custGeom>
              <a:rect b="b" l="l" r="r" t="t"/>
              <a:pathLst>
                <a:path extrusionOk="0" h="6194" w="4546">
                  <a:moveTo>
                    <a:pt x="2272" y="1"/>
                  </a:moveTo>
                  <a:cubicBezTo>
                    <a:pt x="1748" y="1"/>
                    <a:pt x="437" y="2617"/>
                    <a:pt x="0" y="6194"/>
                  </a:cubicBezTo>
                  <a:lnTo>
                    <a:pt x="4546" y="6194"/>
                  </a:lnTo>
                  <a:cubicBezTo>
                    <a:pt x="4109" y="2617"/>
                    <a:pt x="2791"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5245924" y="3059769"/>
              <a:ext cx="330900" cy="213419"/>
            </a:xfrm>
            <a:custGeom>
              <a:rect b="b" l="l" r="r" t="t"/>
              <a:pathLst>
                <a:path extrusionOk="0" h="10164" w="15759">
                  <a:moveTo>
                    <a:pt x="1845" y="0"/>
                  </a:moveTo>
                  <a:cubicBezTo>
                    <a:pt x="1304" y="0"/>
                    <a:pt x="916" y="136"/>
                    <a:pt x="729" y="423"/>
                  </a:cubicBezTo>
                  <a:cubicBezTo>
                    <a:pt x="0" y="1541"/>
                    <a:pt x="2611" y="4536"/>
                    <a:pt x="6560" y="7107"/>
                  </a:cubicBezTo>
                  <a:cubicBezTo>
                    <a:pt x="9495" y="9021"/>
                    <a:pt x="12345" y="10163"/>
                    <a:pt x="13913" y="10163"/>
                  </a:cubicBezTo>
                  <a:cubicBezTo>
                    <a:pt x="14454" y="10163"/>
                    <a:pt x="14842" y="10027"/>
                    <a:pt x="15029" y="9741"/>
                  </a:cubicBezTo>
                  <a:cubicBezTo>
                    <a:pt x="15758" y="8622"/>
                    <a:pt x="13150" y="5630"/>
                    <a:pt x="9201" y="3056"/>
                  </a:cubicBezTo>
                  <a:cubicBezTo>
                    <a:pt x="6264" y="1142"/>
                    <a:pt x="3414"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5423638" y="3152425"/>
              <a:ext cx="143833" cy="115759"/>
            </a:xfrm>
            <a:custGeom>
              <a:rect b="b" l="l" r="r" t="t"/>
              <a:pathLst>
                <a:path extrusionOk="0" h="5513" w="6850">
                  <a:moveTo>
                    <a:pt x="2567" y="1"/>
                  </a:moveTo>
                  <a:lnTo>
                    <a:pt x="1" y="3793"/>
                  </a:lnTo>
                  <a:cubicBezTo>
                    <a:pt x="2436" y="5008"/>
                    <a:pt x="4704" y="5513"/>
                    <a:pt x="5835" y="5513"/>
                  </a:cubicBezTo>
                  <a:cubicBezTo>
                    <a:pt x="6233" y="5513"/>
                    <a:pt x="6490" y="5451"/>
                    <a:pt x="6565" y="5335"/>
                  </a:cubicBezTo>
                  <a:cubicBezTo>
                    <a:pt x="6850" y="4893"/>
                    <a:pt x="5360" y="2337"/>
                    <a:pt x="2567"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4914495" y="3059979"/>
              <a:ext cx="330837" cy="213440"/>
            </a:xfrm>
            <a:custGeom>
              <a:rect b="b" l="l" r="r" t="t"/>
              <a:pathLst>
                <a:path extrusionOk="0" h="10165" w="15756">
                  <a:moveTo>
                    <a:pt x="13911" y="0"/>
                  </a:moveTo>
                  <a:cubicBezTo>
                    <a:pt x="12343" y="0"/>
                    <a:pt x="9494" y="1142"/>
                    <a:pt x="6557" y="3056"/>
                  </a:cubicBezTo>
                  <a:cubicBezTo>
                    <a:pt x="2608" y="5630"/>
                    <a:pt x="0" y="8622"/>
                    <a:pt x="729" y="9741"/>
                  </a:cubicBezTo>
                  <a:cubicBezTo>
                    <a:pt x="916" y="10028"/>
                    <a:pt x="1304" y="10164"/>
                    <a:pt x="1845" y="10164"/>
                  </a:cubicBezTo>
                  <a:cubicBezTo>
                    <a:pt x="3413" y="10164"/>
                    <a:pt x="6262" y="9021"/>
                    <a:pt x="9198" y="7110"/>
                  </a:cubicBezTo>
                  <a:cubicBezTo>
                    <a:pt x="13147" y="4536"/>
                    <a:pt x="15755" y="1543"/>
                    <a:pt x="15026" y="423"/>
                  </a:cubicBezTo>
                  <a:cubicBezTo>
                    <a:pt x="14840" y="136"/>
                    <a:pt x="14451" y="0"/>
                    <a:pt x="13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4923859" y="3152425"/>
              <a:ext cx="143854" cy="115759"/>
            </a:xfrm>
            <a:custGeom>
              <a:rect b="b" l="l" r="r" t="t"/>
              <a:pathLst>
                <a:path extrusionOk="0" h="5513" w="6851">
                  <a:moveTo>
                    <a:pt x="4282" y="1"/>
                  </a:moveTo>
                  <a:cubicBezTo>
                    <a:pt x="1493" y="2337"/>
                    <a:pt x="1" y="4893"/>
                    <a:pt x="285" y="5335"/>
                  </a:cubicBezTo>
                  <a:cubicBezTo>
                    <a:pt x="360" y="5451"/>
                    <a:pt x="617" y="5513"/>
                    <a:pt x="1015" y="5513"/>
                  </a:cubicBezTo>
                  <a:cubicBezTo>
                    <a:pt x="2147" y="5513"/>
                    <a:pt x="4417" y="5008"/>
                    <a:pt x="6850" y="3793"/>
                  </a:cubicBezTo>
                  <a:lnTo>
                    <a:pt x="4282"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521274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0"/>
          <p:cNvGrpSpPr/>
          <p:nvPr/>
        </p:nvGrpSpPr>
        <p:grpSpPr>
          <a:xfrm>
            <a:off x="1911758" y="3116840"/>
            <a:ext cx="548673" cy="1178445"/>
            <a:chOff x="4914495" y="2682804"/>
            <a:chExt cx="662328" cy="1422555"/>
          </a:xfrm>
        </p:grpSpPr>
        <p:sp>
          <p:nvSpPr>
            <p:cNvPr id="762" name="Google Shape;762;p30"/>
            <p:cNvSpPr/>
            <p:nvPr/>
          </p:nvSpPr>
          <p:spPr>
            <a:xfrm>
              <a:off x="5196078" y="3085930"/>
              <a:ext cx="100452" cy="1019429"/>
            </a:xfrm>
            <a:custGeom>
              <a:rect b="b" l="l" r="r" t="t"/>
              <a:pathLst>
                <a:path extrusionOk="0" h="48550" w="4784">
                  <a:moveTo>
                    <a:pt x="2804" y="0"/>
                  </a:moveTo>
                  <a:lnTo>
                    <a:pt x="2065" y="43"/>
                  </a:lnTo>
                  <a:lnTo>
                    <a:pt x="1"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5195511" y="2682804"/>
              <a:ext cx="101586" cy="358406"/>
            </a:xfrm>
            <a:custGeom>
              <a:rect b="b" l="l" r="r" t="t"/>
              <a:pathLst>
                <a:path extrusionOk="0" h="17069" w="4838">
                  <a:moveTo>
                    <a:pt x="2419" y="0"/>
                  </a:moveTo>
                  <a:cubicBezTo>
                    <a:pt x="1083" y="0"/>
                    <a:pt x="0" y="3822"/>
                    <a:pt x="0" y="8535"/>
                  </a:cubicBezTo>
                  <a:cubicBezTo>
                    <a:pt x="0" y="13247"/>
                    <a:pt x="1083" y="17069"/>
                    <a:pt x="2419" y="17069"/>
                  </a:cubicBezTo>
                  <a:cubicBezTo>
                    <a:pt x="3754" y="17069"/>
                    <a:pt x="4837" y="13247"/>
                    <a:pt x="4837" y="8535"/>
                  </a:cubicBezTo>
                  <a:cubicBezTo>
                    <a:pt x="4837" y="3822"/>
                    <a:pt x="3754" y="0"/>
                    <a:pt x="2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5198598" y="2682846"/>
              <a:ext cx="95455" cy="130059"/>
            </a:xfrm>
            <a:custGeom>
              <a:rect b="b" l="l" r="r" t="t"/>
              <a:pathLst>
                <a:path extrusionOk="0" h="6194" w="4546">
                  <a:moveTo>
                    <a:pt x="2272" y="1"/>
                  </a:moveTo>
                  <a:cubicBezTo>
                    <a:pt x="1748" y="1"/>
                    <a:pt x="437" y="2617"/>
                    <a:pt x="0" y="6194"/>
                  </a:cubicBezTo>
                  <a:lnTo>
                    <a:pt x="4546" y="6194"/>
                  </a:lnTo>
                  <a:cubicBezTo>
                    <a:pt x="4109" y="2617"/>
                    <a:pt x="2791"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5245924" y="3059769"/>
              <a:ext cx="330900" cy="213419"/>
            </a:xfrm>
            <a:custGeom>
              <a:rect b="b" l="l" r="r" t="t"/>
              <a:pathLst>
                <a:path extrusionOk="0" h="10164" w="15759">
                  <a:moveTo>
                    <a:pt x="1845" y="0"/>
                  </a:moveTo>
                  <a:cubicBezTo>
                    <a:pt x="1304" y="0"/>
                    <a:pt x="916" y="136"/>
                    <a:pt x="729" y="423"/>
                  </a:cubicBezTo>
                  <a:cubicBezTo>
                    <a:pt x="0" y="1541"/>
                    <a:pt x="2611" y="4536"/>
                    <a:pt x="6560" y="7107"/>
                  </a:cubicBezTo>
                  <a:cubicBezTo>
                    <a:pt x="9495" y="9021"/>
                    <a:pt x="12345" y="10163"/>
                    <a:pt x="13913" y="10163"/>
                  </a:cubicBezTo>
                  <a:cubicBezTo>
                    <a:pt x="14454" y="10163"/>
                    <a:pt x="14842" y="10027"/>
                    <a:pt x="15029" y="9741"/>
                  </a:cubicBezTo>
                  <a:cubicBezTo>
                    <a:pt x="15758" y="8622"/>
                    <a:pt x="13150" y="5630"/>
                    <a:pt x="9201" y="3056"/>
                  </a:cubicBezTo>
                  <a:cubicBezTo>
                    <a:pt x="6264" y="1142"/>
                    <a:pt x="3414"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423638" y="3152425"/>
              <a:ext cx="143833" cy="115759"/>
            </a:xfrm>
            <a:custGeom>
              <a:rect b="b" l="l" r="r" t="t"/>
              <a:pathLst>
                <a:path extrusionOk="0" h="5513" w="6850">
                  <a:moveTo>
                    <a:pt x="2567" y="1"/>
                  </a:moveTo>
                  <a:lnTo>
                    <a:pt x="1" y="3793"/>
                  </a:lnTo>
                  <a:cubicBezTo>
                    <a:pt x="2436" y="5008"/>
                    <a:pt x="4704" y="5513"/>
                    <a:pt x="5835" y="5513"/>
                  </a:cubicBezTo>
                  <a:cubicBezTo>
                    <a:pt x="6233" y="5513"/>
                    <a:pt x="6490" y="5451"/>
                    <a:pt x="6565" y="5335"/>
                  </a:cubicBezTo>
                  <a:cubicBezTo>
                    <a:pt x="6850" y="4893"/>
                    <a:pt x="5360" y="2337"/>
                    <a:pt x="2567"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4914495" y="3059979"/>
              <a:ext cx="330837" cy="213440"/>
            </a:xfrm>
            <a:custGeom>
              <a:rect b="b" l="l" r="r" t="t"/>
              <a:pathLst>
                <a:path extrusionOk="0" h="10165" w="15756">
                  <a:moveTo>
                    <a:pt x="13911" y="0"/>
                  </a:moveTo>
                  <a:cubicBezTo>
                    <a:pt x="12343" y="0"/>
                    <a:pt x="9494" y="1142"/>
                    <a:pt x="6557" y="3056"/>
                  </a:cubicBezTo>
                  <a:cubicBezTo>
                    <a:pt x="2608" y="5630"/>
                    <a:pt x="0" y="8622"/>
                    <a:pt x="729" y="9741"/>
                  </a:cubicBezTo>
                  <a:cubicBezTo>
                    <a:pt x="916" y="10028"/>
                    <a:pt x="1304" y="10164"/>
                    <a:pt x="1845" y="10164"/>
                  </a:cubicBezTo>
                  <a:cubicBezTo>
                    <a:pt x="3413" y="10164"/>
                    <a:pt x="6262" y="9021"/>
                    <a:pt x="9198" y="7110"/>
                  </a:cubicBezTo>
                  <a:cubicBezTo>
                    <a:pt x="13147" y="4536"/>
                    <a:pt x="15755" y="1543"/>
                    <a:pt x="15026" y="423"/>
                  </a:cubicBezTo>
                  <a:cubicBezTo>
                    <a:pt x="14840" y="136"/>
                    <a:pt x="14451" y="0"/>
                    <a:pt x="13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4923859" y="3152425"/>
              <a:ext cx="143854" cy="115759"/>
            </a:xfrm>
            <a:custGeom>
              <a:rect b="b" l="l" r="r" t="t"/>
              <a:pathLst>
                <a:path extrusionOk="0" h="5513" w="6851">
                  <a:moveTo>
                    <a:pt x="4282" y="1"/>
                  </a:moveTo>
                  <a:cubicBezTo>
                    <a:pt x="1493" y="2337"/>
                    <a:pt x="1" y="4893"/>
                    <a:pt x="285" y="5335"/>
                  </a:cubicBezTo>
                  <a:cubicBezTo>
                    <a:pt x="360" y="5451"/>
                    <a:pt x="617" y="5513"/>
                    <a:pt x="1015" y="5513"/>
                  </a:cubicBezTo>
                  <a:cubicBezTo>
                    <a:pt x="2147" y="5513"/>
                    <a:pt x="4417" y="5008"/>
                    <a:pt x="6850" y="3793"/>
                  </a:cubicBezTo>
                  <a:lnTo>
                    <a:pt x="4282"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521274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0"/>
          <p:cNvGrpSpPr/>
          <p:nvPr/>
        </p:nvGrpSpPr>
        <p:grpSpPr>
          <a:xfrm>
            <a:off x="320417" y="3511374"/>
            <a:ext cx="581022" cy="1027546"/>
            <a:chOff x="-452058" y="1401842"/>
            <a:chExt cx="581022" cy="1027546"/>
          </a:xfrm>
        </p:grpSpPr>
        <p:sp>
          <p:nvSpPr>
            <p:cNvPr id="771" name="Google Shape;771;p30"/>
            <p:cNvSpPr/>
            <p:nvPr/>
          </p:nvSpPr>
          <p:spPr>
            <a:xfrm>
              <a:off x="-452058" y="1401842"/>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170244" y="1533803"/>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249023" y="1641913"/>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302375" y="1781306"/>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170937" y="1791699"/>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179672" y="2031938"/>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212909" y="2072292"/>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30"/>
          <p:cNvGrpSpPr/>
          <p:nvPr/>
        </p:nvGrpSpPr>
        <p:grpSpPr>
          <a:xfrm>
            <a:off x="2004707" y="3876759"/>
            <a:ext cx="1009487" cy="651955"/>
            <a:chOff x="-792968" y="2696339"/>
            <a:chExt cx="1009487" cy="651955"/>
          </a:xfrm>
        </p:grpSpPr>
        <p:sp>
          <p:nvSpPr>
            <p:cNvPr id="779" name="Google Shape;779;p30"/>
            <p:cNvSpPr/>
            <p:nvPr/>
          </p:nvSpPr>
          <p:spPr>
            <a:xfrm>
              <a:off x="-791498" y="2981236"/>
              <a:ext cx="612560" cy="367057"/>
            </a:xfrm>
            <a:custGeom>
              <a:rect b="b" l="l" r="r" t="t"/>
              <a:pathLst>
                <a:path extrusionOk="0" h="17481" w="29173">
                  <a:moveTo>
                    <a:pt x="0" y="0"/>
                  </a:moveTo>
                  <a:lnTo>
                    <a:pt x="0" y="17481"/>
                  </a:lnTo>
                  <a:lnTo>
                    <a:pt x="29172" y="17481"/>
                  </a:lnTo>
                  <a:lnTo>
                    <a:pt x="291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792968" y="2696339"/>
              <a:ext cx="812666" cy="284936"/>
            </a:xfrm>
            <a:custGeom>
              <a:rect b="b" l="l" r="r" t="t"/>
              <a:pathLst>
                <a:path extrusionOk="0" h="13570" w="38703">
                  <a:moveTo>
                    <a:pt x="9461" y="1"/>
                  </a:moveTo>
                  <a:lnTo>
                    <a:pt x="1" y="13569"/>
                  </a:lnTo>
                  <a:lnTo>
                    <a:pt x="29242" y="13569"/>
                  </a:lnTo>
                  <a:lnTo>
                    <a:pt x="38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178990" y="2981236"/>
              <a:ext cx="395509" cy="367057"/>
            </a:xfrm>
            <a:custGeom>
              <a:rect b="b" l="l" r="r" t="t"/>
              <a:pathLst>
                <a:path extrusionOk="0" h="17481" w="18836">
                  <a:moveTo>
                    <a:pt x="0" y="0"/>
                  </a:moveTo>
                  <a:lnTo>
                    <a:pt x="0" y="17481"/>
                  </a:lnTo>
                  <a:lnTo>
                    <a:pt x="18836" y="17481"/>
                  </a:lnTo>
                  <a:lnTo>
                    <a:pt x="18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178990" y="2696339"/>
              <a:ext cx="395509" cy="284936"/>
            </a:xfrm>
            <a:custGeom>
              <a:rect b="b" l="l" r="r" t="t"/>
              <a:pathLst>
                <a:path extrusionOk="0" h="13570" w="18836">
                  <a:moveTo>
                    <a:pt x="9460" y="1"/>
                  </a:moveTo>
                  <a:lnTo>
                    <a:pt x="0" y="13569"/>
                  </a:lnTo>
                  <a:lnTo>
                    <a:pt x="18836" y="13569"/>
                  </a:lnTo>
                  <a:lnTo>
                    <a:pt x="94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642612" y="3093397"/>
              <a:ext cx="344065" cy="142783"/>
            </a:xfrm>
            <a:custGeom>
              <a:rect b="b" l="l" r="r" t="t"/>
              <a:pathLst>
                <a:path extrusionOk="0" h="6800" w="16386">
                  <a:moveTo>
                    <a:pt x="1" y="0"/>
                  </a:moveTo>
                  <a:lnTo>
                    <a:pt x="1" y="6799"/>
                  </a:lnTo>
                  <a:lnTo>
                    <a:pt x="16385" y="6799"/>
                  </a:lnTo>
                  <a:lnTo>
                    <a:pt x="163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26913" y="3017811"/>
              <a:ext cx="91276" cy="91213"/>
            </a:xfrm>
            <a:custGeom>
              <a:rect b="b" l="l" r="r" t="t"/>
              <a:pathLst>
                <a:path extrusionOk="0" h="4344" w="4347">
                  <a:moveTo>
                    <a:pt x="1" y="1"/>
                  </a:moveTo>
                  <a:lnTo>
                    <a:pt x="1" y="4344"/>
                  </a:lnTo>
                  <a:lnTo>
                    <a:pt x="4347" y="4344"/>
                  </a:lnTo>
                  <a:lnTo>
                    <a:pt x="4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26913" y="3168165"/>
              <a:ext cx="91276" cy="91276"/>
            </a:xfrm>
            <a:custGeom>
              <a:rect b="b" l="l" r="r" t="t"/>
              <a:pathLst>
                <a:path extrusionOk="0" h="4347" w="4347">
                  <a:moveTo>
                    <a:pt x="1" y="1"/>
                  </a:moveTo>
                  <a:lnTo>
                    <a:pt x="1" y="4347"/>
                  </a:lnTo>
                  <a:lnTo>
                    <a:pt x="4347" y="4347"/>
                  </a:lnTo>
                  <a:lnTo>
                    <a:pt x="4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108337" y="2809865"/>
              <a:ext cx="48798" cy="8651"/>
            </a:xfrm>
            <a:custGeom>
              <a:rect b="b" l="l" r="r" t="t"/>
              <a:pathLst>
                <a:path extrusionOk="0" h="412" w="2324">
                  <a:moveTo>
                    <a:pt x="207" y="0"/>
                  </a:moveTo>
                  <a:cubicBezTo>
                    <a:pt x="92" y="0"/>
                    <a:pt x="0" y="92"/>
                    <a:pt x="0" y="207"/>
                  </a:cubicBezTo>
                  <a:cubicBezTo>
                    <a:pt x="0" y="320"/>
                    <a:pt x="92" y="409"/>
                    <a:pt x="207" y="412"/>
                  </a:cubicBezTo>
                  <a:lnTo>
                    <a:pt x="2037" y="412"/>
                  </a:lnTo>
                  <a:lnTo>
                    <a:pt x="23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136430" y="2850262"/>
              <a:ext cx="48756" cy="8672"/>
            </a:xfrm>
            <a:custGeom>
              <a:rect b="b" l="l" r="r" t="t"/>
              <a:pathLst>
                <a:path extrusionOk="0" h="413" w="2322">
                  <a:moveTo>
                    <a:pt x="205" y="1"/>
                  </a:moveTo>
                  <a:cubicBezTo>
                    <a:pt x="92" y="1"/>
                    <a:pt x="0" y="93"/>
                    <a:pt x="0" y="208"/>
                  </a:cubicBezTo>
                  <a:cubicBezTo>
                    <a:pt x="0" y="320"/>
                    <a:pt x="92" y="412"/>
                    <a:pt x="205" y="412"/>
                  </a:cubicBezTo>
                  <a:lnTo>
                    <a:pt x="2032" y="412"/>
                  </a:lnTo>
                  <a:lnTo>
                    <a:pt x="23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161605" y="2890679"/>
              <a:ext cx="45733" cy="8651"/>
            </a:xfrm>
            <a:custGeom>
              <a:rect b="b" l="l" r="r" t="t"/>
              <a:pathLst>
                <a:path extrusionOk="0" h="412" w="2178">
                  <a:moveTo>
                    <a:pt x="208" y="0"/>
                  </a:moveTo>
                  <a:cubicBezTo>
                    <a:pt x="93" y="3"/>
                    <a:pt x="1" y="92"/>
                    <a:pt x="1" y="207"/>
                  </a:cubicBezTo>
                  <a:cubicBezTo>
                    <a:pt x="1" y="320"/>
                    <a:pt x="93" y="412"/>
                    <a:pt x="208" y="412"/>
                  </a:cubicBezTo>
                  <a:lnTo>
                    <a:pt x="1888" y="412"/>
                  </a:lnTo>
                  <a:lnTo>
                    <a:pt x="2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191840" y="2931181"/>
              <a:ext cx="47664" cy="8672"/>
            </a:xfrm>
            <a:custGeom>
              <a:rect b="b" l="l" r="r" t="t"/>
              <a:pathLst>
                <a:path extrusionOk="0" h="413" w="2270">
                  <a:moveTo>
                    <a:pt x="206" y="1"/>
                  </a:moveTo>
                  <a:cubicBezTo>
                    <a:pt x="93" y="1"/>
                    <a:pt x="1" y="92"/>
                    <a:pt x="3" y="205"/>
                  </a:cubicBezTo>
                  <a:cubicBezTo>
                    <a:pt x="3" y="320"/>
                    <a:pt x="96" y="412"/>
                    <a:pt x="210" y="412"/>
                  </a:cubicBezTo>
                  <a:lnTo>
                    <a:pt x="1985" y="412"/>
                  </a:lnTo>
                  <a:lnTo>
                    <a:pt x="2270" y="1"/>
                  </a:lnTo>
                  <a:lnTo>
                    <a:pt x="210" y="1"/>
                  </a:lnTo>
                  <a:cubicBezTo>
                    <a:pt x="209" y="1"/>
                    <a:pt x="207"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0"/>
          <p:cNvGrpSpPr/>
          <p:nvPr/>
        </p:nvGrpSpPr>
        <p:grpSpPr>
          <a:xfrm>
            <a:off x="807108" y="3536441"/>
            <a:ext cx="1279238" cy="992268"/>
            <a:chOff x="-2093392" y="1659045"/>
            <a:chExt cx="1279238" cy="992268"/>
          </a:xfrm>
        </p:grpSpPr>
        <p:sp>
          <p:nvSpPr>
            <p:cNvPr id="791" name="Google Shape;791;p30"/>
            <p:cNvSpPr/>
            <p:nvPr/>
          </p:nvSpPr>
          <p:spPr>
            <a:xfrm>
              <a:off x="-2093392" y="2092365"/>
              <a:ext cx="677799" cy="558219"/>
            </a:xfrm>
            <a:custGeom>
              <a:rect b="b" l="l" r="r" t="t"/>
              <a:pathLst>
                <a:path extrusionOk="0" h="26585" w="32280">
                  <a:moveTo>
                    <a:pt x="0" y="1"/>
                  </a:moveTo>
                  <a:lnTo>
                    <a:pt x="0" y="26584"/>
                  </a:lnTo>
                  <a:lnTo>
                    <a:pt x="32280" y="26584"/>
                  </a:lnTo>
                  <a:lnTo>
                    <a:pt x="3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2093392" y="2092365"/>
              <a:ext cx="677799" cy="48294"/>
            </a:xfrm>
            <a:custGeom>
              <a:rect b="b" l="l" r="r" t="t"/>
              <a:pathLst>
                <a:path extrusionOk="0" h="2300" w="32280">
                  <a:moveTo>
                    <a:pt x="0" y="1"/>
                  </a:moveTo>
                  <a:lnTo>
                    <a:pt x="0" y="2300"/>
                  </a:lnTo>
                  <a:lnTo>
                    <a:pt x="32280" y="2300"/>
                  </a:lnTo>
                  <a:lnTo>
                    <a:pt x="32280"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2093392" y="1659045"/>
              <a:ext cx="979953" cy="433367"/>
            </a:xfrm>
            <a:custGeom>
              <a:rect b="b" l="l" r="r" t="t"/>
              <a:pathLst>
                <a:path extrusionOk="0" h="20639" w="46670">
                  <a:moveTo>
                    <a:pt x="14388" y="1"/>
                  </a:moveTo>
                  <a:lnTo>
                    <a:pt x="0" y="20639"/>
                  </a:lnTo>
                  <a:lnTo>
                    <a:pt x="32280" y="20639"/>
                  </a:lnTo>
                  <a:lnTo>
                    <a:pt x="4667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1415648" y="2092365"/>
              <a:ext cx="601494" cy="558219"/>
            </a:xfrm>
            <a:custGeom>
              <a:rect b="b" l="l" r="r" t="t"/>
              <a:pathLst>
                <a:path extrusionOk="0" h="26585" w="28646">
                  <a:moveTo>
                    <a:pt x="1" y="1"/>
                  </a:moveTo>
                  <a:lnTo>
                    <a:pt x="1" y="26584"/>
                  </a:lnTo>
                  <a:lnTo>
                    <a:pt x="28646" y="26584"/>
                  </a:lnTo>
                  <a:lnTo>
                    <a:pt x="28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1415648" y="1659108"/>
              <a:ext cx="601494" cy="433304"/>
            </a:xfrm>
            <a:custGeom>
              <a:rect b="b" l="l" r="r" t="t"/>
              <a:pathLst>
                <a:path extrusionOk="0" h="20636" w="28646">
                  <a:moveTo>
                    <a:pt x="14391" y="0"/>
                  </a:moveTo>
                  <a:lnTo>
                    <a:pt x="1" y="20636"/>
                  </a:lnTo>
                  <a:lnTo>
                    <a:pt x="28646" y="20636"/>
                  </a:lnTo>
                  <a:lnTo>
                    <a:pt x="14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1973691" y="2236650"/>
              <a:ext cx="155361" cy="177744"/>
            </a:xfrm>
            <a:custGeom>
              <a:rect b="b" l="l" r="r" t="t"/>
              <a:pathLst>
                <a:path extrusionOk="0" h="8465" w="7399">
                  <a:moveTo>
                    <a:pt x="0" y="0"/>
                  </a:moveTo>
                  <a:lnTo>
                    <a:pt x="0" y="8465"/>
                  </a:lnTo>
                  <a:lnTo>
                    <a:pt x="7399" y="8465"/>
                  </a:lnTo>
                  <a:lnTo>
                    <a:pt x="73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2005186" y="2407496"/>
              <a:ext cx="218311" cy="42331"/>
            </a:xfrm>
            <a:custGeom>
              <a:rect b="b" l="l" r="r" t="t"/>
              <a:pathLst>
                <a:path extrusionOk="0" h="2016" w="10397">
                  <a:moveTo>
                    <a:pt x="0" y="1"/>
                  </a:moveTo>
                  <a:lnTo>
                    <a:pt x="0" y="2015"/>
                  </a:lnTo>
                  <a:lnTo>
                    <a:pt x="10396" y="2015"/>
                  </a:lnTo>
                  <a:lnTo>
                    <a:pt x="10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1900791" y="2236650"/>
              <a:ext cx="8672" cy="192064"/>
            </a:xfrm>
            <a:custGeom>
              <a:rect b="b" l="l" r="r" t="t"/>
              <a:pathLst>
                <a:path extrusionOk="0" h="9147" w="413">
                  <a:moveTo>
                    <a:pt x="0" y="0"/>
                  </a:moveTo>
                  <a:lnTo>
                    <a:pt x="0" y="9146"/>
                  </a:lnTo>
                  <a:lnTo>
                    <a:pt x="412" y="9146"/>
                  </a:ln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1876205" y="2317885"/>
              <a:ext cx="4304" cy="18352"/>
            </a:xfrm>
            <a:custGeom>
              <a:rect b="b" l="l" r="r" t="t"/>
              <a:pathLst>
                <a:path extrusionOk="0" h="874" w="205">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1920549" y="2317885"/>
              <a:ext cx="4325" cy="18352"/>
            </a:xfrm>
            <a:custGeom>
              <a:rect b="b" l="l" r="r" t="t"/>
              <a:pathLst>
                <a:path extrusionOk="0" h="874" w="206">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686649" y="2236650"/>
              <a:ext cx="155423" cy="177744"/>
            </a:xfrm>
            <a:custGeom>
              <a:rect b="b" l="l" r="r" t="t"/>
              <a:pathLst>
                <a:path extrusionOk="0" h="8465" w="7402">
                  <a:moveTo>
                    <a:pt x="0" y="0"/>
                  </a:moveTo>
                  <a:lnTo>
                    <a:pt x="0" y="8465"/>
                  </a:lnTo>
                  <a:lnTo>
                    <a:pt x="7401" y="8465"/>
                  </a:lnTo>
                  <a:lnTo>
                    <a:pt x="74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1718101" y="2407496"/>
              <a:ext cx="218311" cy="42331"/>
            </a:xfrm>
            <a:custGeom>
              <a:rect b="b" l="l" r="r" t="t"/>
              <a:pathLst>
                <a:path extrusionOk="0" h="2016" w="10397">
                  <a:moveTo>
                    <a:pt x="1" y="1"/>
                  </a:moveTo>
                  <a:lnTo>
                    <a:pt x="1" y="2015"/>
                  </a:lnTo>
                  <a:lnTo>
                    <a:pt x="10397" y="2015"/>
                  </a:lnTo>
                  <a:lnTo>
                    <a:pt x="10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1613497" y="2236650"/>
              <a:ext cx="8672" cy="192064"/>
            </a:xfrm>
            <a:custGeom>
              <a:rect b="b" l="l" r="r" t="t"/>
              <a:pathLst>
                <a:path extrusionOk="0" h="9147" w="413">
                  <a:moveTo>
                    <a:pt x="1" y="0"/>
                  </a:moveTo>
                  <a:lnTo>
                    <a:pt x="1" y="9146"/>
                  </a:lnTo>
                  <a:lnTo>
                    <a:pt x="413" y="9146"/>
                  </a:lnTo>
                  <a:lnTo>
                    <a:pt x="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1588952" y="2317885"/>
              <a:ext cx="4367" cy="18352"/>
            </a:xfrm>
            <a:custGeom>
              <a:rect b="b" l="l" r="r" t="t"/>
              <a:pathLst>
                <a:path extrusionOk="0" h="874" w="208">
                  <a:moveTo>
                    <a:pt x="0" y="0"/>
                  </a:moveTo>
                  <a:lnTo>
                    <a:pt x="0" y="874"/>
                  </a:lnTo>
                  <a:lnTo>
                    <a:pt x="207" y="874"/>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1633297" y="2317885"/>
              <a:ext cx="4367" cy="18352"/>
            </a:xfrm>
            <a:custGeom>
              <a:rect b="b" l="l" r="r" t="t"/>
              <a:pathLst>
                <a:path extrusionOk="0" h="874" w="208">
                  <a:moveTo>
                    <a:pt x="0" y="0"/>
                  </a:moveTo>
                  <a:lnTo>
                    <a:pt x="0" y="874"/>
                  </a:lnTo>
                  <a:lnTo>
                    <a:pt x="208" y="874"/>
                  </a:lnTo>
                  <a:lnTo>
                    <a:pt x="2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1218218" y="2172969"/>
              <a:ext cx="210668" cy="478344"/>
            </a:xfrm>
            <a:custGeom>
              <a:rect b="b" l="l" r="r" t="t"/>
              <a:pathLst>
                <a:path extrusionOk="0" h="22781" w="10033">
                  <a:moveTo>
                    <a:pt x="4813" y="1"/>
                  </a:moveTo>
                  <a:cubicBezTo>
                    <a:pt x="2122" y="108"/>
                    <a:pt x="1" y="2320"/>
                    <a:pt x="3" y="5010"/>
                  </a:cubicBezTo>
                  <a:lnTo>
                    <a:pt x="3" y="22780"/>
                  </a:lnTo>
                  <a:lnTo>
                    <a:pt x="10032" y="22780"/>
                  </a:lnTo>
                  <a:lnTo>
                    <a:pt x="10032" y="5010"/>
                  </a:lnTo>
                  <a:cubicBezTo>
                    <a:pt x="10032" y="2322"/>
                    <a:pt x="7911" y="110"/>
                    <a:pt x="5225" y="1"/>
                  </a:cubicBezTo>
                  <a:lnTo>
                    <a:pt x="5225" y="22748"/>
                  </a:lnTo>
                  <a:lnTo>
                    <a:pt x="4813" y="22748"/>
                  </a:lnTo>
                  <a:lnTo>
                    <a:pt x="4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1201652" y="1938085"/>
              <a:ext cx="84494" cy="84452"/>
            </a:xfrm>
            <a:custGeom>
              <a:rect b="b" l="l" r="r" t="t"/>
              <a:pathLst>
                <a:path extrusionOk="0" h="4022" w="4024">
                  <a:moveTo>
                    <a:pt x="4024" y="0"/>
                  </a:moveTo>
                  <a:cubicBezTo>
                    <a:pt x="1845" y="105"/>
                    <a:pt x="105" y="1845"/>
                    <a:pt x="0" y="4021"/>
                  </a:cubicBezTo>
                  <a:lnTo>
                    <a:pt x="4024" y="402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1201652" y="2031203"/>
              <a:ext cx="84494" cy="84452"/>
            </a:xfrm>
            <a:custGeom>
              <a:rect b="b" l="l" r="r" t="t"/>
              <a:pathLst>
                <a:path extrusionOk="0" h="4022" w="4024">
                  <a:moveTo>
                    <a:pt x="0" y="1"/>
                  </a:moveTo>
                  <a:cubicBezTo>
                    <a:pt x="105" y="2177"/>
                    <a:pt x="1845" y="3917"/>
                    <a:pt x="4024" y="4022"/>
                  </a:cubicBezTo>
                  <a:lnTo>
                    <a:pt x="4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1108533" y="2031203"/>
              <a:ext cx="84515" cy="84452"/>
            </a:xfrm>
            <a:custGeom>
              <a:rect b="b" l="l" r="r" t="t"/>
              <a:pathLst>
                <a:path extrusionOk="0" h="4022" w="4025">
                  <a:moveTo>
                    <a:pt x="1" y="1"/>
                  </a:moveTo>
                  <a:lnTo>
                    <a:pt x="1" y="4022"/>
                  </a:lnTo>
                  <a:cubicBezTo>
                    <a:pt x="2177" y="3917"/>
                    <a:pt x="3917" y="2175"/>
                    <a:pt x="4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1108533" y="1938085"/>
              <a:ext cx="84515" cy="84452"/>
            </a:xfrm>
            <a:custGeom>
              <a:rect b="b" l="l" r="r" t="t"/>
              <a:pathLst>
                <a:path extrusionOk="0" h="4022" w="4025">
                  <a:moveTo>
                    <a:pt x="1" y="0"/>
                  </a:moveTo>
                  <a:lnTo>
                    <a:pt x="1" y="4021"/>
                  </a:lnTo>
                  <a:lnTo>
                    <a:pt x="4025" y="4021"/>
                  </a:lnTo>
                  <a:cubicBezTo>
                    <a:pt x="3917" y="1845"/>
                    <a:pt x="2177" y="10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1087348" y="2417239"/>
              <a:ext cx="14320" cy="14341"/>
            </a:xfrm>
            <a:custGeom>
              <a:rect b="b" l="l" r="r" t="t"/>
              <a:pathLst>
                <a:path extrusionOk="0" h="683" w="682">
                  <a:moveTo>
                    <a:pt x="340" y="1"/>
                  </a:moveTo>
                  <a:cubicBezTo>
                    <a:pt x="153" y="1"/>
                    <a:pt x="0" y="156"/>
                    <a:pt x="0" y="343"/>
                  </a:cubicBezTo>
                  <a:cubicBezTo>
                    <a:pt x="0" y="530"/>
                    <a:pt x="153" y="682"/>
                    <a:pt x="340" y="682"/>
                  </a:cubicBezTo>
                  <a:cubicBezTo>
                    <a:pt x="527" y="682"/>
                    <a:pt x="682" y="530"/>
                    <a:pt x="682" y="343"/>
                  </a:cubicBezTo>
                  <a:cubicBezTo>
                    <a:pt x="682"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1152290" y="2417239"/>
              <a:ext cx="14278" cy="14341"/>
            </a:xfrm>
            <a:custGeom>
              <a:rect b="b" l="l" r="r" t="t"/>
              <a:pathLst>
                <a:path extrusionOk="0" h="683" w="680">
                  <a:moveTo>
                    <a:pt x="340" y="1"/>
                  </a:moveTo>
                  <a:cubicBezTo>
                    <a:pt x="153" y="1"/>
                    <a:pt x="1" y="156"/>
                    <a:pt x="1" y="343"/>
                  </a:cubicBezTo>
                  <a:cubicBezTo>
                    <a:pt x="1" y="530"/>
                    <a:pt x="153" y="682"/>
                    <a:pt x="340" y="682"/>
                  </a:cubicBezTo>
                  <a:cubicBezTo>
                    <a:pt x="527" y="682"/>
                    <a:pt x="680" y="530"/>
                    <a:pt x="680" y="343"/>
                  </a:cubicBezTo>
                  <a:cubicBezTo>
                    <a:pt x="680"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0"/>
          <p:cNvGrpSpPr/>
          <p:nvPr/>
        </p:nvGrpSpPr>
        <p:grpSpPr>
          <a:xfrm>
            <a:off x="3417531" y="3756507"/>
            <a:ext cx="493785" cy="769166"/>
            <a:chOff x="7121388" y="3487482"/>
            <a:chExt cx="414806" cy="646087"/>
          </a:xfrm>
        </p:grpSpPr>
        <p:sp>
          <p:nvSpPr>
            <p:cNvPr id="814" name="Google Shape;814;p30"/>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0"/>
          <p:cNvGrpSpPr/>
          <p:nvPr/>
        </p:nvGrpSpPr>
        <p:grpSpPr>
          <a:xfrm>
            <a:off x="8075814" y="2563859"/>
            <a:ext cx="912672" cy="1960993"/>
            <a:chOff x="7954569" y="2682804"/>
            <a:chExt cx="662076" cy="1422555"/>
          </a:xfrm>
        </p:grpSpPr>
        <p:sp>
          <p:nvSpPr>
            <p:cNvPr id="821" name="Google Shape;821;p30"/>
            <p:cNvSpPr/>
            <p:nvPr/>
          </p:nvSpPr>
          <p:spPr>
            <a:xfrm>
              <a:off x="8236068" y="3085930"/>
              <a:ext cx="100431" cy="1019429"/>
            </a:xfrm>
            <a:custGeom>
              <a:rect b="b" l="l" r="r" t="t"/>
              <a:pathLst>
                <a:path extrusionOk="0" h="48550" w="4783">
                  <a:moveTo>
                    <a:pt x="2804" y="0"/>
                  </a:moveTo>
                  <a:lnTo>
                    <a:pt x="2065" y="43"/>
                  </a:lnTo>
                  <a:lnTo>
                    <a:pt x="0"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8235480" y="2682804"/>
              <a:ext cx="101607" cy="358406"/>
            </a:xfrm>
            <a:custGeom>
              <a:rect b="b" l="l" r="r" t="t"/>
              <a:pathLst>
                <a:path extrusionOk="0" h="17069" w="4839">
                  <a:moveTo>
                    <a:pt x="2420" y="0"/>
                  </a:moveTo>
                  <a:cubicBezTo>
                    <a:pt x="1084" y="0"/>
                    <a:pt x="1" y="3822"/>
                    <a:pt x="1" y="8535"/>
                  </a:cubicBezTo>
                  <a:cubicBezTo>
                    <a:pt x="1" y="13247"/>
                    <a:pt x="1084" y="17069"/>
                    <a:pt x="2420" y="17069"/>
                  </a:cubicBezTo>
                  <a:cubicBezTo>
                    <a:pt x="3755" y="17069"/>
                    <a:pt x="4838" y="13247"/>
                    <a:pt x="4838" y="8535"/>
                  </a:cubicBezTo>
                  <a:cubicBezTo>
                    <a:pt x="4838" y="3822"/>
                    <a:pt x="3755" y="0"/>
                    <a:pt x="2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8238630" y="2682846"/>
              <a:ext cx="95413" cy="130059"/>
            </a:xfrm>
            <a:custGeom>
              <a:rect b="b" l="l" r="r" t="t"/>
              <a:pathLst>
                <a:path extrusionOk="0" h="6194" w="4544">
                  <a:moveTo>
                    <a:pt x="2272" y="1"/>
                  </a:moveTo>
                  <a:cubicBezTo>
                    <a:pt x="1748" y="1"/>
                    <a:pt x="438" y="2617"/>
                    <a:pt x="1" y="6194"/>
                  </a:cubicBezTo>
                  <a:lnTo>
                    <a:pt x="4544" y="6194"/>
                  </a:lnTo>
                  <a:cubicBezTo>
                    <a:pt x="4107" y="2617"/>
                    <a:pt x="2796"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285746" y="3059664"/>
              <a:ext cx="330900" cy="213419"/>
            </a:xfrm>
            <a:custGeom>
              <a:rect b="b" l="l" r="r" t="t"/>
              <a:pathLst>
                <a:path extrusionOk="0" h="10164" w="15759">
                  <a:moveTo>
                    <a:pt x="1845" y="0"/>
                  </a:moveTo>
                  <a:cubicBezTo>
                    <a:pt x="1305" y="0"/>
                    <a:pt x="916" y="136"/>
                    <a:pt x="730" y="423"/>
                  </a:cubicBezTo>
                  <a:cubicBezTo>
                    <a:pt x="1" y="1541"/>
                    <a:pt x="2609" y="4534"/>
                    <a:pt x="6558" y="7107"/>
                  </a:cubicBezTo>
                  <a:cubicBezTo>
                    <a:pt x="9494" y="9021"/>
                    <a:pt x="12344" y="10163"/>
                    <a:pt x="13913" y="10163"/>
                  </a:cubicBezTo>
                  <a:cubicBezTo>
                    <a:pt x="14454" y="10163"/>
                    <a:pt x="14842" y="10027"/>
                    <a:pt x="15030" y="9741"/>
                  </a:cubicBezTo>
                  <a:cubicBezTo>
                    <a:pt x="15759" y="8622"/>
                    <a:pt x="13148" y="5627"/>
                    <a:pt x="9199" y="3056"/>
                  </a:cubicBezTo>
                  <a:cubicBezTo>
                    <a:pt x="6262" y="1142"/>
                    <a:pt x="3413"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8463628" y="3152425"/>
              <a:ext cx="143833" cy="115759"/>
            </a:xfrm>
            <a:custGeom>
              <a:rect b="b" l="l" r="r" t="t"/>
              <a:pathLst>
                <a:path extrusionOk="0" h="5513" w="6850">
                  <a:moveTo>
                    <a:pt x="2566" y="1"/>
                  </a:moveTo>
                  <a:lnTo>
                    <a:pt x="0" y="3793"/>
                  </a:lnTo>
                  <a:cubicBezTo>
                    <a:pt x="2435" y="5008"/>
                    <a:pt x="4704" y="5513"/>
                    <a:pt x="5835" y="5513"/>
                  </a:cubicBezTo>
                  <a:cubicBezTo>
                    <a:pt x="6233" y="5513"/>
                    <a:pt x="6490" y="5451"/>
                    <a:pt x="6565" y="5335"/>
                  </a:cubicBezTo>
                  <a:cubicBezTo>
                    <a:pt x="6850" y="4893"/>
                    <a:pt x="5360" y="2337"/>
                    <a:pt x="2566"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7954569" y="3060147"/>
              <a:ext cx="330900" cy="213461"/>
            </a:xfrm>
            <a:custGeom>
              <a:rect b="b" l="l" r="r" t="t"/>
              <a:pathLst>
                <a:path extrusionOk="0" h="10166" w="15759">
                  <a:moveTo>
                    <a:pt x="13910" y="1"/>
                  </a:moveTo>
                  <a:cubicBezTo>
                    <a:pt x="12342" y="1"/>
                    <a:pt x="9493" y="1143"/>
                    <a:pt x="6558" y="3056"/>
                  </a:cubicBezTo>
                  <a:cubicBezTo>
                    <a:pt x="2609" y="5629"/>
                    <a:pt x="1" y="8622"/>
                    <a:pt x="730" y="9743"/>
                  </a:cubicBezTo>
                  <a:cubicBezTo>
                    <a:pt x="917" y="10029"/>
                    <a:pt x="1305" y="10165"/>
                    <a:pt x="1845" y="10165"/>
                  </a:cubicBezTo>
                  <a:cubicBezTo>
                    <a:pt x="3413" y="10165"/>
                    <a:pt x="6263" y="9023"/>
                    <a:pt x="9199" y="7109"/>
                  </a:cubicBezTo>
                  <a:cubicBezTo>
                    <a:pt x="13148" y="4536"/>
                    <a:pt x="15759" y="1543"/>
                    <a:pt x="15027" y="425"/>
                  </a:cubicBezTo>
                  <a:cubicBezTo>
                    <a:pt x="14840" y="137"/>
                    <a:pt x="14451" y="1"/>
                    <a:pt x="13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7963849" y="3152425"/>
              <a:ext cx="143833" cy="115759"/>
            </a:xfrm>
            <a:custGeom>
              <a:rect b="b" l="l" r="r" t="t"/>
              <a:pathLst>
                <a:path extrusionOk="0" h="5513" w="6850">
                  <a:moveTo>
                    <a:pt x="4284" y="1"/>
                  </a:moveTo>
                  <a:cubicBezTo>
                    <a:pt x="1491" y="2337"/>
                    <a:pt x="1" y="4893"/>
                    <a:pt x="285" y="5335"/>
                  </a:cubicBezTo>
                  <a:cubicBezTo>
                    <a:pt x="361" y="5451"/>
                    <a:pt x="618" y="5513"/>
                    <a:pt x="1015" y="5513"/>
                  </a:cubicBezTo>
                  <a:cubicBezTo>
                    <a:pt x="2148" y="5513"/>
                    <a:pt x="4417" y="5008"/>
                    <a:pt x="6850" y="3793"/>
                  </a:cubicBezTo>
                  <a:lnTo>
                    <a:pt x="4284"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825273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 Household Age</a:t>
            </a:r>
            <a:endParaRPr/>
          </a:p>
        </p:txBody>
      </p:sp>
      <p:pic>
        <p:nvPicPr>
          <p:cNvPr id="1016" name="Google Shape;1016;p39"/>
          <p:cNvPicPr preferRelativeResize="0"/>
          <p:nvPr/>
        </p:nvPicPr>
        <p:blipFill>
          <a:blip r:embed="rId3">
            <a:alphaModFix/>
          </a:blip>
          <a:stretch>
            <a:fillRect/>
          </a:stretch>
        </p:blipFill>
        <p:spPr>
          <a:xfrm>
            <a:off x="2322475" y="1399200"/>
            <a:ext cx="5354248" cy="2201925"/>
          </a:xfrm>
          <a:prstGeom prst="rect">
            <a:avLst/>
          </a:prstGeom>
          <a:noFill/>
          <a:ln>
            <a:noFill/>
          </a:ln>
        </p:spPr>
      </p:pic>
      <p:sp>
        <p:nvSpPr>
          <p:cNvPr id="1017" name="Google Shape;1017;p39"/>
          <p:cNvSpPr txBox="1"/>
          <p:nvPr/>
        </p:nvSpPr>
        <p:spPr>
          <a:xfrm>
            <a:off x="91900" y="1913375"/>
            <a:ext cx="1746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Household age does not impact cost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40"/>
          <p:cNvGrpSpPr/>
          <p:nvPr/>
        </p:nvGrpSpPr>
        <p:grpSpPr>
          <a:xfrm flipH="1">
            <a:off x="6600718" y="4141564"/>
            <a:ext cx="757338" cy="466940"/>
            <a:chOff x="7490678" y="4089616"/>
            <a:chExt cx="1272410" cy="784509"/>
          </a:xfrm>
        </p:grpSpPr>
        <p:sp>
          <p:nvSpPr>
            <p:cNvPr id="1023" name="Google Shape;1023;p40"/>
            <p:cNvSpPr/>
            <p:nvPr/>
          </p:nvSpPr>
          <p:spPr>
            <a:xfrm flipH="1">
              <a:off x="8042726" y="4348877"/>
              <a:ext cx="720361" cy="525231"/>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flipH="1">
              <a:off x="7490678" y="4089616"/>
              <a:ext cx="917381" cy="784509"/>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40"/>
          <p:cNvSpPr txBox="1"/>
          <p:nvPr>
            <p:ph type="title"/>
          </p:nvPr>
        </p:nvSpPr>
        <p:spPr>
          <a:xfrm>
            <a:off x="2723099" y="-63669"/>
            <a:ext cx="36978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Summary</a:t>
            </a:r>
            <a:endParaRPr sz="2500"/>
          </a:p>
          <a:p>
            <a:pPr indent="0" lvl="0" marL="457200" rtl="0" algn="l">
              <a:spcBef>
                <a:spcPts val="0"/>
              </a:spcBef>
              <a:spcAft>
                <a:spcPts val="0"/>
              </a:spcAft>
              <a:buNone/>
            </a:pPr>
            <a:r>
              <a:t/>
            </a:r>
            <a:endParaRPr/>
          </a:p>
        </p:txBody>
      </p:sp>
      <p:sp>
        <p:nvSpPr>
          <p:cNvPr id="1026" name="Google Shape;1026;p40"/>
          <p:cNvSpPr txBox="1"/>
          <p:nvPr>
            <p:ph idx="1" type="subTitle"/>
          </p:nvPr>
        </p:nvSpPr>
        <p:spPr>
          <a:xfrm>
            <a:off x="491325" y="260550"/>
            <a:ext cx="7603200" cy="4003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100">
                <a:solidFill>
                  <a:srgbClr val="374151"/>
                </a:solidFill>
                <a:latin typeface="Roboto"/>
                <a:ea typeface="Roboto"/>
                <a:cs typeface="Roboto"/>
                <a:sym typeface="Roboto"/>
              </a:rPr>
              <a:t>Machine learning offers powerful tools for real estate investors to make data-driven decisions, assess property values, and identify investment opportunities. Here's how it can be beneficial:</a:t>
            </a:r>
            <a:endParaRPr sz="11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100"/>
              <a:buFont typeface="Roboto"/>
              <a:buNone/>
            </a:pPr>
            <a:r>
              <a:rPr lang="en" sz="1100">
                <a:solidFill>
                  <a:srgbClr val="374151"/>
                </a:solidFill>
                <a:latin typeface="Roboto"/>
                <a:ea typeface="Roboto"/>
                <a:cs typeface="Roboto"/>
                <a:sym typeface="Roboto"/>
              </a:rPr>
              <a:t>Predicting Investment Potential:</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Machine learning can predict whether a home is a good investment by analyzing historical data and market trends.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It helps investors identify properties with the potential for appreciation, rental income, or other financial gains.</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rPr lang="en" sz="1100">
                <a:solidFill>
                  <a:srgbClr val="374151"/>
                </a:solidFill>
                <a:latin typeface="Roboto"/>
                <a:ea typeface="Roboto"/>
                <a:cs typeface="Roboto"/>
                <a:sym typeface="Roboto"/>
              </a:rPr>
              <a:t>Property Price Classification:</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Investors can use machine learning to classify whether a house is priced correctly based on various factors.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This aids in negotiating deals and avoiding overpriced properties.</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rPr lang="en" sz="1100">
                <a:solidFill>
                  <a:srgbClr val="374151"/>
                </a:solidFill>
                <a:latin typeface="Roboto"/>
                <a:ea typeface="Roboto"/>
                <a:cs typeface="Roboto"/>
                <a:sym typeface="Roboto"/>
              </a:rPr>
              <a:t>Finding Undervalued Homes: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Machine learning algorithms can sift through thousands of home listings, identifying underappreciated properties.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Investors can seize opportunities to purchase undervalued homes and potentially sell them for profit.</a:t>
            </a:r>
            <a:endParaRPr sz="11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000">
                <a:solidFill>
                  <a:srgbClr val="374151"/>
                </a:solidFill>
                <a:latin typeface="Roboto"/>
                <a:ea typeface="Roboto"/>
                <a:cs typeface="Roboto"/>
                <a:sym typeface="Roboto"/>
              </a:rPr>
              <a:t>Machine learning empowers real estate investors with predictive capabilities, classification tools, and the ability to uncover hidden gems in the market. Whether you're looking to buy, sell, or hold, data-driven insights can enhance your investment strategy.</a:t>
            </a:r>
            <a:endParaRPr sz="1000">
              <a:latin typeface="Arial"/>
              <a:ea typeface="Arial"/>
              <a:cs typeface="Arial"/>
              <a:sym typeface="Arial"/>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p:txBody>
      </p:sp>
      <p:sp>
        <p:nvSpPr>
          <p:cNvPr id="1027" name="Google Shape;1027;p40"/>
          <p:cNvSpPr/>
          <p:nvPr/>
        </p:nvSpPr>
        <p:spPr>
          <a:xfrm>
            <a:off x="7942225" y="14731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40"/>
          <p:cNvGrpSpPr/>
          <p:nvPr/>
        </p:nvGrpSpPr>
        <p:grpSpPr>
          <a:xfrm>
            <a:off x="8094437" y="786375"/>
            <a:ext cx="1234600" cy="303800"/>
            <a:chOff x="7601000" y="728638"/>
            <a:chExt cx="1234600" cy="303800"/>
          </a:xfrm>
        </p:grpSpPr>
        <p:sp>
          <p:nvSpPr>
            <p:cNvPr id="1029" name="Google Shape;1029;p40"/>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40"/>
          <p:cNvGrpSpPr/>
          <p:nvPr/>
        </p:nvGrpSpPr>
        <p:grpSpPr>
          <a:xfrm>
            <a:off x="-81123" y="-5"/>
            <a:ext cx="969879" cy="238720"/>
            <a:chOff x="5129775" y="1122875"/>
            <a:chExt cx="750100" cy="184625"/>
          </a:xfrm>
        </p:grpSpPr>
        <p:sp>
          <p:nvSpPr>
            <p:cNvPr id="1032" name="Google Shape;1032;p40"/>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40"/>
          <p:cNvGrpSpPr/>
          <p:nvPr/>
        </p:nvGrpSpPr>
        <p:grpSpPr>
          <a:xfrm>
            <a:off x="7660137" y="3735962"/>
            <a:ext cx="476045" cy="841834"/>
            <a:chOff x="3171613" y="3711663"/>
            <a:chExt cx="476045" cy="841834"/>
          </a:xfrm>
        </p:grpSpPr>
        <p:sp>
          <p:nvSpPr>
            <p:cNvPr id="1035" name="Google Shape;1035;p40"/>
            <p:cNvSpPr/>
            <p:nvPr/>
          </p:nvSpPr>
          <p:spPr>
            <a:xfrm>
              <a:off x="3171612" y="3711663"/>
              <a:ext cx="476045" cy="531936"/>
            </a:xfrm>
            <a:custGeom>
              <a:rect b="b" l="l" r="r" t="t"/>
              <a:pathLst>
                <a:path extrusionOk="0" h="30922" w="27673">
                  <a:moveTo>
                    <a:pt x="13837" y="0"/>
                  </a:moveTo>
                  <a:lnTo>
                    <a:pt x="1" y="30922"/>
                  </a:lnTo>
                  <a:lnTo>
                    <a:pt x="27672" y="30922"/>
                  </a:lnTo>
                  <a:lnTo>
                    <a:pt x="13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3402494" y="3819775"/>
              <a:ext cx="14226" cy="733721"/>
            </a:xfrm>
            <a:custGeom>
              <a:rect b="b" l="l" r="r" t="t"/>
              <a:pathLst>
                <a:path extrusionOk="0" h="42652" w="827">
                  <a:moveTo>
                    <a:pt x="415" y="1"/>
                  </a:moveTo>
                  <a:cubicBezTo>
                    <a:pt x="185" y="1"/>
                    <a:pt x="0" y="185"/>
                    <a:pt x="0" y="415"/>
                  </a:cubicBezTo>
                  <a:lnTo>
                    <a:pt x="0" y="42240"/>
                  </a:lnTo>
                  <a:cubicBezTo>
                    <a:pt x="0" y="42467"/>
                    <a:pt x="185" y="42651"/>
                    <a:pt x="415" y="42651"/>
                  </a:cubicBezTo>
                  <a:cubicBezTo>
                    <a:pt x="642" y="42651"/>
                    <a:pt x="826" y="42467"/>
                    <a:pt x="826" y="42240"/>
                  </a:cubicBezTo>
                  <a:lnTo>
                    <a:pt x="826" y="415"/>
                  </a:lnTo>
                  <a:cubicBezTo>
                    <a:pt x="826" y="185"/>
                    <a:pt x="642"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3338039" y="3908450"/>
              <a:ext cx="79665" cy="77945"/>
            </a:xfrm>
            <a:custGeom>
              <a:rect b="b" l="l" r="r" t="t"/>
              <a:pathLst>
                <a:path extrusionOk="0" h="4531" w="4631">
                  <a:moveTo>
                    <a:pt x="452" y="0"/>
                  </a:moveTo>
                  <a:cubicBezTo>
                    <a:pt x="348" y="0"/>
                    <a:pt x="245" y="39"/>
                    <a:pt x="165" y="117"/>
                  </a:cubicBezTo>
                  <a:cubicBezTo>
                    <a:pt x="3" y="277"/>
                    <a:pt x="1" y="539"/>
                    <a:pt x="160" y="701"/>
                  </a:cubicBezTo>
                  <a:lnTo>
                    <a:pt x="3785" y="4406"/>
                  </a:lnTo>
                  <a:cubicBezTo>
                    <a:pt x="3862" y="4483"/>
                    <a:pt x="3969" y="4530"/>
                    <a:pt x="4079" y="4530"/>
                  </a:cubicBezTo>
                  <a:lnTo>
                    <a:pt x="4079" y="4528"/>
                  </a:lnTo>
                  <a:cubicBezTo>
                    <a:pt x="4446" y="4528"/>
                    <a:pt x="4631" y="4089"/>
                    <a:pt x="4374" y="3826"/>
                  </a:cubicBezTo>
                  <a:lnTo>
                    <a:pt x="749" y="125"/>
                  </a:lnTo>
                  <a:cubicBezTo>
                    <a:pt x="668" y="42"/>
                    <a:pt x="560" y="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3294329" y="4022635"/>
              <a:ext cx="123376" cy="121639"/>
            </a:xfrm>
            <a:custGeom>
              <a:rect b="b" l="l" r="r" t="t"/>
              <a:pathLst>
                <a:path extrusionOk="0" h="7071" w="7172">
                  <a:moveTo>
                    <a:pt x="454" y="1"/>
                  </a:moveTo>
                  <a:cubicBezTo>
                    <a:pt x="349" y="1"/>
                    <a:pt x="245" y="40"/>
                    <a:pt x="165" y="119"/>
                  </a:cubicBezTo>
                  <a:cubicBezTo>
                    <a:pt x="3" y="279"/>
                    <a:pt x="1" y="536"/>
                    <a:pt x="155" y="700"/>
                  </a:cubicBezTo>
                  <a:lnTo>
                    <a:pt x="6326" y="6946"/>
                  </a:lnTo>
                  <a:cubicBezTo>
                    <a:pt x="6403" y="7026"/>
                    <a:pt x="6510" y="7068"/>
                    <a:pt x="6620" y="7068"/>
                  </a:cubicBezTo>
                  <a:lnTo>
                    <a:pt x="6620" y="7071"/>
                  </a:lnTo>
                  <a:cubicBezTo>
                    <a:pt x="6987" y="7071"/>
                    <a:pt x="7172" y="6626"/>
                    <a:pt x="6915" y="6367"/>
                  </a:cubicBezTo>
                  <a:lnTo>
                    <a:pt x="744" y="119"/>
                  </a:lnTo>
                  <a:cubicBezTo>
                    <a:pt x="663" y="40"/>
                    <a:pt x="558"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3401926" y="4031098"/>
              <a:ext cx="104402" cy="115618"/>
            </a:xfrm>
            <a:custGeom>
              <a:rect b="b" l="l" r="r" t="t"/>
              <a:pathLst>
                <a:path extrusionOk="0" h="6721" w="6069">
                  <a:moveTo>
                    <a:pt x="5606" y="1"/>
                  </a:moveTo>
                  <a:cubicBezTo>
                    <a:pt x="5490" y="1"/>
                    <a:pt x="5375" y="50"/>
                    <a:pt x="5293" y="146"/>
                  </a:cubicBezTo>
                  <a:lnTo>
                    <a:pt x="233" y="6039"/>
                  </a:lnTo>
                  <a:cubicBezTo>
                    <a:pt x="1" y="6306"/>
                    <a:pt x="191" y="6718"/>
                    <a:pt x="545" y="6721"/>
                  </a:cubicBezTo>
                  <a:cubicBezTo>
                    <a:pt x="665" y="6721"/>
                    <a:pt x="780" y="6666"/>
                    <a:pt x="857" y="6576"/>
                  </a:cubicBezTo>
                  <a:lnTo>
                    <a:pt x="5919" y="683"/>
                  </a:lnTo>
                  <a:cubicBezTo>
                    <a:pt x="6069" y="511"/>
                    <a:pt x="6049" y="248"/>
                    <a:pt x="5874" y="101"/>
                  </a:cubicBezTo>
                  <a:cubicBezTo>
                    <a:pt x="5797" y="34"/>
                    <a:pt x="5701"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40"/>
          <p:cNvGrpSpPr/>
          <p:nvPr/>
        </p:nvGrpSpPr>
        <p:grpSpPr>
          <a:xfrm>
            <a:off x="-35488" y="3096771"/>
            <a:ext cx="689550" cy="1481022"/>
            <a:chOff x="4914495" y="2682804"/>
            <a:chExt cx="662328" cy="1422555"/>
          </a:xfrm>
        </p:grpSpPr>
        <p:sp>
          <p:nvSpPr>
            <p:cNvPr id="1041" name="Google Shape;1041;p40"/>
            <p:cNvSpPr/>
            <p:nvPr/>
          </p:nvSpPr>
          <p:spPr>
            <a:xfrm>
              <a:off x="5196078" y="3085930"/>
              <a:ext cx="100452" cy="1019429"/>
            </a:xfrm>
            <a:custGeom>
              <a:rect b="b" l="l" r="r" t="t"/>
              <a:pathLst>
                <a:path extrusionOk="0" h="48550" w="4784">
                  <a:moveTo>
                    <a:pt x="2804" y="0"/>
                  </a:moveTo>
                  <a:lnTo>
                    <a:pt x="2065" y="43"/>
                  </a:lnTo>
                  <a:lnTo>
                    <a:pt x="1"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5195511" y="2682804"/>
              <a:ext cx="101586" cy="358406"/>
            </a:xfrm>
            <a:custGeom>
              <a:rect b="b" l="l" r="r" t="t"/>
              <a:pathLst>
                <a:path extrusionOk="0" h="17069" w="4838">
                  <a:moveTo>
                    <a:pt x="2419" y="0"/>
                  </a:moveTo>
                  <a:cubicBezTo>
                    <a:pt x="1083" y="0"/>
                    <a:pt x="0" y="3822"/>
                    <a:pt x="0" y="8535"/>
                  </a:cubicBezTo>
                  <a:cubicBezTo>
                    <a:pt x="0" y="13247"/>
                    <a:pt x="1083" y="17069"/>
                    <a:pt x="2419" y="17069"/>
                  </a:cubicBezTo>
                  <a:cubicBezTo>
                    <a:pt x="3754" y="17069"/>
                    <a:pt x="4837" y="13247"/>
                    <a:pt x="4837" y="8535"/>
                  </a:cubicBezTo>
                  <a:cubicBezTo>
                    <a:pt x="4837" y="3822"/>
                    <a:pt x="3754" y="0"/>
                    <a:pt x="2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5198598" y="2682846"/>
              <a:ext cx="95455" cy="130059"/>
            </a:xfrm>
            <a:custGeom>
              <a:rect b="b" l="l" r="r" t="t"/>
              <a:pathLst>
                <a:path extrusionOk="0" h="6194" w="4546">
                  <a:moveTo>
                    <a:pt x="2272" y="1"/>
                  </a:moveTo>
                  <a:cubicBezTo>
                    <a:pt x="1748" y="1"/>
                    <a:pt x="437" y="2617"/>
                    <a:pt x="0" y="6194"/>
                  </a:cubicBezTo>
                  <a:lnTo>
                    <a:pt x="4546" y="6194"/>
                  </a:lnTo>
                  <a:cubicBezTo>
                    <a:pt x="4109" y="2617"/>
                    <a:pt x="2791"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5245924" y="3059769"/>
              <a:ext cx="330900" cy="213419"/>
            </a:xfrm>
            <a:custGeom>
              <a:rect b="b" l="l" r="r" t="t"/>
              <a:pathLst>
                <a:path extrusionOk="0" h="10164" w="15759">
                  <a:moveTo>
                    <a:pt x="1845" y="0"/>
                  </a:moveTo>
                  <a:cubicBezTo>
                    <a:pt x="1304" y="0"/>
                    <a:pt x="916" y="136"/>
                    <a:pt x="729" y="423"/>
                  </a:cubicBezTo>
                  <a:cubicBezTo>
                    <a:pt x="0" y="1541"/>
                    <a:pt x="2611" y="4536"/>
                    <a:pt x="6560" y="7107"/>
                  </a:cubicBezTo>
                  <a:cubicBezTo>
                    <a:pt x="9495" y="9021"/>
                    <a:pt x="12345" y="10163"/>
                    <a:pt x="13913" y="10163"/>
                  </a:cubicBezTo>
                  <a:cubicBezTo>
                    <a:pt x="14454" y="10163"/>
                    <a:pt x="14842" y="10027"/>
                    <a:pt x="15029" y="9741"/>
                  </a:cubicBezTo>
                  <a:cubicBezTo>
                    <a:pt x="15758" y="8622"/>
                    <a:pt x="13150" y="5630"/>
                    <a:pt x="9201" y="3056"/>
                  </a:cubicBezTo>
                  <a:cubicBezTo>
                    <a:pt x="6264" y="1142"/>
                    <a:pt x="3414"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5423638" y="3152425"/>
              <a:ext cx="143833" cy="115759"/>
            </a:xfrm>
            <a:custGeom>
              <a:rect b="b" l="l" r="r" t="t"/>
              <a:pathLst>
                <a:path extrusionOk="0" h="5513" w="6850">
                  <a:moveTo>
                    <a:pt x="2567" y="1"/>
                  </a:moveTo>
                  <a:lnTo>
                    <a:pt x="1" y="3793"/>
                  </a:lnTo>
                  <a:cubicBezTo>
                    <a:pt x="2436" y="5008"/>
                    <a:pt x="4704" y="5513"/>
                    <a:pt x="5835" y="5513"/>
                  </a:cubicBezTo>
                  <a:cubicBezTo>
                    <a:pt x="6233" y="5513"/>
                    <a:pt x="6490" y="5451"/>
                    <a:pt x="6565" y="5335"/>
                  </a:cubicBezTo>
                  <a:cubicBezTo>
                    <a:pt x="6850" y="4893"/>
                    <a:pt x="5360" y="2337"/>
                    <a:pt x="2567"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4914495" y="3059979"/>
              <a:ext cx="330837" cy="213440"/>
            </a:xfrm>
            <a:custGeom>
              <a:rect b="b" l="l" r="r" t="t"/>
              <a:pathLst>
                <a:path extrusionOk="0" h="10165" w="15756">
                  <a:moveTo>
                    <a:pt x="13911" y="0"/>
                  </a:moveTo>
                  <a:cubicBezTo>
                    <a:pt x="12343" y="0"/>
                    <a:pt x="9494" y="1142"/>
                    <a:pt x="6557" y="3056"/>
                  </a:cubicBezTo>
                  <a:cubicBezTo>
                    <a:pt x="2608" y="5630"/>
                    <a:pt x="0" y="8622"/>
                    <a:pt x="729" y="9741"/>
                  </a:cubicBezTo>
                  <a:cubicBezTo>
                    <a:pt x="916" y="10028"/>
                    <a:pt x="1304" y="10164"/>
                    <a:pt x="1845" y="10164"/>
                  </a:cubicBezTo>
                  <a:cubicBezTo>
                    <a:pt x="3413" y="10164"/>
                    <a:pt x="6262" y="9021"/>
                    <a:pt x="9198" y="7110"/>
                  </a:cubicBezTo>
                  <a:cubicBezTo>
                    <a:pt x="13147" y="4536"/>
                    <a:pt x="15755" y="1543"/>
                    <a:pt x="15026" y="423"/>
                  </a:cubicBezTo>
                  <a:cubicBezTo>
                    <a:pt x="14840" y="136"/>
                    <a:pt x="14451" y="0"/>
                    <a:pt x="13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4923859" y="3152425"/>
              <a:ext cx="143854" cy="115759"/>
            </a:xfrm>
            <a:custGeom>
              <a:rect b="b" l="l" r="r" t="t"/>
              <a:pathLst>
                <a:path extrusionOk="0" h="5513" w="6851">
                  <a:moveTo>
                    <a:pt x="4282" y="1"/>
                  </a:moveTo>
                  <a:cubicBezTo>
                    <a:pt x="1493" y="2337"/>
                    <a:pt x="1" y="4893"/>
                    <a:pt x="285" y="5335"/>
                  </a:cubicBezTo>
                  <a:cubicBezTo>
                    <a:pt x="360" y="5451"/>
                    <a:pt x="617" y="5513"/>
                    <a:pt x="1015" y="5513"/>
                  </a:cubicBezTo>
                  <a:cubicBezTo>
                    <a:pt x="2147" y="5513"/>
                    <a:pt x="4417" y="5008"/>
                    <a:pt x="6850" y="3793"/>
                  </a:cubicBezTo>
                  <a:lnTo>
                    <a:pt x="4282"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521274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40"/>
          <p:cNvGrpSpPr/>
          <p:nvPr/>
        </p:nvGrpSpPr>
        <p:grpSpPr>
          <a:xfrm>
            <a:off x="7890711" y="3570186"/>
            <a:ext cx="1253296" cy="952367"/>
            <a:chOff x="1255475" y="4068075"/>
            <a:chExt cx="1373325" cy="1043575"/>
          </a:xfrm>
        </p:grpSpPr>
        <p:sp>
          <p:nvSpPr>
            <p:cNvPr id="1050" name="Google Shape;1050;p40"/>
            <p:cNvSpPr/>
            <p:nvPr/>
          </p:nvSpPr>
          <p:spPr>
            <a:xfrm>
              <a:off x="1255475" y="4385200"/>
              <a:ext cx="432550" cy="726450"/>
            </a:xfrm>
            <a:custGeom>
              <a:rect b="b" l="l" r="r" t="t"/>
              <a:pathLst>
                <a:path extrusionOk="0" h="29058" w="17302">
                  <a:moveTo>
                    <a:pt x="1" y="0"/>
                  </a:moveTo>
                  <a:lnTo>
                    <a:pt x="1" y="29057"/>
                  </a:lnTo>
                  <a:lnTo>
                    <a:pt x="17301" y="29057"/>
                  </a:lnTo>
                  <a:lnTo>
                    <a:pt x="173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1688000" y="4385200"/>
              <a:ext cx="938375" cy="726450"/>
            </a:xfrm>
            <a:custGeom>
              <a:rect b="b" l="l" r="r" t="t"/>
              <a:pathLst>
                <a:path extrusionOk="0" h="29058" w="37535">
                  <a:moveTo>
                    <a:pt x="0" y="0"/>
                  </a:moveTo>
                  <a:lnTo>
                    <a:pt x="0" y="29057"/>
                  </a:lnTo>
                  <a:lnTo>
                    <a:pt x="37534" y="29057"/>
                  </a:lnTo>
                  <a:lnTo>
                    <a:pt x="375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1255475" y="4068075"/>
              <a:ext cx="1373325" cy="317150"/>
            </a:xfrm>
            <a:custGeom>
              <a:rect b="b" l="l" r="r" t="t"/>
              <a:pathLst>
                <a:path extrusionOk="0" h="12686" w="54933">
                  <a:moveTo>
                    <a:pt x="46186" y="0"/>
                  </a:moveTo>
                  <a:lnTo>
                    <a:pt x="8597" y="33"/>
                  </a:lnTo>
                  <a:lnTo>
                    <a:pt x="1" y="12685"/>
                  </a:lnTo>
                  <a:lnTo>
                    <a:pt x="54932" y="12685"/>
                  </a:lnTo>
                  <a:lnTo>
                    <a:pt x="46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255475" y="4068875"/>
              <a:ext cx="432475" cy="316350"/>
            </a:xfrm>
            <a:custGeom>
              <a:rect b="b" l="l" r="r" t="t"/>
              <a:pathLst>
                <a:path extrusionOk="0" h="12654" w="17299">
                  <a:moveTo>
                    <a:pt x="8597" y="1"/>
                  </a:moveTo>
                  <a:lnTo>
                    <a:pt x="1" y="12653"/>
                  </a:lnTo>
                  <a:lnTo>
                    <a:pt x="17299" y="12653"/>
                  </a:lnTo>
                  <a:lnTo>
                    <a:pt x="85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855600" y="4621200"/>
              <a:ext cx="119150" cy="191725"/>
            </a:xfrm>
            <a:custGeom>
              <a:rect b="b" l="l" r="r" t="t"/>
              <a:pathLst>
                <a:path extrusionOk="0" h="7669" w="4766">
                  <a:moveTo>
                    <a:pt x="1" y="0"/>
                  </a:moveTo>
                  <a:lnTo>
                    <a:pt x="1" y="7669"/>
                  </a:lnTo>
                  <a:lnTo>
                    <a:pt x="4766" y="7669"/>
                  </a:lnTo>
                  <a:lnTo>
                    <a:pt x="4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2125000" y="4621200"/>
              <a:ext cx="119225" cy="191725"/>
            </a:xfrm>
            <a:custGeom>
              <a:rect b="b" l="l" r="r" t="t"/>
              <a:pathLst>
                <a:path extrusionOk="0" h="7669" w="4769">
                  <a:moveTo>
                    <a:pt x="0" y="0"/>
                  </a:moveTo>
                  <a:lnTo>
                    <a:pt x="0" y="7669"/>
                  </a:lnTo>
                  <a:lnTo>
                    <a:pt x="4768" y="7669"/>
                  </a:lnTo>
                  <a:lnTo>
                    <a:pt x="47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1500850" y="4621200"/>
              <a:ext cx="99750" cy="191725"/>
            </a:xfrm>
            <a:custGeom>
              <a:rect b="b" l="l" r="r" t="t"/>
              <a:pathLst>
                <a:path extrusionOk="0" h="7669" w="3990">
                  <a:moveTo>
                    <a:pt x="1" y="0"/>
                  </a:moveTo>
                  <a:lnTo>
                    <a:pt x="1" y="7669"/>
                  </a:lnTo>
                  <a:lnTo>
                    <a:pt x="3989" y="7669"/>
                  </a:lnTo>
                  <a:lnTo>
                    <a:pt x="39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1342850" y="4621200"/>
              <a:ext cx="99750" cy="191725"/>
            </a:xfrm>
            <a:custGeom>
              <a:rect b="b" l="l" r="r" t="t"/>
              <a:pathLst>
                <a:path extrusionOk="0" h="7669" w="3990">
                  <a:moveTo>
                    <a:pt x="0" y="0"/>
                  </a:moveTo>
                  <a:lnTo>
                    <a:pt x="0" y="7669"/>
                  </a:lnTo>
                  <a:lnTo>
                    <a:pt x="3989" y="7669"/>
                  </a:lnTo>
                  <a:lnTo>
                    <a:pt x="39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401125" y="4368025"/>
              <a:ext cx="141250" cy="141250"/>
            </a:xfrm>
            <a:custGeom>
              <a:rect b="b" l="l" r="r" t="t"/>
              <a:pathLst>
                <a:path extrusionOk="0" h="5650" w="5650">
                  <a:moveTo>
                    <a:pt x="2824" y="1"/>
                  </a:moveTo>
                  <a:cubicBezTo>
                    <a:pt x="1264" y="1"/>
                    <a:pt x="1" y="1264"/>
                    <a:pt x="1" y="2824"/>
                  </a:cubicBezTo>
                  <a:cubicBezTo>
                    <a:pt x="1" y="4384"/>
                    <a:pt x="1264" y="5649"/>
                    <a:pt x="2824" y="5649"/>
                  </a:cubicBezTo>
                  <a:cubicBezTo>
                    <a:pt x="4384" y="5649"/>
                    <a:pt x="5649" y="4384"/>
                    <a:pt x="5649" y="2824"/>
                  </a:cubicBezTo>
                  <a:cubicBezTo>
                    <a:pt x="5649" y="1264"/>
                    <a:pt x="4384" y="1"/>
                    <a:pt x="2824"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41"/>
          <p:cNvSpPr txBox="1"/>
          <p:nvPr>
            <p:ph type="ctrTitle"/>
          </p:nvPr>
        </p:nvSpPr>
        <p:spPr>
          <a:xfrm>
            <a:off x="715050" y="541147"/>
            <a:ext cx="6346500" cy="202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t>Thanks</a:t>
            </a:r>
            <a:r>
              <a:rPr lang="en" sz="5200">
                <a:solidFill>
                  <a:schemeClr val="lt2"/>
                </a:solidFill>
              </a:rPr>
              <a:t>!</a:t>
            </a:r>
            <a:endParaRPr sz="5200">
              <a:solidFill>
                <a:schemeClr val="lt2"/>
              </a:solidFill>
            </a:endParaRPr>
          </a:p>
          <a:p>
            <a:pPr indent="0" lvl="0" marL="0" rtl="0" algn="l">
              <a:spcBef>
                <a:spcPts val="0"/>
              </a:spcBef>
              <a:spcAft>
                <a:spcPts val="0"/>
              </a:spcAft>
              <a:buNone/>
            </a:pPr>
            <a:r>
              <a:t/>
            </a:r>
            <a:endParaRPr/>
          </a:p>
        </p:txBody>
      </p:sp>
      <p:sp>
        <p:nvSpPr>
          <p:cNvPr id="1064" name="Google Shape;1064;p41"/>
          <p:cNvSpPr txBox="1"/>
          <p:nvPr>
            <p:ph idx="1" type="subTitle"/>
          </p:nvPr>
        </p:nvSpPr>
        <p:spPr>
          <a:xfrm>
            <a:off x="715100" y="2595422"/>
            <a:ext cx="37488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065" name="Google Shape;1065;p41"/>
          <p:cNvPicPr preferRelativeResize="0"/>
          <p:nvPr/>
        </p:nvPicPr>
        <p:blipFill>
          <a:blip r:embed="rId3">
            <a:alphaModFix/>
          </a:blip>
          <a:stretch>
            <a:fillRect/>
          </a:stretch>
        </p:blipFill>
        <p:spPr>
          <a:xfrm>
            <a:off x="5456050" y="1289425"/>
            <a:ext cx="2880625" cy="256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a:p>
            <a:pPr indent="0" lvl="0" marL="0" rtl="0" algn="ctr">
              <a:spcBef>
                <a:spcPts val="0"/>
              </a:spcBef>
              <a:spcAft>
                <a:spcPts val="0"/>
              </a:spcAft>
              <a:buNone/>
            </a:pPr>
            <a:r>
              <a:t/>
            </a:r>
            <a:endParaRPr/>
          </a:p>
        </p:txBody>
      </p:sp>
      <p:sp>
        <p:nvSpPr>
          <p:cNvPr id="834" name="Google Shape;834;p31"/>
          <p:cNvSpPr txBox="1"/>
          <p:nvPr>
            <p:ph idx="1" type="subTitle"/>
          </p:nvPr>
        </p:nvSpPr>
        <p:spPr>
          <a:xfrm>
            <a:off x="490925" y="1017725"/>
            <a:ext cx="78468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today's dynamic housing market, making informed decisions about buying, selling, or investing in properties is more critical than ever. Traditional methods struggle to keep up with the ever-changing factors influencing real estate values.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Enter machine learning: a cutting-edge technology poised to revolutionize the way we understand, navigate, and predict housing market trends. By harnessing the power of historical housing census data, demographics, location, and size;  machine learning algorithms can offer unparalleled accuracy in property valuation and recommendations.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Our mission is to explore the potential of machine learning in housing analytics, unearthing hidden insights and empowering individuals and businesses to make smarter real estate choices.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grpSp>
        <p:nvGrpSpPr>
          <p:cNvPr id="839" name="Google Shape;839;p32"/>
          <p:cNvGrpSpPr/>
          <p:nvPr/>
        </p:nvGrpSpPr>
        <p:grpSpPr>
          <a:xfrm flipH="1">
            <a:off x="309693" y="3497335"/>
            <a:ext cx="578299" cy="1022660"/>
            <a:chOff x="3171613" y="3711663"/>
            <a:chExt cx="476045" cy="841834"/>
          </a:xfrm>
        </p:grpSpPr>
        <p:sp>
          <p:nvSpPr>
            <p:cNvPr id="840" name="Google Shape;840;p32"/>
            <p:cNvSpPr/>
            <p:nvPr/>
          </p:nvSpPr>
          <p:spPr>
            <a:xfrm>
              <a:off x="3171612" y="3711663"/>
              <a:ext cx="476045" cy="531936"/>
            </a:xfrm>
            <a:custGeom>
              <a:rect b="b" l="l" r="r" t="t"/>
              <a:pathLst>
                <a:path extrusionOk="0" h="30922" w="27673">
                  <a:moveTo>
                    <a:pt x="13837" y="0"/>
                  </a:moveTo>
                  <a:lnTo>
                    <a:pt x="1" y="30922"/>
                  </a:lnTo>
                  <a:lnTo>
                    <a:pt x="27672" y="30922"/>
                  </a:lnTo>
                  <a:lnTo>
                    <a:pt x="138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3402494" y="3819775"/>
              <a:ext cx="14226" cy="733721"/>
            </a:xfrm>
            <a:custGeom>
              <a:rect b="b" l="l" r="r" t="t"/>
              <a:pathLst>
                <a:path extrusionOk="0" h="42652" w="827">
                  <a:moveTo>
                    <a:pt x="415" y="1"/>
                  </a:moveTo>
                  <a:cubicBezTo>
                    <a:pt x="185" y="1"/>
                    <a:pt x="0" y="185"/>
                    <a:pt x="0" y="415"/>
                  </a:cubicBezTo>
                  <a:lnTo>
                    <a:pt x="0" y="42240"/>
                  </a:lnTo>
                  <a:cubicBezTo>
                    <a:pt x="0" y="42467"/>
                    <a:pt x="185" y="42651"/>
                    <a:pt x="415" y="42651"/>
                  </a:cubicBezTo>
                  <a:cubicBezTo>
                    <a:pt x="642" y="42651"/>
                    <a:pt x="826" y="42467"/>
                    <a:pt x="826" y="42240"/>
                  </a:cubicBezTo>
                  <a:lnTo>
                    <a:pt x="826" y="415"/>
                  </a:lnTo>
                  <a:cubicBezTo>
                    <a:pt x="826" y="185"/>
                    <a:pt x="642"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3338039" y="3908450"/>
              <a:ext cx="79665" cy="77945"/>
            </a:xfrm>
            <a:custGeom>
              <a:rect b="b" l="l" r="r" t="t"/>
              <a:pathLst>
                <a:path extrusionOk="0" h="4531" w="4631">
                  <a:moveTo>
                    <a:pt x="452" y="0"/>
                  </a:moveTo>
                  <a:cubicBezTo>
                    <a:pt x="348" y="0"/>
                    <a:pt x="245" y="39"/>
                    <a:pt x="165" y="117"/>
                  </a:cubicBezTo>
                  <a:cubicBezTo>
                    <a:pt x="3" y="277"/>
                    <a:pt x="1" y="539"/>
                    <a:pt x="160" y="701"/>
                  </a:cubicBezTo>
                  <a:lnTo>
                    <a:pt x="3785" y="4406"/>
                  </a:lnTo>
                  <a:cubicBezTo>
                    <a:pt x="3862" y="4483"/>
                    <a:pt x="3969" y="4530"/>
                    <a:pt x="4079" y="4530"/>
                  </a:cubicBezTo>
                  <a:lnTo>
                    <a:pt x="4079" y="4528"/>
                  </a:lnTo>
                  <a:cubicBezTo>
                    <a:pt x="4446" y="4528"/>
                    <a:pt x="4631" y="4089"/>
                    <a:pt x="4374" y="3826"/>
                  </a:cubicBezTo>
                  <a:lnTo>
                    <a:pt x="749" y="125"/>
                  </a:lnTo>
                  <a:cubicBezTo>
                    <a:pt x="668" y="42"/>
                    <a:pt x="560" y="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3294329" y="4022635"/>
              <a:ext cx="123376" cy="121639"/>
            </a:xfrm>
            <a:custGeom>
              <a:rect b="b" l="l" r="r" t="t"/>
              <a:pathLst>
                <a:path extrusionOk="0" h="7071" w="7172">
                  <a:moveTo>
                    <a:pt x="454" y="1"/>
                  </a:moveTo>
                  <a:cubicBezTo>
                    <a:pt x="349" y="1"/>
                    <a:pt x="245" y="40"/>
                    <a:pt x="165" y="119"/>
                  </a:cubicBezTo>
                  <a:cubicBezTo>
                    <a:pt x="3" y="279"/>
                    <a:pt x="1" y="536"/>
                    <a:pt x="155" y="700"/>
                  </a:cubicBezTo>
                  <a:lnTo>
                    <a:pt x="6326" y="6946"/>
                  </a:lnTo>
                  <a:cubicBezTo>
                    <a:pt x="6403" y="7026"/>
                    <a:pt x="6510" y="7068"/>
                    <a:pt x="6620" y="7068"/>
                  </a:cubicBezTo>
                  <a:lnTo>
                    <a:pt x="6620" y="7071"/>
                  </a:lnTo>
                  <a:cubicBezTo>
                    <a:pt x="6987" y="7071"/>
                    <a:pt x="7172" y="6626"/>
                    <a:pt x="6915" y="6367"/>
                  </a:cubicBezTo>
                  <a:lnTo>
                    <a:pt x="744" y="119"/>
                  </a:lnTo>
                  <a:cubicBezTo>
                    <a:pt x="663" y="40"/>
                    <a:pt x="558"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3401926" y="4031098"/>
              <a:ext cx="104402" cy="115618"/>
            </a:xfrm>
            <a:custGeom>
              <a:rect b="b" l="l" r="r" t="t"/>
              <a:pathLst>
                <a:path extrusionOk="0" h="6721" w="6069">
                  <a:moveTo>
                    <a:pt x="5606" y="1"/>
                  </a:moveTo>
                  <a:cubicBezTo>
                    <a:pt x="5490" y="1"/>
                    <a:pt x="5375" y="50"/>
                    <a:pt x="5293" y="146"/>
                  </a:cubicBezTo>
                  <a:lnTo>
                    <a:pt x="233" y="6039"/>
                  </a:lnTo>
                  <a:cubicBezTo>
                    <a:pt x="1" y="6306"/>
                    <a:pt x="191" y="6718"/>
                    <a:pt x="545" y="6721"/>
                  </a:cubicBezTo>
                  <a:cubicBezTo>
                    <a:pt x="665" y="6721"/>
                    <a:pt x="780" y="6666"/>
                    <a:pt x="857" y="6576"/>
                  </a:cubicBezTo>
                  <a:lnTo>
                    <a:pt x="5919" y="683"/>
                  </a:lnTo>
                  <a:cubicBezTo>
                    <a:pt x="6069" y="511"/>
                    <a:pt x="6049" y="248"/>
                    <a:pt x="5874" y="101"/>
                  </a:cubicBezTo>
                  <a:cubicBezTo>
                    <a:pt x="5797" y="34"/>
                    <a:pt x="5701"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2"/>
          <p:cNvGrpSpPr/>
          <p:nvPr/>
        </p:nvGrpSpPr>
        <p:grpSpPr>
          <a:xfrm>
            <a:off x="7799616" y="3407267"/>
            <a:ext cx="634127" cy="1121361"/>
            <a:chOff x="-452058" y="1401842"/>
            <a:chExt cx="581022" cy="1027546"/>
          </a:xfrm>
        </p:grpSpPr>
        <p:sp>
          <p:nvSpPr>
            <p:cNvPr id="846" name="Google Shape;846;p32"/>
            <p:cNvSpPr/>
            <p:nvPr/>
          </p:nvSpPr>
          <p:spPr>
            <a:xfrm>
              <a:off x="-452058" y="1401842"/>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170244" y="1533803"/>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249023" y="1641913"/>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302375" y="1781306"/>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170937" y="1791699"/>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179672" y="2031938"/>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212909" y="2072292"/>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32"/>
          <p:cNvGrpSpPr/>
          <p:nvPr/>
        </p:nvGrpSpPr>
        <p:grpSpPr>
          <a:xfrm>
            <a:off x="8141979" y="3541120"/>
            <a:ext cx="634113" cy="987673"/>
            <a:chOff x="7121388" y="3487482"/>
            <a:chExt cx="414806" cy="646087"/>
          </a:xfrm>
        </p:grpSpPr>
        <p:sp>
          <p:nvSpPr>
            <p:cNvPr id="854" name="Google Shape;854;p32"/>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32"/>
          <p:cNvSpPr txBox="1"/>
          <p:nvPr>
            <p:ph type="title"/>
          </p:nvPr>
        </p:nvSpPr>
        <p:spPr>
          <a:xfrm>
            <a:off x="720000" y="439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Insights</a:t>
            </a:r>
            <a:endParaRPr>
              <a:solidFill>
                <a:schemeClr val="lt2"/>
              </a:solidFill>
            </a:endParaRPr>
          </a:p>
        </p:txBody>
      </p:sp>
      <p:sp>
        <p:nvSpPr>
          <p:cNvPr id="861" name="Google Shape;861;p32"/>
          <p:cNvSpPr txBox="1"/>
          <p:nvPr>
            <p:ph idx="1" type="subTitle"/>
          </p:nvPr>
        </p:nvSpPr>
        <p:spPr>
          <a:xfrm>
            <a:off x="1574463" y="1358412"/>
            <a:ext cx="2907600" cy="277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sz="1300">
                <a:latin typeface="Arial"/>
                <a:ea typeface="Arial"/>
                <a:cs typeface="Arial"/>
                <a:sym typeface="Arial"/>
              </a:rPr>
              <a:t>The data pertains to the houses found in a given California district and some summary stats about them based on the 1990 census data</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dataset contains information on block groups in California and 10 measures, including longitude, latitude, housing median age, total rooms, total bedrooms, population, households, median income, median house value, and ocean proximity</a:t>
            </a:r>
            <a:endParaRPr sz="1300">
              <a:latin typeface="Arial"/>
              <a:ea typeface="Arial"/>
              <a:cs typeface="Arial"/>
              <a:sym typeface="Arial"/>
            </a:endParaRPr>
          </a:p>
        </p:txBody>
      </p:sp>
      <p:sp>
        <p:nvSpPr>
          <p:cNvPr id="862" name="Google Shape;862;p32"/>
          <p:cNvSpPr txBox="1"/>
          <p:nvPr>
            <p:ph idx="2" type="subTitle"/>
          </p:nvPr>
        </p:nvSpPr>
        <p:spPr>
          <a:xfrm>
            <a:off x="4832375" y="1358412"/>
            <a:ext cx="2907600" cy="277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Roboto"/>
                <a:ea typeface="Roboto"/>
                <a:cs typeface="Roboto"/>
                <a:sym typeface="Roboto"/>
              </a:rPr>
              <a:t>The financial crisis of the early 1990s was brought on by a cyclical real estate bubble. One of the causes of the 1990 recession was how household debt and house flipping drove prices up too high. When adjustable interest rates kicked in, many people defaulted on their mortgage loans, signaling the crash.</a:t>
            </a:r>
            <a:endParaRPr>
              <a:latin typeface="Arial"/>
              <a:ea typeface="Arial"/>
              <a:cs typeface="Arial"/>
              <a:sym typeface="Arial"/>
            </a:endParaRPr>
          </a:p>
          <a:p>
            <a:pPr indent="0" lvl="0" marL="0" rtl="0" algn="l">
              <a:spcBef>
                <a:spcPts val="0"/>
              </a:spcBef>
              <a:spcAft>
                <a:spcPts val="0"/>
              </a:spcAft>
              <a:buNone/>
            </a:pPr>
            <a:r>
              <a:t/>
            </a:r>
            <a:endParaRPr/>
          </a:p>
        </p:txBody>
      </p:sp>
      <p:grpSp>
        <p:nvGrpSpPr>
          <p:cNvPr id="863" name="Google Shape;863;p32"/>
          <p:cNvGrpSpPr/>
          <p:nvPr/>
        </p:nvGrpSpPr>
        <p:grpSpPr>
          <a:xfrm>
            <a:off x="722400" y="3635758"/>
            <a:ext cx="501751" cy="887293"/>
            <a:chOff x="3171613" y="3711663"/>
            <a:chExt cx="476045" cy="841834"/>
          </a:xfrm>
        </p:grpSpPr>
        <p:sp>
          <p:nvSpPr>
            <p:cNvPr id="864" name="Google Shape;864;p32"/>
            <p:cNvSpPr/>
            <p:nvPr/>
          </p:nvSpPr>
          <p:spPr>
            <a:xfrm>
              <a:off x="3171612" y="3711663"/>
              <a:ext cx="476045" cy="531936"/>
            </a:xfrm>
            <a:custGeom>
              <a:rect b="b" l="l" r="r" t="t"/>
              <a:pathLst>
                <a:path extrusionOk="0" h="30922" w="27673">
                  <a:moveTo>
                    <a:pt x="13837" y="0"/>
                  </a:moveTo>
                  <a:lnTo>
                    <a:pt x="1" y="30922"/>
                  </a:lnTo>
                  <a:lnTo>
                    <a:pt x="27672" y="30922"/>
                  </a:lnTo>
                  <a:lnTo>
                    <a:pt x="13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3402494" y="3819775"/>
              <a:ext cx="14226" cy="733721"/>
            </a:xfrm>
            <a:custGeom>
              <a:rect b="b" l="l" r="r" t="t"/>
              <a:pathLst>
                <a:path extrusionOk="0" h="42652" w="827">
                  <a:moveTo>
                    <a:pt x="415" y="1"/>
                  </a:moveTo>
                  <a:cubicBezTo>
                    <a:pt x="185" y="1"/>
                    <a:pt x="0" y="185"/>
                    <a:pt x="0" y="415"/>
                  </a:cubicBezTo>
                  <a:lnTo>
                    <a:pt x="0" y="42240"/>
                  </a:lnTo>
                  <a:cubicBezTo>
                    <a:pt x="0" y="42467"/>
                    <a:pt x="185" y="42651"/>
                    <a:pt x="415" y="42651"/>
                  </a:cubicBezTo>
                  <a:cubicBezTo>
                    <a:pt x="642" y="42651"/>
                    <a:pt x="826" y="42467"/>
                    <a:pt x="826" y="42240"/>
                  </a:cubicBezTo>
                  <a:lnTo>
                    <a:pt x="826" y="415"/>
                  </a:lnTo>
                  <a:cubicBezTo>
                    <a:pt x="826" y="185"/>
                    <a:pt x="642"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338039" y="3908450"/>
              <a:ext cx="79665" cy="77945"/>
            </a:xfrm>
            <a:custGeom>
              <a:rect b="b" l="l" r="r" t="t"/>
              <a:pathLst>
                <a:path extrusionOk="0" h="4531" w="4631">
                  <a:moveTo>
                    <a:pt x="452" y="0"/>
                  </a:moveTo>
                  <a:cubicBezTo>
                    <a:pt x="348" y="0"/>
                    <a:pt x="245" y="39"/>
                    <a:pt x="165" y="117"/>
                  </a:cubicBezTo>
                  <a:cubicBezTo>
                    <a:pt x="3" y="277"/>
                    <a:pt x="1" y="539"/>
                    <a:pt x="160" y="701"/>
                  </a:cubicBezTo>
                  <a:lnTo>
                    <a:pt x="3785" y="4406"/>
                  </a:lnTo>
                  <a:cubicBezTo>
                    <a:pt x="3862" y="4483"/>
                    <a:pt x="3969" y="4530"/>
                    <a:pt x="4079" y="4530"/>
                  </a:cubicBezTo>
                  <a:lnTo>
                    <a:pt x="4079" y="4528"/>
                  </a:lnTo>
                  <a:cubicBezTo>
                    <a:pt x="4446" y="4528"/>
                    <a:pt x="4631" y="4089"/>
                    <a:pt x="4374" y="3826"/>
                  </a:cubicBezTo>
                  <a:lnTo>
                    <a:pt x="749" y="125"/>
                  </a:lnTo>
                  <a:cubicBezTo>
                    <a:pt x="668" y="42"/>
                    <a:pt x="560" y="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3294329" y="4022635"/>
              <a:ext cx="123376" cy="121639"/>
            </a:xfrm>
            <a:custGeom>
              <a:rect b="b" l="l" r="r" t="t"/>
              <a:pathLst>
                <a:path extrusionOk="0" h="7071" w="7172">
                  <a:moveTo>
                    <a:pt x="454" y="1"/>
                  </a:moveTo>
                  <a:cubicBezTo>
                    <a:pt x="349" y="1"/>
                    <a:pt x="245" y="40"/>
                    <a:pt x="165" y="119"/>
                  </a:cubicBezTo>
                  <a:cubicBezTo>
                    <a:pt x="3" y="279"/>
                    <a:pt x="1" y="536"/>
                    <a:pt x="155" y="700"/>
                  </a:cubicBezTo>
                  <a:lnTo>
                    <a:pt x="6326" y="6946"/>
                  </a:lnTo>
                  <a:cubicBezTo>
                    <a:pt x="6403" y="7026"/>
                    <a:pt x="6510" y="7068"/>
                    <a:pt x="6620" y="7068"/>
                  </a:cubicBezTo>
                  <a:lnTo>
                    <a:pt x="6620" y="7071"/>
                  </a:lnTo>
                  <a:cubicBezTo>
                    <a:pt x="6987" y="7071"/>
                    <a:pt x="7172" y="6626"/>
                    <a:pt x="6915" y="6367"/>
                  </a:cubicBezTo>
                  <a:lnTo>
                    <a:pt x="744" y="119"/>
                  </a:lnTo>
                  <a:cubicBezTo>
                    <a:pt x="663" y="40"/>
                    <a:pt x="558"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3401926" y="4031098"/>
              <a:ext cx="104402" cy="115618"/>
            </a:xfrm>
            <a:custGeom>
              <a:rect b="b" l="l" r="r" t="t"/>
              <a:pathLst>
                <a:path extrusionOk="0" h="6721" w="6069">
                  <a:moveTo>
                    <a:pt x="5606" y="1"/>
                  </a:moveTo>
                  <a:cubicBezTo>
                    <a:pt x="5490" y="1"/>
                    <a:pt x="5375" y="50"/>
                    <a:pt x="5293" y="146"/>
                  </a:cubicBezTo>
                  <a:lnTo>
                    <a:pt x="233" y="6039"/>
                  </a:lnTo>
                  <a:cubicBezTo>
                    <a:pt x="1" y="6306"/>
                    <a:pt x="191" y="6718"/>
                    <a:pt x="545" y="6721"/>
                  </a:cubicBezTo>
                  <a:cubicBezTo>
                    <a:pt x="665" y="6721"/>
                    <a:pt x="780" y="6666"/>
                    <a:pt x="857" y="6576"/>
                  </a:cubicBezTo>
                  <a:lnTo>
                    <a:pt x="5919" y="683"/>
                  </a:lnTo>
                  <a:cubicBezTo>
                    <a:pt x="6069" y="511"/>
                    <a:pt x="6049" y="248"/>
                    <a:pt x="5874" y="101"/>
                  </a:cubicBezTo>
                  <a:cubicBezTo>
                    <a:pt x="5797" y="34"/>
                    <a:pt x="5701"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3"/>
          <p:cNvSpPr txBox="1"/>
          <p:nvPr>
            <p:ph idx="1" type="subTitle"/>
          </p:nvPr>
        </p:nvSpPr>
        <p:spPr>
          <a:xfrm>
            <a:off x="904325" y="798600"/>
            <a:ext cx="5068500" cy="2979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 </a:t>
            </a:r>
            <a:r>
              <a:rPr lang="en"/>
              <a:t>In our journey to building machine learning models, we took extra steps in preparing our dataset. </a:t>
            </a:r>
            <a:endParaRPr/>
          </a:p>
          <a:p>
            <a:pPr indent="-317500" lvl="0" marL="457200" rtl="0" algn="l">
              <a:lnSpc>
                <a:spcPct val="115000"/>
              </a:lnSpc>
              <a:spcBef>
                <a:spcPts val="0"/>
              </a:spcBef>
              <a:spcAft>
                <a:spcPts val="0"/>
              </a:spcAft>
              <a:buSzPts val="1400"/>
              <a:buChar char="●"/>
            </a:pPr>
            <a:r>
              <a:rPr lang="en"/>
              <a:t>Two key techniques we employed were "One-Hot Encoding" and "Train-Test Split." - This helps us assess how well our model generalizes to new, unseen data and avoids overfitting.</a:t>
            </a:r>
            <a:endParaRPr/>
          </a:p>
          <a:p>
            <a:pPr indent="-317500" lvl="0" marL="457200" rtl="0" algn="l">
              <a:lnSpc>
                <a:spcPct val="115000"/>
              </a:lnSpc>
              <a:spcBef>
                <a:spcPts val="0"/>
              </a:spcBef>
              <a:spcAft>
                <a:spcPts val="0"/>
              </a:spcAft>
              <a:buSzPts val="1400"/>
              <a:buChar char="●"/>
            </a:pPr>
            <a:r>
              <a:rPr lang="en"/>
              <a:t>By employing One-Hot Encoding, we've made our categorical data machine-friendly, and through Train-Test Split, we've set the stage for model evaluation. </a:t>
            </a:r>
            <a:endParaRPr/>
          </a:p>
        </p:txBody>
      </p:sp>
      <p:sp>
        <p:nvSpPr>
          <p:cNvPr id="874" name="Google Shape;874;p33"/>
          <p:cNvSpPr txBox="1"/>
          <p:nvPr>
            <p:ph type="title"/>
          </p:nvPr>
        </p:nvSpPr>
        <p:spPr>
          <a:xfrm>
            <a:off x="875275" y="123775"/>
            <a:ext cx="5000400" cy="7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875" name="Google Shape;875;p33"/>
          <p:cNvSpPr/>
          <p:nvPr/>
        </p:nvSpPr>
        <p:spPr>
          <a:xfrm>
            <a:off x="6966034" y="1237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3"/>
          <p:cNvGrpSpPr/>
          <p:nvPr/>
        </p:nvGrpSpPr>
        <p:grpSpPr>
          <a:xfrm>
            <a:off x="7441134" y="697138"/>
            <a:ext cx="1234600" cy="303800"/>
            <a:chOff x="7601000" y="728638"/>
            <a:chExt cx="1234600" cy="303800"/>
          </a:xfrm>
        </p:grpSpPr>
        <p:sp>
          <p:nvSpPr>
            <p:cNvPr id="877" name="Google Shape;877;p33"/>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33"/>
          <p:cNvSpPr/>
          <p:nvPr/>
        </p:nvSpPr>
        <p:spPr>
          <a:xfrm flipH="1">
            <a:off x="8457069" y="3885499"/>
            <a:ext cx="917381" cy="722955"/>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33"/>
          <p:cNvGrpSpPr/>
          <p:nvPr/>
        </p:nvGrpSpPr>
        <p:grpSpPr>
          <a:xfrm>
            <a:off x="7731626" y="1820439"/>
            <a:ext cx="912672" cy="1960993"/>
            <a:chOff x="7954569" y="2682804"/>
            <a:chExt cx="662076" cy="1422555"/>
          </a:xfrm>
        </p:grpSpPr>
        <p:sp>
          <p:nvSpPr>
            <p:cNvPr id="881" name="Google Shape;881;p33"/>
            <p:cNvSpPr/>
            <p:nvPr/>
          </p:nvSpPr>
          <p:spPr>
            <a:xfrm>
              <a:off x="8236068" y="3085930"/>
              <a:ext cx="100431" cy="1019429"/>
            </a:xfrm>
            <a:custGeom>
              <a:rect b="b" l="l" r="r" t="t"/>
              <a:pathLst>
                <a:path extrusionOk="0" h="48550" w="4783">
                  <a:moveTo>
                    <a:pt x="2804" y="0"/>
                  </a:moveTo>
                  <a:lnTo>
                    <a:pt x="2065" y="43"/>
                  </a:lnTo>
                  <a:lnTo>
                    <a:pt x="0"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8235480" y="2682804"/>
              <a:ext cx="101607" cy="358406"/>
            </a:xfrm>
            <a:custGeom>
              <a:rect b="b" l="l" r="r" t="t"/>
              <a:pathLst>
                <a:path extrusionOk="0" h="17069" w="4839">
                  <a:moveTo>
                    <a:pt x="2420" y="0"/>
                  </a:moveTo>
                  <a:cubicBezTo>
                    <a:pt x="1084" y="0"/>
                    <a:pt x="1" y="3822"/>
                    <a:pt x="1" y="8535"/>
                  </a:cubicBezTo>
                  <a:cubicBezTo>
                    <a:pt x="1" y="13247"/>
                    <a:pt x="1084" y="17069"/>
                    <a:pt x="2420" y="17069"/>
                  </a:cubicBezTo>
                  <a:cubicBezTo>
                    <a:pt x="3755" y="17069"/>
                    <a:pt x="4838" y="13247"/>
                    <a:pt x="4838" y="8535"/>
                  </a:cubicBezTo>
                  <a:cubicBezTo>
                    <a:pt x="4838" y="3822"/>
                    <a:pt x="3755" y="0"/>
                    <a:pt x="2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8238630" y="2682846"/>
              <a:ext cx="95413" cy="130059"/>
            </a:xfrm>
            <a:custGeom>
              <a:rect b="b" l="l" r="r" t="t"/>
              <a:pathLst>
                <a:path extrusionOk="0" h="6194" w="4544">
                  <a:moveTo>
                    <a:pt x="2272" y="1"/>
                  </a:moveTo>
                  <a:cubicBezTo>
                    <a:pt x="1748" y="1"/>
                    <a:pt x="438" y="2617"/>
                    <a:pt x="1" y="6194"/>
                  </a:cubicBezTo>
                  <a:lnTo>
                    <a:pt x="4544" y="6194"/>
                  </a:lnTo>
                  <a:cubicBezTo>
                    <a:pt x="4107" y="2617"/>
                    <a:pt x="2796"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8285746" y="3059664"/>
              <a:ext cx="330900" cy="213419"/>
            </a:xfrm>
            <a:custGeom>
              <a:rect b="b" l="l" r="r" t="t"/>
              <a:pathLst>
                <a:path extrusionOk="0" h="10164" w="15759">
                  <a:moveTo>
                    <a:pt x="1845" y="0"/>
                  </a:moveTo>
                  <a:cubicBezTo>
                    <a:pt x="1305" y="0"/>
                    <a:pt x="916" y="136"/>
                    <a:pt x="730" y="423"/>
                  </a:cubicBezTo>
                  <a:cubicBezTo>
                    <a:pt x="1" y="1541"/>
                    <a:pt x="2609" y="4534"/>
                    <a:pt x="6558" y="7107"/>
                  </a:cubicBezTo>
                  <a:cubicBezTo>
                    <a:pt x="9494" y="9021"/>
                    <a:pt x="12344" y="10163"/>
                    <a:pt x="13913" y="10163"/>
                  </a:cubicBezTo>
                  <a:cubicBezTo>
                    <a:pt x="14454" y="10163"/>
                    <a:pt x="14842" y="10027"/>
                    <a:pt x="15030" y="9741"/>
                  </a:cubicBezTo>
                  <a:cubicBezTo>
                    <a:pt x="15759" y="8622"/>
                    <a:pt x="13148" y="5627"/>
                    <a:pt x="9199" y="3056"/>
                  </a:cubicBezTo>
                  <a:cubicBezTo>
                    <a:pt x="6262" y="1142"/>
                    <a:pt x="3413"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8463628" y="3152425"/>
              <a:ext cx="143833" cy="115759"/>
            </a:xfrm>
            <a:custGeom>
              <a:rect b="b" l="l" r="r" t="t"/>
              <a:pathLst>
                <a:path extrusionOk="0" h="5513" w="6850">
                  <a:moveTo>
                    <a:pt x="2566" y="1"/>
                  </a:moveTo>
                  <a:lnTo>
                    <a:pt x="0" y="3793"/>
                  </a:lnTo>
                  <a:cubicBezTo>
                    <a:pt x="2435" y="5008"/>
                    <a:pt x="4704" y="5513"/>
                    <a:pt x="5835" y="5513"/>
                  </a:cubicBezTo>
                  <a:cubicBezTo>
                    <a:pt x="6233" y="5513"/>
                    <a:pt x="6490" y="5451"/>
                    <a:pt x="6565" y="5335"/>
                  </a:cubicBezTo>
                  <a:cubicBezTo>
                    <a:pt x="6850" y="4893"/>
                    <a:pt x="5360" y="2337"/>
                    <a:pt x="2566"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7954569" y="3060147"/>
              <a:ext cx="330900" cy="213461"/>
            </a:xfrm>
            <a:custGeom>
              <a:rect b="b" l="l" r="r" t="t"/>
              <a:pathLst>
                <a:path extrusionOk="0" h="10166" w="15759">
                  <a:moveTo>
                    <a:pt x="13910" y="1"/>
                  </a:moveTo>
                  <a:cubicBezTo>
                    <a:pt x="12342" y="1"/>
                    <a:pt x="9493" y="1143"/>
                    <a:pt x="6558" y="3056"/>
                  </a:cubicBezTo>
                  <a:cubicBezTo>
                    <a:pt x="2609" y="5629"/>
                    <a:pt x="1" y="8622"/>
                    <a:pt x="730" y="9743"/>
                  </a:cubicBezTo>
                  <a:cubicBezTo>
                    <a:pt x="917" y="10029"/>
                    <a:pt x="1305" y="10165"/>
                    <a:pt x="1845" y="10165"/>
                  </a:cubicBezTo>
                  <a:cubicBezTo>
                    <a:pt x="3413" y="10165"/>
                    <a:pt x="6263" y="9023"/>
                    <a:pt x="9199" y="7109"/>
                  </a:cubicBezTo>
                  <a:cubicBezTo>
                    <a:pt x="13148" y="4536"/>
                    <a:pt x="15759" y="1543"/>
                    <a:pt x="15027" y="425"/>
                  </a:cubicBezTo>
                  <a:cubicBezTo>
                    <a:pt x="14840" y="137"/>
                    <a:pt x="14451" y="1"/>
                    <a:pt x="13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7963849" y="3152425"/>
              <a:ext cx="143833" cy="115759"/>
            </a:xfrm>
            <a:custGeom>
              <a:rect b="b" l="l" r="r" t="t"/>
              <a:pathLst>
                <a:path extrusionOk="0" h="5513" w="6850">
                  <a:moveTo>
                    <a:pt x="4284" y="1"/>
                  </a:moveTo>
                  <a:cubicBezTo>
                    <a:pt x="1491" y="2337"/>
                    <a:pt x="1" y="4893"/>
                    <a:pt x="285" y="5335"/>
                  </a:cubicBezTo>
                  <a:cubicBezTo>
                    <a:pt x="361" y="5451"/>
                    <a:pt x="618" y="5513"/>
                    <a:pt x="1015" y="5513"/>
                  </a:cubicBezTo>
                  <a:cubicBezTo>
                    <a:pt x="2148" y="5513"/>
                    <a:pt x="4417" y="5008"/>
                    <a:pt x="6850" y="3793"/>
                  </a:cubicBezTo>
                  <a:lnTo>
                    <a:pt x="4284"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825273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3"/>
          <p:cNvGrpSpPr/>
          <p:nvPr/>
        </p:nvGrpSpPr>
        <p:grpSpPr>
          <a:xfrm flipH="1">
            <a:off x="7936657" y="3348946"/>
            <a:ext cx="923355" cy="1181109"/>
            <a:chOff x="1080250" y="3344575"/>
            <a:chExt cx="1217825" cy="1557575"/>
          </a:xfrm>
        </p:grpSpPr>
        <p:sp>
          <p:nvSpPr>
            <p:cNvPr id="890" name="Google Shape;890;p33"/>
            <p:cNvSpPr/>
            <p:nvPr/>
          </p:nvSpPr>
          <p:spPr>
            <a:xfrm>
              <a:off x="1211500" y="3724800"/>
              <a:ext cx="820925" cy="1177350"/>
            </a:xfrm>
            <a:custGeom>
              <a:rect b="b" l="l" r="r" t="t"/>
              <a:pathLst>
                <a:path extrusionOk="0" h="47094" w="32837">
                  <a:moveTo>
                    <a:pt x="0" y="0"/>
                  </a:moveTo>
                  <a:lnTo>
                    <a:pt x="0" y="47094"/>
                  </a:lnTo>
                  <a:lnTo>
                    <a:pt x="32836" y="47094"/>
                  </a:lnTo>
                  <a:lnTo>
                    <a:pt x="32836"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1211425" y="3344575"/>
              <a:ext cx="1086650" cy="380300"/>
            </a:xfrm>
            <a:custGeom>
              <a:rect b="b" l="l" r="r" t="t"/>
              <a:pathLst>
                <a:path extrusionOk="0" h="15212" w="43466">
                  <a:moveTo>
                    <a:pt x="10627" y="0"/>
                  </a:moveTo>
                  <a:lnTo>
                    <a:pt x="1" y="15212"/>
                  </a:lnTo>
                  <a:lnTo>
                    <a:pt x="32842" y="15212"/>
                  </a:lnTo>
                  <a:lnTo>
                    <a:pt x="434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1343350" y="3405475"/>
              <a:ext cx="576250" cy="5200"/>
            </a:xfrm>
            <a:custGeom>
              <a:rect b="b" l="l" r="r" t="t"/>
              <a:pathLst>
                <a:path extrusionOk="0" h="208" w="23050">
                  <a:moveTo>
                    <a:pt x="138" y="1"/>
                  </a:moveTo>
                  <a:cubicBezTo>
                    <a:pt x="0" y="1"/>
                    <a:pt x="0" y="208"/>
                    <a:pt x="138" y="208"/>
                  </a:cubicBezTo>
                  <a:lnTo>
                    <a:pt x="22912" y="208"/>
                  </a:lnTo>
                  <a:cubicBezTo>
                    <a:pt x="23049" y="208"/>
                    <a:pt x="23049" y="1"/>
                    <a:pt x="22912" y="1"/>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1277575" y="3471250"/>
              <a:ext cx="576250" cy="5150"/>
            </a:xfrm>
            <a:custGeom>
              <a:rect b="b" l="l" r="r" t="t"/>
              <a:pathLst>
                <a:path extrusionOk="0" h="206" w="23050">
                  <a:moveTo>
                    <a:pt x="138" y="0"/>
                  </a:moveTo>
                  <a:cubicBezTo>
                    <a:pt x="1" y="0"/>
                    <a:pt x="1" y="205"/>
                    <a:pt x="138" y="205"/>
                  </a:cubicBezTo>
                  <a:lnTo>
                    <a:pt x="22912" y="205"/>
                  </a:lnTo>
                  <a:cubicBezTo>
                    <a:pt x="22913" y="205"/>
                    <a:pt x="22914" y="205"/>
                    <a:pt x="22915" y="205"/>
                  </a:cubicBezTo>
                  <a:cubicBezTo>
                    <a:pt x="23049" y="205"/>
                    <a:pt x="23049" y="0"/>
                    <a:pt x="22912"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1211800" y="3537025"/>
              <a:ext cx="645450" cy="5125"/>
            </a:xfrm>
            <a:custGeom>
              <a:rect b="b" l="l" r="r" t="t"/>
              <a:pathLst>
                <a:path extrusionOk="0" h="205" w="25818">
                  <a:moveTo>
                    <a:pt x="25683" y="0"/>
                  </a:moveTo>
                  <a:cubicBezTo>
                    <a:pt x="25682" y="0"/>
                    <a:pt x="25681" y="0"/>
                    <a:pt x="25680" y="0"/>
                  </a:cubicBezTo>
                  <a:lnTo>
                    <a:pt x="138" y="0"/>
                  </a:lnTo>
                  <a:cubicBezTo>
                    <a:pt x="1" y="0"/>
                    <a:pt x="1" y="205"/>
                    <a:pt x="138" y="205"/>
                  </a:cubicBezTo>
                  <a:lnTo>
                    <a:pt x="25680" y="205"/>
                  </a:lnTo>
                  <a:cubicBezTo>
                    <a:pt x="25817" y="205"/>
                    <a:pt x="25818" y="0"/>
                    <a:pt x="25683"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1146025" y="3602725"/>
              <a:ext cx="659300" cy="5200"/>
            </a:xfrm>
            <a:custGeom>
              <a:rect b="b" l="l" r="r" t="t"/>
              <a:pathLst>
                <a:path extrusionOk="0" h="208" w="26372">
                  <a:moveTo>
                    <a:pt x="141" y="1"/>
                  </a:moveTo>
                  <a:cubicBezTo>
                    <a:pt x="1" y="1"/>
                    <a:pt x="1" y="208"/>
                    <a:pt x="141" y="208"/>
                  </a:cubicBezTo>
                  <a:lnTo>
                    <a:pt x="26235" y="208"/>
                  </a:lnTo>
                  <a:cubicBezTo>
                    <a:pt x="26372" y="208"/>
                    <a:pt x="26372" y="1"/>
                    <a:pt x="26235" y="1"/>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1080250" y="3668500"/>
              <a:ext cx="787425" cy="5200"/>
            </a:xfrm>
            <a:custGeom>
              <a:rect b="b" l="l" r="r" t="t"/>
              <a:pathLst>
                <a:path extrusionOk="0" h="208" w="31497">
                  <a:moveTo>
                    <a:pt x="141" y="1"/>
                  </a:moveTo>
                  <a:cubicBezTo>
                    <a:pt x="1" y="1"/>
                    <a:pt x="1" y="208"/>
                    <a:pt x="141" y="208"/>
                  </a:cubicBezTo>
                  <a:lnTo>
                    <a:pt x="31359" y="208"/>
                  </a:lnTo>
                  <a:cubicBezTo>
                    <a:pt x="31497" y="208"/>
                    <a:pt x="31497" y="1"/>
                    <a:pt x="31359" y="1"/>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1384850" y="3813700"/>
              <a:ext cx="177050" cy="165900"/>
            </a:xfrm>
            <a:custGeom>
              <a:rect b="b" l="l" r="r" t="t"/>
              <a:pathLst>
                <a:path extrusionOk="0" h="6636" w="7082">
                  <a:moveTo>
                    <a:pt x="0" y="1"/>
                  </a:moveTo>
                  <a:lnTo>
                    <a:pt x="0" y="6636"/>
                  </a:lnTo>
                  <a:lnTo>
                    <a:pt x="7082" y="6636"/>
                  </a:lnTo>
                  <a:lnTo>
                    <a:pt x="70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1384850" y="3813700"/>
              <a:ext cx="177050" cy="24800"/>
            </a:xfrm>
            <a:custGeom>
              <a:rect b="b" l="l" r="r" t="t"/>
              <a:pathLst>
                <a:path extrusionOk="0" h="992" w="7082">
                  <a:moveTo>
                    <a:pt x="0" y="1"/>
                  </a:moveTo>
                  <a:lnTo>
                    <a:pt x="0" y="992"/>
                  </a:lnTo>
                  <a:lnTo>
                    <a:pt x="7082" y="992"/>
                  </a:lnTo>
                  <a:lnTo>
                    <a:pt x="7082"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1468225" y="3826075"/>
              <a:ext cx="10300" cy="157775"/>
            </a:xfrm>
            <a:custGeom>
              <a:rect b="b" l="l" r="r" t="t"/>
              <a:pathLst>
                <a:path extrusionOk="0" h="6311" w="412">
                  <a:moveTo>
                    <a:pt x="0" y="0"/>
                  </a:moveTo>
                  <a:lnTo>
                    <a:pt x="0" y="6310"/>
                  </a:lnTo>
                  <a:lnTo>
                    <a:pt x="412" y="6310"/>
                  </a:lnTo>
                  <a:lnTo>
                    <a:pt x="412"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1351450" y="3963100"/>
              <a:ext cx="243850" cy="38350"/>
            </a:xfrm>
            <a:custGeom>
              <a:rect b="b" l="l" r="r" t="t"/>
              <a:pathLst>
                <a:path extrusionOk="0" h="1534" w="9754">
                  <a:moveTo>
                    <a:pt x="1" y="1"/>
                  </a:moveTo>
                  <a:lnTo>
                    <a:pt x="1" y="1533"/>
                  </a:lnTo>
                  <a:lnTo>
                    <a:pt x="9753" y="1533"/>
                  </a:lnTo>
                  <a:lnTo>
                    <a:pt x="9753"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1384850" y="4132650"/>
              <a:ext cx="177050" cy="165950"/>
            </a:xfrm>
            <a:custGeom>
              <a:rect b="b" l="l" r="r" t="t"/>
              <a:pathLst>
                <a:path extrusionOk="0" h="6638" w="7082">
                  <a:moveTo>
                    <a:pt x="0" y="1"/>
                  </a:moveTo>
                  <a:lnTo>
                    <a:pt x="0" y="6638"/>
                  </a:lnTo>
                  <a:lnTo>
                    <a:pt x="7082" y="6638"/>
                  </a:lnTo>
                  <a:lnTo>
                    <a:pt x="70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1384850" y="4132650"/>
              <a:ext cx="177050" cy="24850"/>
            </a:xfrm>
            <a:custGeom>
              <a:rect b="b" l="l" r="r" t="t"/>
              <a:pathLst>
                <a:path extrusionOk="0" h="994" w="7082">
                  <a:moveTo>
                    <a:pt x="0" y="1"/>
                  </a:moveTo>
                  <a:lnTo>
                    <a:pt x="0" y="994"/>
                  </a:lnTo>
                  <a:lnTo>
                    <a:pt x="7082" y="994"/>
                  </a:lnTo>
                  <a:lnTo>
                    <a:pt x="7082"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1468225" y="4141500"/>
              <a:ext cx="10300" cy="157800"/>
            </a:xfrm>
            <a:custGeom>
              <a:rect b="b" l="l" r="r" t="t"/>
              <a:pathLst>
                <a:path extrusionOk="0" h="6312" w="412">
                  <a:moveTo>
                    <a:pt x="0" y="1"/>
                  </a:moveTo>
                  <a:lnTo>
                    <a:pt x="0" y="6311"/>
                  </a:lnTo>
                  <a:lnTo>
                    <a:pt x="412" y="6311"/>
                  </a:lnTo>
                  <a:lnTo>
                    <a:pt x="412"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1351450" y="4282050"/>
              <a:ext cx="243850" cy="38400"/>
            </a:xfrm>
            <a:custGeom>
              <a:rect b="b" l="l" r="r" t="t"/>
              <a:pathLst>
                <a:path extrusionOk="0" h="1536" w="9754">
                  <a:moveTo>
                    <a:pt x="1" y="0"/>
                  </a:moveTo>
                  <a:lnTo>
                    <a:pt x="1" y="1535"/>
                  </a:lnTo>
                  <a:lnTo>
                    <a:pt x="9753" y="1535"/>
                  </a:lnTo>
                  <a:lnTo>
                    <a:pt x="9753"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3"/>
          <p:cNvGrpSpPr/>
          <p:nvPr/>
        </p:nvGrpSpPr>
        <p:grpSpPr>
          <a:xfrm flipH="1">
            <a:off x="7039486" y="2971892"/>
            <a:ext cx="1210298" cy="1558526"/>
            <a:chOff x="1205950" y="1194375"/>
            <a:chExt cx="1349725" cy="1737875"/>
          </a:xfrm>
        </p:grpSpPr>
        <p:sp>
          <p:nvSpPr>
            <p:cNvPr id="906" name="Google Shape;906;p33"/>
            <p:cNvSpPr/>
            <p:nvPr/>
          </p:nvSpPr>
          <p:spPr>
            <a:xfrm>
              <a:off x="1207925" y="1754875"/>
              <a:ext cx="819000" cy="1177375"/>
            </a:xfrm>
            <a:custGeom>
              <a:rect b="b" l="l" r="r" t="t"/>
              <a:pathLst>
                <a:path extrusionOk="0" h="47095" w="32760">
                  <a:moveTo>
                    <a:pt x="1" y="0"/>
                  </a:moveTo>
                  <a:lnTo>
                    <a:pt x="1" y="47094"/>
                  </a:lnTo>
                  <a:lnTo>
                    <a:pt x="32760" y="47094"/>
                  </a:lnTo>
                  <a:lnTo>
                    <a:pt x="32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1205950" y="1374650"/>
              <a:ext cx="1086550" cy="380250"/>
            </a:xfrm>
            <a:custGeom>
              <a:rect b="b" l="l" r="r" t="t"/>
              <a:pathLst>
                <a:path extrusionOk="0" h="15210" w="43462">
                  <a:moveTo>
                    <a:pt x="10623" y="0"/>
                  </a:moveTo>
                  <a:lnTo>
                    <a:pt x="0" y="15209"/>
                  </a:lnTo>
                  <a:lnTo>
                    <a:pt x="32839" y="15209"/>
                  </a:lnTo>
                  <a:lnTo>
                    <a:pt x="43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2026900" y="1754875"/>
              <a:ext cx="528775" cy="1177375"/>
            </a:xfrm>
            <a:custGeom>
              <a:rect b="b" l="l" r="r" t="t"/>
              <a:pathLst>
                <a:path extrusionOk="0" h="47095" w="21151">
                  <a:moveTo>
                    <a:pt x="1" y="0"/>
                  </a:moveTo>
                  <a:lnTo>
                    <a:pt x="1" y="47094"/>
                  </a:lnTo>
                  <a:lnTo>
                    <a:pt x="21150" y="47094"/>
                  </a:lnTo>
                  <a:lnTo>
                    <a:pt x="21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2026900" y="1374650"/>
              <a:ext cx="528775" cy="380250"/>
            </a:xfrm>
            <a:custGeom>
              <a:rect b="b" l="l" r="r" t="t"/>
              <a:pathLst>
                <a:path extrusionOk="0" h="15210" w="21151">
                  <a:moveTo>
                    <a:pt x="10624" y="0"/>
                  </a:moveTo>
                  <a:lnTo>
                    <a:pt x="1" y="15209"/>
                  </a:lnTo>
                  <a:lnTo>
                    <a:pt x="21150" y="15209"/>
                  </a:lnTo>
                  <a:lnTo>
                    <a:pt x="106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1616850" y="1194375"/>
              <a:ext cx="145500" cy="210200"/>
            </a:xfrm>
            <a:custGeom>
              <a:rect b="b" l="l" r="r" t="t"/>
              <a:pathLst>
                <a:path extrusionOk="0" h="8408" w="5820">
                  <a:moveTo>
                    <a:pt x="1" y="0"/>
                  </a:moveTo>
                  <a:lnTo>
                    <a:pt x="1" y="8407"/>
                  </a:lnTo>
                  <a:lnTo>
                    <a:pt x="5819" y="8407"/>
                  </a:lnTo>
                  <a:lnTo>
                    <a:pt x="58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1705650" y="1910625"/>
              <a:ext cx="127650" cy="165900"/>
            </a:xfrm>
            <a:custGeom>
              <a:rect b="b" l="l" r="r" t="t"/>
              <a:pathLst>
                <a:path extrusionOk="0" h="6636"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1401500" y="1910625"/>
              <a:ext cx="127650" cy="165900"/>
            </a:xfrm>
            <a:custGeom>
              <a:rect b="b" l="l" r="r" t="t"/>
              <a:pathLst>
                <a:path extrusionOk="0" h="6636"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1705650" y="1910625"/>
              <a:ext cx="127650" cy="165950"/>
            </a:xfrm>
            <a:custGeom>
              <a:rect b="b" l="l" r="r" t="t"/>
              <a:pathLst>
                <a:path extrusionOk="0" h="6638" w="5106">
                  <a:moveTo>
                    <a:pt x="1" y="0"/>
                  </a:moveTo>
                  <a:lnTo>
                    <a:pt x="1" y="899"/>
                  </a:lnTo>
                  <a:lnTo>
                    <a:pt x="4204" y="899"/>
                  </a:lnTo>
                  <a:lnTo>
                    <a:pt x="4204" y="6638"/>
                  </a:lnTo>
                  <a:lnTo>
                    <a:pt x="5105" y="6638"/>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1401500" y="1910625"/>
              <a:ext cx="127650" cy="165950"/>
            </a:xfrm>
            <a:custGeom>
              <a:rect b="b" l="l" r="r" t="t"/>
              <a:pathLst>
                <a:path extrusionOk="0" h="6638" w="5106">
                  <a:moveTo>
                    <a:pt x="1" y="0"/>
                  </a:moveTo>
                  <a:lnTo>
                    <a:pt x="1" y="902"/>
                  </a:lnTo>
                  <a:lnTo>
                    <a:pt x="4207" y="902"/>
                  </a:lnTo>
                  <a:lnTo>
                    <a:pt x="4207" y="6638"/>
                  </a:lnTo>
                  <a:lnTo>
                    <a:pt x="5105" y="6638"/>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1705650" y="2157250"/>
              <a:ext cx="127650" cy="165875"/>
            </a:xfrm>
            <a:custGeom>
              <a:rect b="b" l="l" r="r" t="t"/>
              <a:pathLst>
                <a:path extrusionOk="0" h="6635"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1401500" y="2157250"/>
              <a:ext cx="127650" cy="165875"/>
            </a:xfrm>
            <a:custGeom>
              <a:rect b="b" l="l" r="r" t="t"/>
              <a:pathLst>
                <a:path extrusionOk="0" h="6635"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1705650" y="2157250"/>
              <a:ext cx="127650" cy="165950"/>
            </a:xfrm>
            <a:custGeom>
              <a:rect b="b" l="l" r="r" t="t"/>
              <a:pathLst>
                <a:path extrusionOk="0" h="6638" w="5106">
                  <a:moveTo>
                    <a:pt x="1" y="0"/>
                  </a:moveTo>
                  <a:lnTo>
                    <a:pt x="1" y="899"/>
                  </a:lnTo>
                  <a:lnTo>
                    <a:pt x="4204" y="899"/>
                  </a:lnTo>
                  <a:lnTo>
                    <a:pt x="4204" y="6637"/>
                  </a:lnTo>
                  <a:lnTo>
                    <a:pt x="5105" y="6637"/>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1401500" y="2157250"/>
              <a:ext cx="127650" cy="165950"/>
            </a:xfrm>
            <a:custGeom>
              <a:rect b="b" l="l" r="r" t="t"/>
              <a:pathLst>
                <a:path extrusionOk="0" h="6638" w="5106">
                  <a:moveTo>
                    <a:pt x="1" y="0"/>
                  </a:moveTo>
                  <a:lnTo>
                    <a:pt x="1" y="899"/>
                  </a:lnTo>
                  <a:lnTo>
                    <a:pt x="4207" y="899"/>
                  </a:lnTo>
                  <a:lnTo>
                    <a:pt x="4207" y="6637"/>
                  </a:lnTo>
                  <a:lnTo>
                    <a:pt x="5105" y="6637"/>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1705650" y="2403800"/>
              <a:ext cx="127650" cy="165875"/>
            </a:xfrm>
            <a:custGeom>
              <a:rect b="b" l="l" r="r" t="t"/>
              <a:pathLst>
                <a:path extrusionOk="0" h="6635"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1401500" y="2403800"/>
              <a:ext cx="127650" cy="165875"/>
            </a:xfrm>
            <a:custGeom>
              <a:rect b="b" l="l" r="r" t="t"/>
              <a:pathLst>
                <a:path extrusionOk="0" h="6635" w="5106">
                  <a:moveTo>
                    <a:pt x="1" y="0"/>
                  </a:moveTo>
                  <a:lnTo>
                    <a:pt x="1"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1705650" y="2403800"/>
              <a:ext cx="127650" cy="165950"/>
            </a:xfrm>
            <a:custGeom>
              <a:rect b="b" l="l" r="r" t="t"/>
              <a:pathLst>
                <a:path extrusionOk="0" h="6638" w="5106">
                  <a:moveTo>
                    <a:pt x="1" y="0"/>
                  </a:moveTo>
                  <a:lnTo>
                    <a:pt x="1" y="899"/>
                  </a:lnTo>
                  <a:lnTo>
                    <a:pt x="4204" y="899"/>
                  </a:lnTo>
                  <a:lnTo>
                    <a:pt x="4204" y="6637"/>
                  </a:lnTo>
                  <a:lnTo>
                    <a:pt x="5105" y="6637"/>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1401500" y="2403800"/>
              <a:ext cx="127650" cy="166000"/>
            </a:xfrm>
            <a:custGeom>
              <a:rect b="b" l="l" r="r" t="t"/>
              <a:pathLst>
                <a:path extrusionOk="0" h="6640" w="5106">
                  <a:moveTo>
                    <a:pt x="1" y="0"/>
                  </a:moveTo>
                  <a:lnTo>
                    <a:pt x="1" y="901"/>
                  </a:lnTo>
                  <a:lnTo>
                    <a:pt x="4207" y="901"/>
                  </a:lnTo>
                  <a:lnTo>
                    <a:pt x="4207" y="6640"/>
                  </a:lnTo>
                  <a:lnTo>
                    <a:pt x="5105" y="6640"/>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2236200" y="1797000"/>
              <a:ext cx="110100" cy="309525"/>
            </a:xfrm>
            <a:custGeom>
              <a:rect b="b" l="l" r="r" t="t"/>
              <a:pathLst>
                <a:path extrusionOk="0" h="12381" w="4404">
                  <a:moveTo>
                    <a:pt x="1" y="0"/>
                  </a:moveTo>
                  <a:lnTo>
                    <a:pt x="1" y="12381"/>
                  </a:lnTo>
                  <a:lnTo>
                    <a:pt x="4404" y="12381"/>
                  </a:lnTo>
                  <a:lnTo>
                    <a:pt x="4404"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2062600" y="1520350"/>
              <a:ext cx="128125" cy="53625"/>
            </a:xfrm>
            <a:custGeom>
              <a:rect b="b" l="l" r="r" t="t"/>
              <a:pathLst>
                <a:path extrusionOk="0" h="2145" w="5125">
                  <a:moveTo>
                    <a:pt x="1463" y="1"/>
                  </a:moveTo>
                  <a:cubicBezTo>
                    <a:pt x="1431" y="3"/>
                    <a:pt x="1398" y="18"/>
                    <a:pt x="1378" y="43"/>
                  </a:cubicBezTo>
                  <a:lnTo>
                    <a:pt x="25" y="1980"/>
                  </a:lnTo>
                  <a:cubicBezTo>
                    <a:pt x="3" y="2013"/>
                    <a:pt x="0" y="2053"/>
                    <a:pt x="20" y="2088"/>
                  </a:cubicBezTo>
                  <a:cubicBezTo>
                    <a:pt x="38" y="2123"/>
                    <a:pt x="73" y="2145"/>
                    <a:pt x="110" y="2145"/>
                  </a:cubicBezTo>
                  <a:lnTo>
                    <a:pt x="3625" y="2145"/>
                  </a:lnTo>
                  <a:lnTo>
                    <a:pt x="3769" y="1938"/>
                  </a:lnTo>
                  <a:lnTo>
                    <a:pt x="310" y="1938"/>
                  </a:lnTo>
                  <a:lnTo>
                    <a:pt x="1516" y="208"/>
                  </a:lnTo>
                  <a:lnTo>
                    <a:pt x="4980" y="208"/>
                  </a:lnTo>
                  <a:lnTo>
                    <a:pt x="5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1514650" y="1438475"/>
              <a:ext cx="143800" cy="53650"/>
            </a:xfrm>
            <a:custGeom>
              <a:rect b="b" l="l" r="r" t="t"/>
              <a:pathLst>
                <a:path extrusionOk="0" h="2146" w="5752">
                  <a:moveTo>
                    <a:pt x="5447" y="208"/>
                  </a:moveTo>
                  <a:lnTo>
                    <a:pt x="4239" y="1938"/>
                  </a:lnTo>
                  <a:lnTo>
                    <a:pt x="307" y="1938"/>
                  </a:lnTo>
                  <a:lnTo>
                    <a:pt x="1515" y="208"/>
                  </a:lnTo>
                  <a:close/>
                  <a:moveTo>
                    <a:pt x="1460" y="1"/>
                  </a:moveTo>
                  <a:cubicBezTo>
                    <a:pt x="1425" y="1"/>
                    <a:pt x="1393" y="18"/>
                    <a:pt x="1373" y="46"/>
                  </a:cubicBezTo>
                  <a:lnTo>
                    <a:pt x="23" y="1983"/>
                  </a:lnTo>
                  <a:cubicBezTo>
                    <a:pt x="15" y="1993"/>
                    <a:pt x="10" y="2005"/>
                    <a:pt x="8" y="2018"/>
                  </a:cubicBezTo>
                  <a:cubicBezTo>
                    <a:pt x="0" y="2043"/>
                    <a:pt x="3" y="2068"/>
                    <a:pt x="15" y="2090"/>
                  </a:cubicBezTo>
                  <a:cubicBezTo>
                    <a:pt x="33" y="2125"/>
                    <a:pt x="68" y="2145"/>
                    <a:pt x="105" y="2145"/>
                  </a:cubicBezTo>
                  <a:lnTo>
                    <a:pt x="4291" y="2145"/>
                  </a:lnTo>
                  <a:cubicBezTo>
                    <a:pt x="4323" y="2145"/>
                    <a:pt x="4353" y="2130"/>
                    <a:pt x="4373" y="2103"/>
                  </a:cubicBezTo>
                  <a:lnTo>
                    <a:pt x="4436" y="2018"/>
                  </a:lnTo>
                  <a:lnTo>
                    <a:pt x="5729" y="166"/>
                  </a:lnTo>
                  <a:cubicBezTo>
                    <a:pt x="5749" y="133"/>
                    <a:pt x="5751" y="93"/>
                    <a:pt x="5736" y="58"/>
                  </a:cubicBezTo>
                  <a:cubicBezTo>
                    <a:pt x="5716" y="26"/>
                    <a:pt x="5684" y="3"/>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1545725" y="1488900"/>
              <a:ext cx="143850" cy="53575"/>
            </a:xfrm>
            <a:custGeom>
              <a:rect b="b" l="l" r="r" t="t"/>
              <a:pathLst>
                <a:path extrusionOk="0" h="2143" w="5754">
                  <a:moveTo>
                    <a:pt x="5447" y="205"/>
                  </a:moveTo>
                  <a:lnTo>
                    <a:pt x="4241" y="1938"/>
                  </a:lnTo>
                  <a:lnTo>
                    <a:pt x="310" y="1938"/>
                  </a:lnTo>
                  <a:lnTo>
                    <a:pt x="1520" y="205"/>
                  </a:lnTo>
                  <a:close/>
                  <a:moveTo>
                    <a:pt x="5651" y="1"/>
                  </a:moveTo>
                  <a:cubicBezTo>
                    <a:pt x="5648" y="1"/>
                    <a:pt x="5646" y="1"/>
                    <a:pt x="5644" y="1"/>
                  </a:cubicBezTo>
                  <a:lnTo>
                    <a:pt x="1463" y="1"/>
                  </a:lnTo>
                  <a:cubicBezTo>
                    <a:pt x="1431" y="1"/>
                    <a:pt x="1398" y="16"/>
                    <a:pt x="1378" y="41"/>
                  </a:cubicBezTo>
                  <a:lnTo>
                    <a:pt x="1316" y="128"/>
                  </a:lnTo>
                  <a:lnTo>
                    <a:pt x="1261" y="205"/>
                  </a:lnTo>
                  <a:lnTo>
                    <a:pt x="55" y="1938"/>
                  </a:lnTo>
                  <a:lnTo>
                    <a:pt x="25" y="1978"/>
                  </a:lnTo>
                  <a:cubicBezTo>
                    <a:pt x="3" y="2010"/>
                    <a:pt x="0" y="2050"/>
                    <a:pt x="18" y="2085"/>
                  </a:cubicBezTo>
                  <a:cubicBezTo>
                    <a:pt x="35" y="2120"/>
                    <a:pt x="70" y="2142"/>
                    <a:pt x="108" y="2142"/>
                  </a:cubicBezTo>
                  <a:lnTo>
                    <a:pt x="4294" y="2142"/>
                  </a:lnTo>
                  <a:cubicBezTo>
                    <a:pt x="4326" y="2142"/>
                    <a:pt x="4356" y="2125"/>
                    <a:pt x="4376" y="2098"/>
                  </a:cubicBezTo>
                  <a:lnTo>
                    <a:pt x="5731" y="161"/>
                  </a:lnTo>
                  <a:cubicBezTo>
                    <a:pt x="5751" y="128"/>
                    <a:pt x="5754" y="88"/>
                    <a:pt x="5736" y="53"/>
                  </a:cubicBezTo>
                  <a:cubicBezTo>
                    <a:pt x="5720" y="20"/>
                    <a:pt x="5688" y="1"/>
                    <a:pt x="5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1442075" y="1488900"/>
              <a:ext cx="143800" cy="53575"/>
            </a:xfrm>
            <a:custGeom>
              <a:rect b="b" l="l" r="r" t="t"/>
              <a:pathLst>
                <a:path extrusionOk="0" h="2143" w="5752">
                  <a:moveTo>
                    <a:pt x="5452" y="205"/>
                  </a:moveTo>
                  <a:lnTo>
                    <a:pt x="4241" y="1938"/>
                  </a:lnTo>
                  <a:lnTo>
                    <a:pt x="310" y="1938"/>
                  </a:lnTo>
                  <a:lnTo>
                    <a:pt x="1520" y="205"/>
                  </a:lnTo>
                  <a:close/>
                  <a:moveTo>
                    <a:pt x="1465" y="1"/>
                  </a:moveTo>
                  <a:cubicBezTo>
                    <a:pt x="1431" y="1"/>
                    <a:pt x="1401" y="16"/>
                    <a:pt x="1378" y="41"/>
                  </a:cubicBezTo>
                  <a:lnTo>
                    <a:pt x="28" y="1978"/>
                  </a:lnTo>
                  <a:cubicBezTo>
                    <a:pt x="5" y="2010"/>
                    <a:pt x="0" y="2050"/>
                    <a:pt x="20" y="2085"/>
                  </a:cubicBezTo>
                  <a:cubicBezTo>
                    <a:pt x="38" y="2120"/>
                    <a:pt x="70" y="2142"/>
                    <a:pt x="110" y="2142"/>
                  </a:cubicBezTo>
                  <a:lnTo>
                    <a:pt x="4294" y="2142"/>
                  </a:lnTo>
                  <a:cubicBezTo>
                    <a:pt x="4296" y="2143"/>
                    <a:pt x="4298" y="2143"/>
                    <a:pt x="4300" y="2143"/>
                  </a:cubicBezTo>
                  <a:cubicBezTo>
                    <a:pt x="4332" y="2143"/>
                    <a:pt x="4360" y="2126"/>
                    <a:pt x="4376" y="2098"/>
                  </a:cubicBezTo>
                  <a:lnTo>
                    <a:pt x="4488" y="1938"/>
                  </a:lnTo>
                  <a:lnTo>
                    <a:pt x="5699" y="205"/>
                  </a:lnTo>
                  <a:lnTo>
                    <a:pt x="5731" y="161"/>
                  </a:lnTo>
                  <a:cubicBezTo>
                    <a:pt x="5739" y="151"/>
                    <a:pt x="5744" y="141"/>
                    <a:pt x="5744" y="128"/>
                  </a:cubicBezTo>
                  <a:cubicBezTo>
                    <a:pt x="5751" y="103"/>
                    <a:pt x="5751" y="76"/>
                    <a:pt x="5739" y="53"/>
                  </a:cubicBezTo>
                  <a:cubicBezTo>
                    <a:pt x="5719" y="21"/>
                    <a:pt x="5684" y="1"/>
                    <a:pt x="56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1797025" y="1680300"/>
              <a:ext cx="282000" cy="5200"/>
            </a:xfrm>
            <a:custGeom>
              <a:rect b="b" l="l" r="r" t="t"/>
              <a:pathLst>
                <a:path extrusionOk="0" h="208" w="11280">
                  <a:moveTo>
                    <a:pt x="102" y="0"/>
                  </a:moveTo>
                  <a:cubicBezTo>
                    <a:pt x="47" y="3"/>
                    <a:pt x="0" y="48"/>
                    <a:pt x="0" y="105"/>
                  </a:cubicBezTo>
                  <a:cubicBezTo>
                    <a:pt x="0" y="163"/>
                    <a:pt x="45" y="208"/>
                    <a:pt x="102" y="208"/>
                  </a:cubicBezTo>
                  <a:lnTo>
                    <a:pt x="11135" y="208"/>
                  </a:lnTo>
                  <a:lnTo>
                    <a:pt x="11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1927050" y="1615650"/>
              <a:ext cx="197100" cy="5200"/>
            </a:xfrm>
            <a:custGeom>
              <a:rect b="b" l="l" r="r" t="t"/>
              <a:pathLst>
                <a:path extrusionOk="0" h="208" w="7884">
                  <a:moveTo>
                    <a:pt x="138" y="0"/>
                  </a:moveTo>
                  <a:cubicBezTo>
                    <a:pt x="1" y="0"/>
                    <a:pt x="1" y="208"/>
                    <a:pt x="138" y="208"/>
                  </a:cubicBezTo>
                  <a:lnTo>
                    <a:pt x="7739" y="208"/>
                  </a:lnTo>
                  <a:lnTo>
                    <a:pt x="78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3"/>
          <p:cNvGrpSpPr/>
          <p:nvPr/>
        </p:nvGrpSpPr>
        <p:grpSpPr>
          <a:xfrm flipH="1">
            <a:off x="5929610" y="3491119"/>
            <a:ext cx="1328607" cy="1046069"/>
            <a:chOff x="2993075" y="1604800"/>
            <a:chExt cx="1550300" cy="1220475"/>
          </a:xfrm>
        </p:grpSpPr>
        <p:sp>
          <p:nvSpPr>
            <p:cNvPr id="931" name="Google Shape;931;p33"/>
            <p:cNvSpPr/>
            <p:nvPr/>
          </p:nvSpPr>
          <p:spPr>
            <a:xfrm>
              <a:off x="2993075" y="2041600"/>
              <a:ext cx="942925" cy="783675"/>
            </a:xfrm>
            <a:custGeom>
              <a:rect b="b" l="l" r="r" t="t"/>
              <a:pathLst>
                <a:path extrusionOk="0" h="31347" w="37717">
                  <a:moveTo>
                    <a:pt x="1" y="1"/>
                  </a:moveTo>
                  <a:lnTo>
                    <a:pt x="1" y="31347"/>
                  </a:lnTo>
                  <a:lnTo>
                    <a:pt x="37717" y="31347"/>
                  </a:lnTo>
                  <a:lnTo>
                    <a:pt x="37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3935975" y="2041600"/>
              <a:ext cx="607400" cy="783675"/>
            </a:xfrm>
            <a:custGeom>
              <a:rect b="b" l="l" r="r" t="t"/>
              <a:pathLst>
                <a:path extrusionOk="0" h="31347" w="24296">
                  <a:moveTo>
                    <a:pt x="1" y="1"/>
                  </a:moveTo>
                  <a:lnTo>
                    <a:pt x="1" y="31347"/>
                  </a:lnTo>
                  <a:lnTo>
                    <a:pt x="24295" y="31347"/>
                  </a:lnTo>
                  <a:lnTo>
                    <a:pt x="242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3936050" y="1604850"/>
              <a:ext cx="607325" cy="436775"/>
            </a:xfrm>
            <a:custGeom>
              <a:rect b="b" l="l" r="r" t="t"/>
              <a:pathLst>
                <a:path extrusionOk="0" h="17471" w="24293">
                  <a:moveTo>
                    <a:pt x="12201" y="1"/>
                  </a:moveTo>
                  <a:lnTo>
                    <a:pt x="0" y="17471"/>
                  </a:lnTo>
                  <a:lnTo>
                    <a:pt x="24292" y="17471"/>
                  </a:lnTo>
                  <a:lnTo>
                    <a:pt x="122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4175225" y="2304700"/>
              <a:ext cx="110050" cy="309525"/>
            </a:xfrm>
            <a:custGeom>
              <a:rect b="b" l="l" r="r" t="t"/>
              <a:pathLst>
                <a:path extrusionOk="0" h="12381" w="4402">
                  <a:moveTo>
                    <a:pt x="1" y="0"/>
                  </a:moveTo>
                  <a:lnTo>
                    <a:pt x="1" y="12381"/>
                  </a:lnTo>
                  <a:lnTo>
                    <a:pt x="4401" y="12381"/>
                  </a:lnTo>
                  <a:lnTo>
                    <a:pt x="4401"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4175225" y="1971350"/>
              <a:ext cx="110100" cy="242150"/>
            </a:xfrm>
            <a:custGeom>
              <a:rect b="b" l="l" r="r" t="t"/>
              <a:pathLst>
                <a:path extrusionOk="0" h="9686" w="4404">
                  <a:moveTo>
                    <a:pt x="1980" y="0"/>
                  </a:moveTo>
                  <a:cubicBezTo>
                    <a:pt x="887" y="0"/>
                    <a:pt x="1" y="886"/>
                    <a:pt x="1" y="1982"/>
                  </a:cubicBezTo>
                  <a:lnTo>
                    <a:pt x="1" y="9685"/>
                  </a:lnTo>
                  <a:lnTo>
                    <a:pt x="4404" y="9685"/>
                  </a:lnTo>
                  <a:lnTo>
                    <a:pt x="4404" y="1980"/>
                  </a:lnTo>
                  <a:cubicBezTo>
                    <a:pt x="4404" y="886"/>
                    <a:pt x="3515" y="0"/>
                    <a:pt x="2422" y="0"/>
                  </a:cubicBez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3743475" y="2140825"/>
              <a:ext cx="110100" cy="171825"/>
            </a:xfrm>
            <a:custGeom>
              <a:rect b="b" l="l" r="r" t="t"/>
              <a:pathLst>
                <a:path extrusionOk="0" h="6873" w="4404">
                  <a:moveTo>
                    <a:pt x="0" y="1"/>
                  </a:moveTo>
                  <a:lnTo>
                    <a:pt x="0" y="6872"/>
                  </a:lnTo>
                  <a:lnTo>
                    <a:pt x="4403" y="6872"/>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3523425" y="2140825"/>
              <a:ext cx="110125" cy="171825"/>
            </a:xfrm>
            <a:custGeom>
              <a:rect b="b" l="l" r="r" t="t"/>
              <a:pathLst>
                <a:path extrusionOk="0" h="6873" w="4405">
                  <a:moveTo>
                    <a:pt x="1" y="1"/>
                  </a:moveTo>
                  <a:lnTo>
                    <a:pt x="1" y="6872"/>
                  </a:lnTo>
                  <a:lnTo>
                    <a:pt x="4404" y="6872"/>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3299600" y="2140825"/>
              <a:ext cx="110100" cy="171825"/>
            </a:xfrm>
            <a:custGeom>
              <a:rect b="b" l="l" r="r" t="t"/>
              <a:pathLst>
                <a:path extrusionOk="0" h="6873" w="4404">
                  <a:moveTo>
                    <a:pt x="0" y="1"/>
                  </a:moveTo>
                  <a:lnTo>
                    <a:pt x="0" y="6872"/>
                  </a:lnTo>
                  <a:lnTo>
                    <a:pt x="4404" y="6872"/>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3080375" y="2140825"/>
              <a:ext cx="110100" cy="171825"/>
            </a:xfrm>
            <a:custGeom>
              <a:rect b="b" l="l" r="r" t="t"/>
              <a:pathLst>
                <a:path extrusionOk="0" h="6873" w="4404">
                  <a:moveTo>
                    <a:pt x="1" y="1"/>
                  </a:moveTo>
                  <a:lnTo>
                    <a:pt x="1" y="6872"/>
                  </a:lnTo>
                  <a:lnTo>
                    <a:pt x="4404" y="6872"/>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2993075" y="1604850"/>
              <a:ext cx="1248025" cy="436775"/>
            </a:xfrm>
            <a:custGeom>
              <a:rect b="b" l="l" r="r" t="t"/>
              <a:pathLst>
                <a:path extrusionOk="0" h="17471" w="49921">
                  <a:moveTo>
                    <a:pt x="12204" y="1"/>
                  </a:moveTo>
                  <a:lnTo>
                    <a:pt x="1" y="17471"/>
                  </a:lnTo>
                  <a:lnTo>
                    <a:pt x="37719" y="17471"/>
                  </a:lnTo>
                  <a:lnTo>
                    <a:pt x="4992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3198200" y="1869925"/>
              <a:ext cx="143850" cy="53650"/>
            </a:xfrm>
            <a:custGeom>
              <a:rect b="b" l="l" r="r" t="t"/>
              <a:pathLst>
                <a:path extrusionOk="0" h="2146" w="5754">
                  <a:moveTo>
                    <a:pt x="5447" y="208"/>
                  </a:moveTo>
                  <a:lnTo>
                    <a:pt x="4241" y="1938"/>
                  </a:lnTo>
                  <a:lnTo>
                    <a:pt x="310" y="1938"/>
                  </a:lnTo>
                  <a:lnTo>
                    <a:pt x="1518" y="208"/>
                  </a:lnTo>
                  <a:close/>
                  <a:moveTo>
                    <a:pt x="1463" y="1"/>
                  </a:moveTo>
                  <a:cubicBezTo>
                    <a:pt x="1428" y="1"/>
                    <a:pt x="1396" y="18"/>
                    <a:pt x="1376" y="48"/>
                  </a:cubicBezTo>
                  <a:lnTo>
                    <a:pt x="25" y="1985"/>
                  </a:lnTo>
                  <a:cubicBezTo>
                    <a:pt x="3" y="2015"/>
                    <a:pt x="0" y="2058"/>
                    <a:pt x="18" y="2093"/>
                  </a:cubicBezTo>
                  <a:cubicBezTo>
                    <a:pt x="35" y="2125"/>
                    <a:pt x="70" y="2145"/>
                    <a:pt x="108" y="2145"/>
                  </a:cubicBezTo>
                  <a:lnTo>
                    <a:pt x="4294" y="2145"/>
                  </a:lnTo>
                  <a:cubicBezTo>
                    <a:pt x="4326" y="2145"/>
                    <a:pt x="4356" y="2128"/>
                    <a:pt x="4376" y="2100"/>
                  </a:cubicBezTo>
                  <a:lnTo>
                    <a:pt x="4446" y="2000"/>
                  </a:lnTo>
                  <a:lnTo>
                    <a:pt x="5729" y="163"/>
                  </a:lnTo>
                  <a:cubicBezTo>
                    <a:pt x="5751" y="133"/>
                    <a:pt x="5754" y="91"/>
                    <a:pt x="5736" y="58"/>
                  </a:cubicBezTo>
                  <a:cubicBezTo>
                    <a:pt x="5719" y="23"/>
                    <a:pt x="5684"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3319000" y="1604800"/>
              <a:ext cx="133500" cy="35650"/>
            </a:xfrm>
            <a:custGeom>
              <a:rect b="b" l="l" r="r" t="t"/>
              <a:pathLst>
                <a:path extrusionOk="0" h="1426" w="5340">
                  <a:moveTo>
                    <a:pt x="907" y="0"/>
                  </a:moveTo>
                  <a:lnTo>
                    <a:pt x="23" y="1263"/>
                  </a:lnTo>
                  <a:cubicBezTo>
                    <a:pt x="3" y="1296"/>
                    <a:pt x="1" y="1335"/>
                    <a:pt x="16" y="1370"/>
                  </a:cubicBezTo>
                  <a:cubicBezTo>
                    <a:pt x="36" y="1403"/>
                    <a:pt x="68" y="1425"/>
                    <a:pt x="106" y="1425"/>
                  </a:cubicBezTo>
                  <a:lnTo>
                    <a:pt x="4292" y="1425"/>
                  </a:lnTo>
                  <a:cubicBezTo>
                    <a:pt x="4324" y="1425"/>
                    <a:pt x="4354" y="1410"/>
                    <a:pt x="4374" y="1383"/>
                  </a:cubicBezTo>
                  <a:lnTo>
                    <a:pt x="5340" y="0"/>
                  </a:lnTo>
                  <a:lnTo>
                    <a:pt x="5088" y="0"/>
                  </a:lnTo>
                  <a:lnTo>
                    <a:pt x="4237" y="1218"/>
                  </a:lnTo>
                  <a:lnTo>
                    <a:pt x="305" y="1218"/>
                  </a:lnTo>
                  <a:lnTo>
                    <a:pt x="1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3270400" y="1919925"/>
              <a:ext cx="143850" cy="53625"/>
            </a:xfrm>
            <a:custGeom>
              <a:rect b="b" l="l" r="r" t="t"/>
              <a:pathLst>
                <a:path extrusionOk="0" h="2145" w="5754">
                  <a:moveTo>
                    <a:pt x="5447" y="208"/>
                  </a:moveTo>
                  <a:lnTo>
                    <a:pt x="4239" y="1937"/>
                  </a:lnTo>
                  <a:lnTo>
                    <a:pt x="307" y="1937"/>
                  </a:lnTo>
                  <a:lnTo>
                    <a:pt x="1518" y="208"/>
                  </a:lnTo>
                  <a:close/>
                  <a:moveTo>
                    <a:pt x="1463" y="0"/>
                  </a:moveTo>
                  <a:cubicBezTo>
                    <a:pt x="1428" y="0"/>
                    <a:pt x="1396" y="18"/>
                    <a:pt x="1376" y="45"/>
                  </a:cubicBezTo>
                  <a:lnTo>
                    <a:pt x="1306" y="145"/>
                  </a:lnTo>
                  <a:lnTo>
                    <a:pt x="20" y="1982"/>
                  </a:lnTo>
                  <a:cubicBezTo>
                    <a:pt x="0" y="2015"/>
                    <a:pt x="0" y="2057"/>
                    <a:pt x="18" y="2090"/>
                  </a:cubicBezTo>
                  <a:cubicBezTo>
                    <a:pt x="35" y="2125"/>
                    <a:pt x="70" y="2145"/>
                    <a:pt x="108" y="2145"/>
                  </a:cubicBezTo>
                  <a:lnTo>
                    <a:pt x="4291" y="2145"/>
                  </a:lnTo>
                  <a:cubicBezTo>
                    <a:pt x="4326" y="2145"/>
                    <a:pt x="4356" y="2127"/>
                    <a:pt x="4373" y="2100"/>
                  </a:cubicBezTo>
                  <a:lnTo>
                    <a:pt x="5729" y="163"/>
                  </a:lnTo>
                  <a:cubicBezTo>
                    <a:pt x="5751" y="130"/>
                    <a:pt x="5754" y="88"/>
                    <a:pt x="5734" y="55"/>
                  </a:cubicBezTo>
                  <a:cubicBezTo>
                    <a:pt x="5716" y="20"/>
                    <a:pt x="5681" y="0"/>
                    <a:pt x="5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3545150" y="1796425"/>
              <a:ext cx="143800" cy="53625"/>
            </a:xfrm>
            <a:custGeom>
              <a:rect b="b" l="l" r="r" t="t"/>
              <a:pathLst>
                <a:path extrusionOk="0" h="2145" w="5752">
                  <a:moveTo>
                    <a:pt x="5447" y="208"/>
                  </a:moveTo>
                  <a:lnTo>
                    <a:pt x="4241" y="1938"/>
                  </a:lnTo>
                  <a:lnTo>
                    <a:pt x="310" y="1938"/>
                  </a:lnTo>
                  <a:lnTo>
                    <a:pt x="1518" y="208"/>
                  </a:lnTo>
                  <a:close/>
                  <a:moveTo>
                    <a:pt x="1463" y="1"/>
                  </a:moveTo>
                  <a:cubicBezTo>
                    <a:pt x="1428" y="1"/>
                    <a:pt x="1396" y="18"/>
                    <a:pt x="1376" y="46"/>
                  </a:cubicBezTo>
                  <a:lnTo>
                    <a:pt x="1319" y="128"/>
                  </a:lnTo>
                  <a:lnTo>
                    <a:pt x="28" y="1982"/>
                  </a:lnTo>
                  <a:cubicBezTo>
                    <a:pt x="6" y="2012"/>
                    <a:pt x="1" y="2055"/>
                    <a:pt x="21" y="2087"/>
                  </a:cubicBezTo>
                  <a:cubicBezTo>
                    <a:pt x="36" y="2122"/>
                    <a:pt x="73" y="2145"/>
                    <a:pt x="110" y="2145"/>
                  </a:cubicBezTo>
                  <a:lnTo>
                    <a:pt x="4294" y="2145"/>
                  </a:lnTo>
                  <a:cubicBezTo>
                    <a:pt x="4329" y="2145"/>
                    <a:pt x="4359" y="2127"/>
                    <a:pt x="4376" y="2100"/>
                  </a:cubicBezTo>
                  <a:lnTo>
                    <a:pt x="5732" y="163"/>
                  </a:lnTo>
                  <a:cubicBezTo>
                    <a:pt x="5739" y="153"/>
                    <a:pt x="5744" y="140"/>
                    <a:pt x="5744" y="128"/>
                  </a:cubicBezTo>
                  <a:cubicBezTo>
                    <a:pt x="5752" y="105"/>
                    <a:pt x="5749" y="78"/>
                    <a:pt x="5739" y="56"/>
                  </a:cubicBezTo>
                  <a:cubicBezTo>
                    <a:pt x="5719" y="21"/>
                    <a:pt x="5682" y="1"/>
                    <a:pt x="5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3514025" y="1746000"/>
              <a:ext cx="143925" cy="53650"/>
            </a:xfrm>
            <a:custGeom>
              <a:rect b="b" l="l" r="r" t="t"/>
              <a:pathLst>
                <a:path extrusionOk="0" h="2146" w="5757">
                  <a:moveTo>
                    <a:pt x="5447" y="208"/>
                  </a:moveTo>
                  <a:lnTo>
                    <a:pt x="4238" y="1940"/>
                  </a:lnTo>
                  <a:lnTo>
                    <a:pt x="310" y="1940"/>
                  </a:lnTo>
                  <a:lnTo>
                    <a:pt x="1515" y="208"/>
                  </a:lnTo>
                  <a:close/>
                  <a:moveTo>
                    <a:pt x="1460" y="1"/>
                  </a:moveTo>
                  <a:cubicBezTo>
                    <a:pt x="1428" y="1"/>
                    <a:pt x="1395" y="18"/>
                    <a:pt x="1378" y="48"/>
                  </a:cubicBezTo>
                  <a:lnTo>
                    <a:pt x="25" y="1985"/>
                  </a:lnTo>
                  <a:cubicBezTo>
                    <a:pt x="5" y="2018"/>
                    <a:pt x="0" y="2058"/>
                    <a:pt x="18" y="2092"/>
                  </a:cubicBezTo>
                  <a:cubicBezTo>
                    <a:pt x="36" y="2123"/>
                    <a:pt x="69" y="2145"/>
                    <a:pt x="106" y="2145"/>
                  </a:cubicBezTo>
                  <a:cubicBezTo>
                    <a:pt x="108" y="2145"/>
                    <a:pt x="110" y="2145"/>
                    <a:pt x="112" y="2145"/>
                  </a:cubicBezTo>
                  <a:lnTo>
                    <a:pt x="4293" y="2145"/>
                  </a:lnTo>
                  <a:cubicBezTo>
                    <a:pt x="4326" y="2145"/>
                    <a:pt x="4358" y="2130"/>
                    <a:pt x="4381" y="2105"/>
                  </a:cubicBezTo>
                  <a:lnTo>
                    <a:pt x="4443" y="2018"/>
                  </a:lnTo>
                  <a:lnTo>
                    <a:pt x="4496" y="1940"/>
                  </a:lnTo>
                  <a:lnTo>
                    <a:pt x="5701" y="208"/>
                  </a:lnTo>
                  <a:lnTo>
                    <a:pt x="5731" y="168"/>
                  </a:lnTo>
                  <a:cubicBezTo>
                    <a:pt x="5754" y="136"/>
                    <a:pt x="5756" y="93"/>
                    <a:pt x="5736" y="61"/>
                  </a:cubicBezTo>
                  <a:cubicBezTo>
                    <a:pt x="5719" y="26"/>
                    <a:pt x="5684" y="3"/>
                    <a:pt x="56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3617725" y="1746000"/>
              <a:ext cx="143800" cy="53625"/>
            </a:xfrm>
            <a:custGeom>
              <a:rect b="b" l="l" r="r" t="t"/>
              <a:pathLst>
                <a:path extrusionOk="0" h="2145" w="5752">
                  <a:moveTo>
                    <a:pt x="5450" y="208"/>
                  </a:moveTo>
                  <a:lnTo>
                    <a:pt x="4239" y="1938"/>
                  </a:lnTo>
                  <a:lnTo>
                    <a:pt x="308" y="1938"/>
                  </a:lnTo>
                  <a:lnTo>
                    <a:pt x="1518" y="208"/>
                  </a:lnTo>
                  <a:close/>
                  <a:moveTo>
                    <a:pt x="1463" y="1"/>
                  </a:moveTo>
                  <a:cubicBezTo>
                    <a:pt x="1428" y="3"/>
                    <a:pt x="1396" y="18"/>
                    <a:pt x="1376" y="48"/>
                  </a:cubicBezTo>
                  <a:lnTo>
                    <a:pt x="1264" y="208"/>
                  </a:lnTo>
                  <a:lnTo>
                    <a:pt x="58" y="1938"/>
                  </a:lnTo>
                  <a:lnTo>
                    <a:pt x="26" y="1985"/>
                  </a:lnTo>
                  <a:cubicBezTo>
                    <a:pt x="16" y="1993"/>
                    <a:pt x="11" y="2005"/>
                    <a:pt x="8" y="2018"/>
                  </a:cubicBezTo>
                  <a:cubicBezTo>
                    <a:pt x="1" y="2043"/>
                    <a:pt x="3" y="2070"/>
                    <a:pt x="16" y="2092"/>
                  </a:cubicBezTo>
                  <a:cubicBezTo>
                    <a:pt x="35" y="2125"/>
                    <a:pt x="70" y="2145"/>
                    <a:pt x="108" y="2145"/>
                  </a:cubicBezTo>
                  <a:lnTo>
                    <a:pt x="4291" y="2145"/>
                  </a:lnTo>
                  <a:cubicBezTo>
                    <a:pt x="4324" y="2145"/>
                    <a:pt x="4354" y="2130"/>
                    <a:pt x="4374" y="2105"/>
                  </a:cubicBezTo>
                  <a:lnTo>
                    <a:pt x="5729" y="168"/>
                  </a:lnTo>
                  <a:cubicBezTo>
                    <a:pt x="5749" y="136"/>
                    <a:pt x="5752" y="93"/>
                    <a:pt x="5737" y="61"/>
                  </a:cubicBezTo>
                  <a:cubicBezTo>
                    <a:pt x="5717" y="26"/>
                    <a:pt x="5682" y="3"/>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4071650" y="1673675"/>
              <a:ext cx="121400" cy="5200"/>
            </a:xfrm>
            <a:custGeom>
              <a:rect b="b" l="l" r="r" t="t"/>
              <a:pathLst>
                <a:path extrusionOk="0" h="208" w="4856">
                  <a:moveTo>
                    <a:pt x="137" y="1"/>
                  </a:moveTo>
                  <a:cubicBezTo>
                    <a:pt x="0" y="1"/>
                    <a:pt x="0" y="205"/>
                    <a:pt x="137" y="208"/>
                  </a:cubicBezTo>
                  <a:lnTo>
                    <a:pt x="4710" y="208"/>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3"/>
          <p:cNvGrpSpPr/>
          <p:nvPr/>
        </p:nvGrpSpPr>
        <p:grpSpPr>
          <a:xfrm>
            <a:off x="4436704" y="4128759"/>
            <a:ext cx="757338" cy="466940"/>
            <a:chOff x="5032873" y="3579992"/>
            <a:chExt cx="1272410" cy="784509"/>
          </a:xfrm>
        </p:grpSpPr>
        <p:sp>
          <p:nvSpPr>
            <p:cNvPr id="949" name="Google Shape;949;p33"/>
            <p:cNvSpPr/>
            <p:nvPr/>
          </p:nvSpPr>
          <p:spPr>
            <a:xfrm>
              <a:off x="5032873" y="3839252"/>
              <a:ext cx="720361" cy="525231"/>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5387902" y="3579992"/>
              <a:ext cx="917381" cy="784509"/>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4"/>
          <p:cNvSpPr txBox="1"/>
          <p:nvPr>
            <p:ph type="title"/>
          </p:nvPr>
        </p:nvSpPr>
        <p:spPr>
          <a:xfrm>
            <a:off x="161550" y="63800"/>
            <a:ext cx="6006600" cy="58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Machine Learning Models</a:t>
            </a:r>
            <a:r>
              <a:rPr lang="en"/>
              <a:t> </a:t>
            </a:r>
            <a:endParaRPr/>
          </a:p>
        </p:txBody>
      </p:sp>
      <p:sp>
        <p:nvSpPr>
          <p:cNvPr id="956" name="Google Shape;956;p34"/>
          <p:cNvSpPr txBox="1"/>
          <p:nvPr>
            <p:ph idx="1" type="subTitle"/>
          </p:nvPr>
        </p:nvSpPr>
        <p:spPr>
          <a:xfrm>
            <a:off x="0" y="424200"/>
            <a:ext cx="5101200" cy="3720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100">
                <a:solidFill>
                  <a:srgbClr val="374151"/>
                </a:solidFill>
                <a:latin typeface="Roboto"/>
                <a:ea typeface="Roboto"/>
                <a:cs typeface="Roboto"/>
                <a:sym typeface="Roboto"/>
              </a:rPr>
              <a:t>In search to find the best model for our dataset, we tested four algorithms: </a:t>
            </a:r>
            <a:endParaRPr sz="11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100"/>
              <a:buFont typeface="Roboto"/>
              <a:buNone/>
            </a:pPr>
            <a:r>
              <a:rPr lang="en" sz="1100">
                <a:solidFill>
                  <a:srgbClr val="374151"/>
                </a:solidFill>
                <a:latin typeface="Roboto"/>
                <a:ea typeface="Roboto"/>
                <a:cs typeface="Roboto"/>
                <a:sym typeface="Roboto"/>
              </a:rPr>
              <a:t>Linear Regression:</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Linear Regression models the relationship between a dependent variable (target) and one or more independent variables (features).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It assumes a linear relationship and tries to fit the best-fitting straight line through the data points.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Suitable for predicting continuous numeric values.</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rPr lang="en" sz="1100">
                <a:solidFill>
                  <a:srgbClr val="374151"/>
                </a:solidFill>
                <a:latin typeface="Roboto"/>
                <a:ea typeface="Roboto"/>
                <a:cs typeface="Roboto"/>
                <a:sym typeface="Roboto"/>
              </a:rPr>
              <a:t>Random Forest Regressor:</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Random Forest is an ensemble learning method that combines multiple decision trees to improve prediction accuracy.</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It reduces overfitting and increases model stability by averaging predictions from multiple trees.</a:t>
            </a:r>
            <a:endParaRPr sz="11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100">
                <a:solidFill>
                  <a:srgbClr val="374151"/>
                </a:solidFill>
                <a:latin typeface="Roboto"/>
                <a:ea typeface="Roboto"/>
                <a:cs typeface="Roboto"/>
                <a:sym typeface="Roboto"/>
              </a:rPr>
              <a:t>Great for handling both categorical and numerical features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957" name="Google Shape;957;p34"/>
          <p:cNvSpPr txBox="1"/>
          <p:nvPr/>
        </p:nvSpPr>
        <p:spPr>
          <a:xfrm>
            <a:off x="4349925" y="972675"/>
            <a:ext cx="4896900" cy="2690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100"/>
              <a:buFont typeface="Roboto"/>
              <a:buNone/>
            </a:pPr>
            <a:r>
              <a:rPr lang="en" sz="1100">
                <a:solidFill>
                  <a:srgbClr val="374151"/>
                </a:solidFill>
                <a:latin typeface="Roboto"/>
                <a:ea typeface="Roboto"/>
                <a:cs typeface="Roboto"/>
                <a:sym typeface="Roboto"/>
              </a:rPr>
              <a:t>Gradient Boosting Regressor:</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Gradient Boosting builds an ensemble of decision trees sequentially.</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Each tree corrects the errors made by the previous ones, leading to strong predictive performance.</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Effective for capturing complex relationships in the data.</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t/>
            </a:r>
            <a:endParaRPr sz="11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100"/>
              <a:buFont typeface="Roboto"/>
              <a:buNone/>
            </a:pPr>
            <a:r>
              <a:rPr lang="en" sz="1100">
                <a:solidFill>
                  <a:srgbClr val="374151"/>
                </a:solidFill>
                <a:latin typeface="Roboto"/>
                <a:ea typeface="Roboto"/>
                <a:cs typeface="Roboto"/>
                <a:sym typeface="Roboto"/>
              </a:rPr>
              <a:t>K-Nearest Neighbors (KNN) Regressor:</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KNN is a non-parametric algorithm that makes predictions based on the similarity of data points.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It calculates the output by averaging the values of its k-nearest neighbors.</a:t>
            </a:r>
            <a:endParaRPr sz="1100">
              <a:solidFill>
                <a:srgbClr val="374151"/>
              </a:solidFill>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KNN is useful for both regression and classification tasks.</a:t>
            </a:r>
            <a:endParaRPr sz="1300">
              <a:latin typeface="Assistant Medium"/>
              <a:ea typeface="Assistant Medium"/>
              <a:cs typeface="Assistant Medium"/>
              <a:sym typeface="Assistan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35"/>
          <p:cNvPicPr preferRelativeResize="0"/>
          <p:nvPr/>
        </p:nvPicPr>
        <p:blipFill>
          <a:blip r:embed="rId3">
            <a:alphaModFix/>
          </a:blip>
          <a:stretch>
            <a:fillRect/>
          </a:stretch>
        </p:blipFill>
        <p:spPr>
          <a:xfrm>
            <a:off x="4793450" y="2431975"/>
            <a:ext cx="4270375" cy="2658011"/>
          </a:xfrm>
          <a:prstGeom prst="rect">
            <a:avLst/>
          </a:prstGeom>
          <a:noFill/>
          <a:ln>
            <a:noFill/>
          </a:ln>
        </p:spPr>
      </p:pic>
      <p:pic>
        <p:nvPicPr>
          <p:cNvPr id="963" name="Google Shape;963;p35"/>
          <p:cNvPicPr preferRelativeResize="0"/>
          <p:nvPr/>
        </p:nvPicPr>
        <p:blipFill>
          <a:blip r:embed="rId4">
            <a:alphaModFix/>
          </a:blip>
          <a:stretch>
            <a:fillRect/>
          </a:stretch>
        </p:blipFill>
        <p:spPr>
          <a:xfrm>
            <a:off x="111425" y="326225"/>
            <a:ext cx="4627625" cy="2745076"/>
          </a:xfrm>
          <a:prstGeom prst="rect">
            <a:avLst/>
          </a:prstGeom>
          <a:noFill/>
          <a:ln>
            <a:noFill/>
          </a:ln>
        </p:spPr>
      </p:pic>
      <p:sp>
        <p:nvSpPr>
          <p:cNvPr id="964" name="Google Shape;964;p35"/>
          <p:cNvSpPr txBox="1"/>
          <p:nvPr/>
        </p:nvSpPr>
        <p:spPr>
          <a:xfrm>
            <a:off x="204000" y="3471975"/>
            <a:ext cx="407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ssistant Medium"/>
                <a:ea typeface="Assistant Medium"/>
                <a:cs typeface="Assistant Medium"/>
                <a:sym typeface="Assistant Medium"/>
              </a:rPr>
              <a:t>Linear Regression Model (above)</a:t>
            </a:r>
            <a:endParaRPr sz="1300">
              <a:latin typeface="Assistant Medium"/>
              <a:ea typeface="Assistant Medium"/>
              <a:cs typeface="Assistant Medium"/>
              <a:sym typeface="Assistant Medium"/>
            </a:endParaRPr>
          </a:p>
          <a:p>
            <a:pPr indent="-311150" lvl="0" marL="457200" rtl="0" algn="l">
              <a:spcBef>
                <a:spcPts val="0"/>
              </a:spcBef>
              <a:spcAft>
                <a:spcPts val="0"/>
              </a:spcAft>
              <a:buSzPts val="1300"/>
              <a:buFont typeface="Assistant Medium"/>
              <a:buChar char="●"/>
            </a:pPr>
            <a:r>
              <a:rPr lang="en" sz="1300">
                <a:latin typeface="Assistant Medium"/>
                <a:ea typeface="Assistant Medium"/>
                <a:cs typeface="Assistant Medium"/>
                <a:sym typeface="Assistant Medium"/>
              </a:rPr>
              <a:t>R-squared value of 0.6258771951358701</a:t>
            </a:r>
            <a:endParaRPr sz="1300">
              <a:latin typeface="Assistant Medium"/>
              <a:ea typeface="Assistant Medium"/>
              <a:cs typeface="Assistant Medium"/>
              <a:sym typeface="Assistant Medium"/>
            </a:endParaRPr>
          </a:p>
          <a:p>
            <a:pPr indent="0" lvl="0" marL="457200" rtl="0" algn="l">
              <a:spcBef>
                <a:spcPts val="0"/>
              </a:spcBef>
              <a:spcAft>
                <a:spcPts val="0"/>
              </a:spcAft>
              <a:buNone/>
            </a:pPr>
            <a:r>
              <a:t/>
            </a:r>
            <a:endParaRPr>
              <a:latin typeface="Assistant Medium"/>
              <a:ea typeface="Assistant Medium"/>
              <a:cs typeface="Assistant Medium"/>
              <a:sym typeface="Assistant Medium"/>
            </a:endParaRPr>
          </a:p>
        </p:txBody>
      </p:sp>
      <p:sp>
        <p:nvSpPr>
          <p:cNvPr id="965" name="Google Shape;965;p35"/>
          <p:cNvSpPr txBox="1"/>
          <p:nvPr/>
        </p:nvSpPr>
        <p:spPr>
          <a:xfrm>
            <a:off x="5068788" y="210425"/>
            <a:ext cx="4075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Assistant Medium"/>
                <a:ea typeface="Assistant Medium"/>
                <a:cs typeface="Assistant Medium"/>
                <a:sym typeface="Assistant Medium"/>
              </a:rPr>
              <a:t>Visuals of Trial and Error</a:t>
            </a:r>
            <a:endParaRPr sz="2100">
              <a:latin typeface="Assistant Medium"/>
              <a:ea typeface="Assistant Medium"/>
              <a:cs typeface="Assistant Medium"/>
              <a:sym typeface="Assistant Medium"/>
            </a:endParaRPr>
          </a:p>
        </p:txBody>
      </p:sp>
      <p:sp>
        <p:nvSpPr>
          <p:cNvPr id="966" name="Google Shape;966;p35"/>
          <p:cNvSpPr txBox="1"/>
          <p:nvPr/>
        </p:nvSpPr>
        <p:spPr>
          <a:xfrm>
            <a:off x="5300838" y="1342425"/>
            <a:ext cx="32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K Nearest Neighbors Regression (below)</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latin typeface="Assistant Medium"/>
                <a:ea typeface="Assistant Medium"/>
                <a:cs typeface="Assistant Medium"/>
                <a:sym typeface="Assistant Medium"/>
              </a:rPr>
              <a:t>R-squared value of 0.7112550471968917</a:t>
            </a:r>
            <a:endParaRPr sz="1200">
              <a:solidFill>
                <a:schemeClr val="dk1"/>
              </a:solidFill>
              <a:latin typeface="Assistant Medium"/>
              <a:ea typeface="Assistant Medium"/>
              <a:cs typeface="Assistant Medium"/>
              <a:sym typeface="Assistan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6"/>
          <p:cNvSpPr txBox="1"/>
          <p:nvPr>
            <p:ph idx="2" type="title"/>
          </p:nvPr>
        </p:nvSpPr>
        <p:spPr>
          <a:xfrm>
            <a:off x="727152" y="2692213"/>
            <a:ext cx="1184100" cy="10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txBox="1"/>
          <p:nvPr>
            <p:ph idx="1" type="subTitle"/>
          </p:nvPr>
        </p:nvSpPr>
        <p:spPr>
          <a:xfrm>
            <a:off x="4777200" y="3142175"/>
            <a:ext cx="42759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 Model (above)</a:t>
            </a:r>
            <a:endParaRPr/>
          </a:p>
          <a:p>
            <a:pPr indent="-317500" lvl="0" marL="457200" rtl="0" algn="l">
              <a:spcBef>
                <a:spcPts val="0"/>
              </a:spcBef>
              <a:spcAft>
                <a:spcPts val="0"/>
              </a:spcAft>
              <a:buSzPts val="1400"/>
              <a:buChar char="●"/>
            </a:pPr>
            <a:r>
              <a:rPr lang="en"/>
              <a:t>R-Squared of 0.8173290384570426</a:t>
            </a:r>
            <a:endParaRPr/>
          </a:p>
          <a:p>
            <a:pPr indent="0" lvl="0" marL="457200" rtl="0" algn="l">
              <a:spcBef>
                <a:spcPts val="0"/>
              </a:spcBef>
              <a:spcAft>
                <a:spcPts val="0"/>
              </a:spcAft>
              <a:buNone/>
            </a:pPr>
            <a:r>
              <a:t/>
            </a:r>
            <a:endParaRPr sz="1100">
              <a:highlight>
                <a:srgbClr val="FFFFFF"/>
              </a:highlight>
              <a:latin typeface="Arial"/>
              <a:ea typeface="Arial"/>
              <a:cs typeface="Arial"/>
              <a:sym typeface="Arial"/>
            </a:endParaRPr>
          </a:p>
        </p:txBody>
      </p:sp>
      <p:pic>
        <p:nvPicPr>
          <p:cNvPr id="973" name="Google Shape;973;p36"/>
          <p:cNvPicPr preferRelativeResize="0"/>
          <p:nvPr/>
        </p:nvPicPr>
        <p:blipFill>
          <a:blip r:embed="rId3">
            <a:alphaModFix/>
          </a:blip>
          <a:stretch>
            <a:fillRect/>
          </a:stretch>
        </p:blipFill>
        <p:spPr>
          <a:xfrm>
            <a:off x="156500" y="2143400"/>
            <a:ext cx="4419826" cy="2863349"/>
          </a:xfrm>
          <a:prstGeom prst="rect">
            <a:avLst/>
          </a:prstGeom>
          <a:noFill/>
          <a:ln>
            <a:noFill/>
          </a:ln>
        </p:spPr>
      </p:pic>
      <p:sp>
        <p:nvSpPr>
          <p:cNvPr id="974" name="Google Shape;974;p36"/>
          <p:cNvSpPr txBox="1"/>
          <p:nvPr/>
        </p:nvSpPr>
        <p:spPr>
          <a:xfrm>
            <a:off x="6288475" y="1823525"/>
            <a:ext cx="28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sistant Medium"/>
              <a:ea typeface="Assistant Medium"/>
              <a:cs typeface="Assistant Medium"/>
              <a:sym typeface="Assistant Medium"/>
            </a:endParaRPr>
          </a:p>
        </p:txBody>
      </p:sp>
      <p:pic>
        <p:nvPicPr>
          <p:cNvPr id="975" name="Google Shape;975;p36"/>
          <p:cNvPicPr preferRelativeResize="0"/>
          <p:nvPr/>
        </p:nvPicPr>
        <p:blipFill>
          <a:blip r:embed="rId4">
            <a:alphaModFix/>
          </a:blip>
          <a:stretch>
            <a:fillRect/>
          </a:stretch>
        </p:blipFill>
        <p:spPr>
          <a:xfrm>
            <a:off x="4777200" y="79000"/>
            <a:ext cx="4275775" cy="2671349"/>
          </a:xfrm>
          <a:prstGeom prst="rect">
            <a:avLst/>
          </a:prstGeom>
          <a:noFill/>
          <a:ln>
            <a:noFill/>
          </a:ln>
        </p:spPr>
      </p:pic>
      <p:sp>
        <p:nvSpPr>
          <p:cNvPr id="976" name="Google Shape;976;p36"/>
          <p:cNvSpPr txBox="1"/>
          <p:nvPr>
            <p:ph idx="1" type="subTitle"/>
          </p:nvPr>
        </p:nvSpPr>
        <p:spPr>
          <a:xfrm>
            <a:off x="228475" y="1330325"/>
            <a:ext cx="42759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Regressor (below)</a:t>
            </a:r>
            <a:endParaRPr/>
          </a:p>
          <a:p>
            <a:pPr indent="-317500" lvl="0" marL="457200" rtl="0" algn="l">
              <a:spcBef>
                <a:spcPts val="0"/>
              </a:spcBef>
              <a:spcAft>
                <a:spcPts val="0"/>
              </a:spcAft>
              <a:buSzPts val="1400"/>
              <a:buChar char="●"/>
            </a:pPr>
            <a:r>
              <a:rPr lang="en"/>
              <a:t>R-Squared of 0.</a:t>
            </a:r>
            <a:r>
              <a:rPr lang="en"/>
              <a:t>7609962615313416</a:t>
            </a:r>
            <a:endParaRPr/>
          </a:p>
          <a:p>
            <a:pPr indent="0" lvl="0" marL="457200" rtl="0" algn="l">
              <a:spcBef>
                <a:spcPts val="0"/>
              </a:spcBef>
              <a:spcAft>
                <a:spcPts val="0"/>
              </a:spcAft>
              <a:buNone/>
            </a:pPr>
            <a:r>
              <a:t/>
            </a:r>
            <a:endParaRPr/>
          </a:p>
        </p:txBody>
      </p:sp>
      <p:sp>
        <p:nvSpPr>
          <p:cNvPr id="977" name="Google Shape;977;p36"/>
          <p:cNvSpPr txBox="1"/>
          <p:nvPr/>
        </p:nvSpPr>
        <p:spPr>
          <a:xfrm>
            <a:off x="156500" y="337775"/>
            <a:ext cx="468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100">
                <a:solidFill>
                  <a:schemeClr val="dk1"/>
                </a:solidFill>
                <a:latin typeface="Assistant Medium"/>
                <a:ea typeface="Assistant Medium"/>
                <a:cs typeface="Assistant Medium"/>
                <a:sym typeface="Assistant Medium"/>
              </a:rPr>
              <a:t>Visuals of Trial and Error Continued..</a:t>
            </a:r>
            <a:endParaRPr>
              <a:latin typeface="Assistant Medium"/>
              <a:ea typeface="Assistant Medium"/>
              <a:cs typeface="Assistant Medium"/>
              <a:sym typeface="Assistan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7"/>
          <p:cNvSpPr txBox="1"/>
          <p:nvPr>
            <p:ph type="title"/>
          </p:nvPr>
        </p:nvSpPr>
        <p:spPr>
          <a:xfrm>
            <a:off x="996450" y="715563"/>
            <a:ext cx="4039500" cy="11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Median Household Value</a:t>
            </a:r>
            <a:endParaRPr/>
          </a:p>
          <a:p>
            <a:pPr indent="0" lvl="0" marL="0" rtl="0" algn="l">
              <a:spcBef>
                <a:spcPts val="0"/>
              </a:spcBef>
              <a:spcAft>
                <a:spcPts val="0"/>
              </a:spcAft>
              <a:buNone/>
            </a:pPr>
            <a:r>
              <a:t/>
            </a:r>
            <a:endParaRPr/>
          </a:p>
        </p:txBody>
      </p:sp>
      <p:sp>
        <p:nvSpPr>
          <p:cNvPr id="983" name="Google Shape;983;p37"/>
          <p:cNvSpPr txBox="1"/>
          <p:nvPr>
            <p:ph idx="1" type="body"/>
          </p:nvPr>
        </p:nvSpPr>
        <p:spPr>
          <a:xfrm>
            <a:off x="996450" y="2013489"/>
            <a:ext cx="3322200" cy="21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Tableau, this is one of the graphs that we made which show Avg prices</a:t>
            </a:r>
            <a:r>
              <a:rPr lang="en">
                <a:solidFill>
                  <a:schemeClr val="dk1"/>
                </a:solidFill>
              </a:rPr>
              <a:t>:</a:t>
            </a:r>
            <a:endParaRPr>
              <a:solidFill>
                <a:schemeClr val="dk1"/>
              </a:solidFill>
            </a:endParaRPr>
          </a:p>
          <a:p>
            <a:pPr indent="-317500" lvl="0" marL="457200" rtl="0" algn="l">
              <a:spcBef>
                <a:spcPts val="1000"/>
              </a:spcBef>
              <a:spcAft>
                <a:spcPts val="0"/>
              </a:spcAft>
              <a:buClr>
                <a:schemeClr val="dk2"/>
              </a:buClr>
              <a:buSzPts val="1400"/>
              <a:buChar char="●"/>
            </a:pPr>
            <a:r>
              <a:rPr lang="en"/>
              <a:t>Island = $380,440</a:t>
            </a:r>
            <a:endParaRPr>
              <a:solidFill>
                <a:schemeClr val="dk1"/>
              </a:solidFill>
            </a:endParaRPr>
          </a:p>
          <a:p>
            <a:pPr indent="-317500" lvl="0" marL="457200" rtl="0" algn="l">
              <a:spcBef>
                <a:spcPts val="0"/>
              </a:spcBef>
              <a:spcAft>
                <a:spcPts val="0"/>
              </a:spcAft>
              <a:buClr>
                <a:schemeClr val="dk2"/>
              </a:buClr>
              <a:buSzPts val="1400"/>
              <a:buChar char="●"/>
            </a:pPr>
            <a:r>
              <a:rPr lang="en"/>
              <a:t>Nearly Ocean = $253,960</a:t>
            </a:r>
            <a:endParaRPr>
              <a:solidFill>
                <a:schemeClr val="dk1"/>
              </a:solidFill>
            </a:endParaRPr>
          </a:p>
          <a:p>
            <a:pPr indent="-317500" lvl="0" marL="457200" rtl="0" algn="l">
              <a:spcBef>
                <a:spcPts val="0"/>
              </a:spcBef>
              <a:spcAft>
                <a:spcPts val="0"/>
              </a:spcAft>
              <a:buClr>
                <a:schemeClr val="dk2"/>
              </a:buClr>
              <a:buSzPts val="1400"/>
              <a:buChar char="●"/>
            </a:pPr>
            <a:r>
              <a:rPr lang="en"/>
              <a:t>&lt;1H Ocean = $240,084</a:t>
            </a:r>
            <a:endParaRPr/>
          </a:p>
          <a:p>
            <a:pPr indent="-317500" lvl="0" marL="457200" rtl="0" algn="l">
              <a:spcBef>
                <a:spcPts val="1000"/>
              </a:spcBef>
              <a:spcAft>
                <a:spcPts val="0"/>
              </a:spcAft>
              <a:buClr>
                <a:schemeClr val="dk2"/>
              </a:buClr>
              <a:buSzPts val="1400"/>
              <a:buChar char="●"/>
            </a:pPr>
            <a:r>
              <a:rPr lang="en"/>
              <a:t>Inland = $124,805</a:t>
            </a:r>
            <a:endParaRPr/>
          </a:p>
          <a:p>
            <a:pPr indent="0" lvl="0" marL="0" rtl="0" algn="l">
              <a:spcBef>
                <a:spcPts val="1000"/>
              </a:spcBef>
              <a:spcAft>
                <a:spcPts val="0"/>
              </a:spcAft>
              <a:buNone/>
            </a:pPr>
            <a:r>
              <a:rPr lang="en"/>
              <a:t>Houses near the ocean tend to be higher in price</a:t>
            </a:r>
            <a:endParaRPr>
              <a:solidFill>
                <a:schemeClr val="dk1"/>
              </a:solidFill>
            </a:endParaRPr>
          </a:p>
        </p:txBody>
      </p:sp>
      <p:pic>
        <p:nvPicPr>
          <p:cNvPr id="984" name="Google Shape;984;p37"/>
          <p:cNvPicPr preferRelativeResize="0"/>
          <p:nvPr/>
        </p:nvPicPr>
        <p:blipFill>
          <a:blip r:embed="rId3">
            <a:alphaModFix/>
          </a:blip>
          <a:stretch>
            <a:fillRect/>
          </a:stretch>
        </p:blipFill>
        <p:spPr>
          <a:xfrm>
            <a:off x="5626998" y="655025"/>
            <a:ext cx="2131275" cy="3743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38"/>
          <p:cNvSpPr txBox="1"/>
          <p:nvPr>
            <p:ph idx="5" type="subTitle"/>
          </p:nvPr>
        </p:nvSpPr>
        <p:spPr>
          <a:xfrm>
            <a:off x="3403800" y="2410825"/>
            <a:ext cx="23364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Venus</a:t>
            </a:r>
            <a:endParaRPr/>
          </a:p>
        </p:txBody>
      </p:sp>
      <p:sp>
        <p:nvSpPr>
          <p:cNvPr id="990" name="Google Shape;990;p38"/>
          <p:cNvSpPr txBox="1"/>
          <p:nvPr>
            <p:ph idx="6" type="subTitle"/>
          </p:nvPr>
        </p:nvSpPr>
        <p:spPr>
          <a:xfrm>
            <a:off x="6087600" y="2410825"/>
            <a:ext cx="23364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Mars</a:t>
            </a:r>
            <a:endParaRPr/>
          </a:p>
        </p:txBody>
      </p:sp>
      <p:sp>
        <p:nvSpPr>
          <p:cNvPr id="991" name="Google Shape;99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California Housing Map</a:t>
            </a:r>
            <a:endParaRPr/>
          </a:p>
        </p:txBody>
      </p:sp>
      <p:sp>
        <p:nvSpPr>
          <p:cNvPr id="992" name="Google Shape;992;p38"/>
          <p:cNvSpPr txBox="1"/>
          <p:nvPr>
            <p:ph idx="2" type="subTitle"/>
          </p:nvPr>
        </p:nvSpPr>
        <p:spPr>
          <a:xfrm>
            <a:off x="217678" y="1117625"/>
            <a:ext cx="29799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ctr">
              <a:spcBef>
                <a:spcPts val="0"/>
              </a:spcBef>
              <a:spcAft>
                <a:spcPts val="0"/>
              </a:spcAft>
              <a:buSzPts val="1400"/>
              <a:buChar char="●"/>
            </a:pPr>
            <a:r>
              <a:rPr lang="en"/>
              <a:t>The map shows median house values throughout California</a:t>
            </a:r>
            <a:endParaRPr/>
          </a:p>
          <a:p>
            <a:pPr indent="0" lvl="0" marL="457200" rtl="0" algn="ctr">
              <a:spcBef>
                <a:spcPts val="0"/>
              </a:spcBef>
              <a:spcAft>
                <a:spcPts val="0"/>
              </a:spcAft>
              <a:buNone/>
            </a:pPr>
            <a:r>
              <a:t/>
            </a:r>
            <a:endParaRPr/>
          </a:p>
          <a:p>
            <a:pPr indent="-317500" lvl="0" marL="457200" rtl="0" algn="ctr">
              <a:spcBef>
                <a:spcPts val="0"/>
              </a:spcBef>
              <a:spcAft>
                <a:spcPts val="0"/>
              </a:spcAft>
              <a:buSzPts val="1400"/>
              <a:buChar char="●"/>
            </a:pPr>
            <a:r>
              <a:rPr lang="en"/>
              <a:t>The higher priced homes are closer to the coast while the lower priced homes are located more inland</a:t>
            </a:r>
            <a:endParaRPr/>
          </a:p>
          <a:p>
            <a:pPr indent="0" lvl="0" marL="457200" rtl="0" algn="ctr">
              <a:spcBef>
                <a:spcPts val="0"/>
              </a:spcBef>
              <a:spcAft>
                <a:spcPts val="0"/>
              </a:spcAft>
              <a:buNone/>
            </a:pPr>
            <a:r>
              <a:t/>
            </a:r>
            <a:endParaRPr/>
          </a:p>
          <a:p>
            <a:pPr indent="-317500" lvl="0" marL="457200" rtl="0" algn="ctr">
              <a:spcBef>
                <a:spcPts val="0"/>
              </a:spcBef>
              <a:spcAft>
                <a:spcPts val="0"/>
              </a:spcAft>
              <a:buSzPts val="1400"/>
              <a:buChar char="●"/>
            </a:pPr>
            <a:r>
              <a:rPr lang="en"/>
              <a:t>The color gradient represents the median household income, with the darker shades showing higher household incomes </a:t>
            </a:r>
            <a:endParaRPr/>
          </a:p>
        </p:txBody>
      </p:sp>
      <p:sp>
        <p:nvSpPr>
          <p:cNvPr id="993" name="Google Shape;993;p38"/>
          <p:cNvSpPr txBox="1"/>
          <p:nvPr>
            <p:ph idx="4" type="subTitle"/>
          </p:nvPr>
        </p:nvSpPr>
        <p:spPr>
          <a:xfrm>
            <a:off x="6087600" y="2853944"/>
            <a:ext cx="2336400" cy="7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actually a cold place. It’s full of iron oxide dust</a:t>
            </a:r>
            <a:endParaRPr/>
          </a:p>
        </p:txBody>
      </p:sp>
      <p:grpSp>
        <p:nvGrpSpPr>
          <p:cNvPr id="994" name="Google Shape;994;p38"/>
          <p:cNvGrpSpPr/>
          <p:nvPr/>
        </p:nvGrpSpPr>
        <p:grpSpPr>
          <a:xfrm>
            <a:off x="4433257" y="1870451"/>
            <a:ext cx="277496" cy="366953"/>
            <a:chOff x="1090675" y="4076475"/>
            <a:chExt cx="197675" cy="261400"/>
          </a:xfrm>
        </p:grpSpPr>
        <p:sp>
          <p:nvSpPr>
            <p:cNvPr id="995" name="Google Shape;995;p38"/>
            <p:cNvSpPr/>
            <p:nvPr/>
          </p:nvSpPr>
          <p:spPr>
            <a:xfrm>
              <a:off x="1142475" y="4076475"/>
              <a:ext cx="37525" cy="16700"/>
            </a:xfrm>
            <a:custGeom>
              <a:rect b="b" l="l" r="r" t="t"/>
              <a:pathLst>
                <a:path extrusionOk="0" h="668" w="1501">
                  <a:moveTo>
                    <a:pt x="0" y="1"/>
                  </a:moveTo>
                  <a:lnTo>
                    <a:pt x="0" y="668"/>
                  </a:lnTo>
                  <a:lnTo>
                    <a:pt x="1501" y="668"/>
                  </a:lnTo>
                  <a:lnTo>
                    <a:pt x="15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a:off x="1121025" y="4165800"/>
              <a:ext cx="136975" cy="94075"/>
            </a:xfrm>
            <a:custGeom>
              <a:rect b="b" l="l" r="r" t="t"/>
              <a:pathLst>
                <a:path extrusionOk="0" h="3763" w="5479">
                  <a:moveTo>
                    <a:pt x="4883" y="762"/>
                  </a:moveTo>
                  <a:lnTo>
                    <a:pt x="4883" y="3144"/>
                  </a:lnTo>
                  <a:lnTo>
                    <a:pt x="2716" y="3144"/>
                  </a:lnTo>
                  <a:lnTo>
                    <a:pt x="2716" y="762"/>
                  </a:lnTo>
                  <a:close/>
                  <a:moveTo>
                    <a:pt x="1" y="0"/>
                  </a:moveTo>
                  <a:lnTo>
                    <a:pt x="1" y="976"/>
                  </a:lnTo>
                  <a:cubicBezTo>
                    <a:pt x="215" y="834"/>
                    <a:pt x="477" y="762"/>
                    <a:pt x="739" y="762"/>
                  </a:cubicBezTo>
                  <a:cubicBezTo>
                    <a:pt x="1501" y="762"/>
                    <a:pt x="2097" y="1357"/>
                    <a:pt x="2097" y="2120"/>
                  </a:cubicBezTo>
                  <a:lnTo>
                    <a:pt x="2097" y="3763"/>
                  </a:lnTo>
                  <a:lnTo>
                    <a:pt x="5478" y="3763"/>
                  </a:lnTo>
                  <a:lnTo>
                    <a:pt x="54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a:off x="1203800" y="4200325"/>
              <a:ext cx="23225" cy="29200"/>
            </a:xfrm>
            <a:custGeom>
              <a:rect b="b" l="l" r="r" t="t"/>
              <a:pathLst>
                <a:path extrusionOk="0" h="1168" w="929">
                  <a:moveTo>
                    <a:pt x="0" y="0"/>
                  </a:moveTo>
                  <a:lnTo>
                    <a:pt x="0" y="1167"/>
                  </a:lnTo>
                  <a:lnTo>
                    <a:pt x="929" y="1167"/>
                  </a:lnTo>
                  <a:lnTo>
                    <a:pt x="9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1114475" y="4108625"/>
              <a:ext cx="149475" cy="42300"/>
            </a:xfrm>
            <a:custGeom>
              <a:rect b="b" l="l" r="r" t="t"/>
              <a:pathLst>
                <a:path extrusionOk="0" h="1692" w="5979">
                  <a:moveTo>
                    <a:pt x="334" y="1"/>
                  </a:moveTo>
                  <a:lnTo>
                    <a:pt x="1" y="1692"/>
                  </a:lnTo>
                  <a:lnTo>
                    <a:pt x="5978" y="1692"/>
                  </a:lnTo>
                  <a:lnTo>
                    <a:pt x="5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1120450" y="4275925"/>
              <a:ext cx="38125" cy="15500"/>
            </a:xfrm>
            <a:custGeom>
              <a:rect b="b" l="l" r="r" t="t"/>
              <a:pathLst>
                <a:path extrusionOk="0" h="620" w="1525">
                  <a:moveTo>
                    <a:pt x="0" y="1"/>
                  </a:moveTo>
                  <a:lnTo>
                    <a:pt x="0" y="620"/>
                  </a:lnTo>
                  <a:lnTo>
                    <a:pt x="1524" y="620"/>
                  </a:lnTo>
                  <a:lnTo>
                    <a:pt x="15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1120450" y="4200925"/>
              <a:ext cx="38125" cy="58950"/>
            </a:xfrm>
            <a:custGeom>
              <a:rect b="b" l="l" r="r" t="t"/>
              <a:pathLst>
                <a:path extrusionOk="0" h="2358" w="1525">
                  <a:moveTo>
                    <a:pt x="753" y="0"/>
                  </a:moveTo>
                  <a:cubicBezTo>
                    <a:pt x="387" y="0"/>
                    <a:pt x="24" y="238"/>
                    <a:pt x="0" y="715"/>
                  </a:cubicBezTo>
                  <a:lnTo>
                    <a:pt x="0" y="2358"/>
                  </a:lnTo>
                  <a:lnTo>
                    <a:pt x="1524" y="2358"/>
                  </a:lnTo>
                  <a:lnTo>
                    <a:pt x="1524" y="715"/>
                  </a:lnTo>
                  <a:cubicBezTo>
                    <a:pt x="1488" y="238"/>
                    <a:pt x="11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8"/>
            <p:cNvSpPr/>
            <p:nvPr/>
          </p:nvSpPr>
          <p:spPr>
            <a:xfrm>
              <a:off x="1090675" y="4275925"/>
              <a:ext cx="197675" cy="61950"/>
            </a:xfrm>
            <a:custGeom>
              <a:rect b="b" l="l" r="r" t="t"/>
              <a:pathLst>
                <a:path extrusionOk="0" h="2478" w="7907">
                  <a:moveTo>
                    <a:pt x="3334" y="1"/>
                  </a:moveTo>
                  <a:lnTo>
                    <a:pt x="3334" y="1858"/>
                  </a:lnTo>
                  <a:lnTo>
                    <a:pt x="2715" y="1858"/>
                  </a:lnTo>
                  <a:lnTo>
                    <a:pt x="2715" y="1215"/>
                  </a:lnTo>
                  <a:lnTo>
                    <a:pt x="1191" y="1215"/>
                  </a:lnTo>
                  <a:lnTo>
                    <a:pt x="1191" y="1858"/>
                  </a:lnTo>
                  <a:lnTo>
                    <a:pt x="0" y="1858"/>
                  </a:lnTo>
                  <a:lnTo>
                    <a:pt x="0" y="2477"/>
                  </a:lnTo>
                  <a:lnTo>
                    <a:pt x="7907" y="2477"/>
                  </a:lnTo>
                  <a:lnTo>
                    <a:pt x="7907" y="1858"/>
                  </a:lnTo>
                  <a:lnTo>
                    <a:pt x="6692" y="1858"/>
                  </a:lnTo>
                  <a:lnTo>
                    <a:pt x="6692" y="1"/>
                  </a:lnTo>
                  <a:lnTo>
                    <a:pt x="5978" y="1"/>
                  </a:lnTo>
                  <a:lnTo>
                    <a:pt x="5978" y="1858"/>
                  </a:lnTo>
                  <a:lnTo>
                    <a:pt x="5359" y="1882"/>
                  </a:lnTo>
                  <a:lnTo>
                    <a:pt x="5359" y="1"/>
                  </a:lnTo>
                  <a:lnTo>
                    <a:pt x="4644" y="1"/>
                  </a:lnTo>
                  <a:lnTo>
                    <a:pt x="4644" y="1882"/>
                  </a:lnTo>
                  <a:lnTo>
                    <a:pt x="4049" y="1858"/>
                  </a:lnTo>
                  <a:lnTo>
                    <a:pt x="4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8"/>
          <p:cNvGrpSpPr/>
          <p:nvPr/>
        </p:nvGrpSpPr>
        <p:grpSpPr>
          <a:xfrm>
            <a:off x="7072740" y="1899720"/>
            <a:ext cx="366111" cy="308415"/>
            <a:chOff x="2216500" y="3664500"/>
            <a:chExt cx="260800" cy="219700"/>
          </a:xfrm>
        </p:grpSpPr>
        <p:sp>
          <p:nvSpPr>
            <p:cNvPr id="1003" name="Google Shape;1003;p38"/>
            <p:cNvSpPr/>
            <p:nvPr/>
          </p:nvSpPr>
          <p:spPr>
            <a:xfrm>
              <a:off x="2351050" y="3696650"/>
              <a:ext cx="97675" cy="50025"/>
            </a:xfrm>
            <a:custGeom>
              <a:rect b="b" l="l" r="r" t="t"/>
              <a:pathLst>
                <a:path extrusionOk="0" h="2001" w="3907">
                  <a:moveTo>
                    <a:pt x="1" y="0"/>
                  </a:moveTo>
                  <a:lnTo>
                    <a:pt x="1" y="2001"/>
                  </a:lnTo>
                  <a:lnTo>
                    <a:pt x="3906" y="2001"/>
                  </a:lnTo>
                  <a:lnTo>
                    <a:pt x="39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a:off x="2294500" y="3696650"/>
              <a:ext cx="40500" cy="50025"/>
            </a:xfrm>
            <a:custGeom>
              <a:rect b="b" l="l" r="r" t="t"/>
              <a:pathLst>
                <a:path extrusionOk="0" h="2001" w="1620">
                  <a:moveTo>
                    <a:pt x="0" y="0"/>
                  </a:moveTo>
                  <a:lnTo>
                    <a:pt x="0" y="2001"/>
                  </a:lnTo>
                  <a:lnTo>
                    <a:pt x="1620" y="2001"/>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8"/>
            <p:cNvSpPr/>
            <p:nvPr/>
          </p:nvSpPr>
          <p:spPr>
            <a:xfrm>
              <a:off x="2268300" y="3664500"/>
              <a:ext cx="180425" cy="17275"/>
            </a:xfrm>
            <a:custGeom>
              <a:rect b="b" l="l" r="r" t="t"/>
              <a:pathLst>
                <a:path extrusionOk="0" h="691" w="7217">
                  <a:moveTo>
                    <a:pt x="0" y="0"/>
                  </a:moveTo>
                  <a:lnTo>
                    <a:pt x="0" y="691"/>
                  </a:lnTo>
                  <a:lnTo>
                    <a:pt x="7216" y="691"/>
                  </a:lnTo>
                  <a:lnTo>
                    <a:pt x="7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8"/>
            <p:cNvSpPr/>
            <p:nvPr/>
          </p:nvSpPr>
          <p:spPr>
            <a:xfrm>
              <a:off x="2245075" y="3761550"/>
              <a:ext cx="145900" cy="17275"/>
            </a:xfrm>
            <a:custGeom>
              <a:rect b="b" l="l" r="r" t="t"/>
              <a:pathLst>
                <a:path extrusionOk="0" h="691" w="5836">
                  <a:moveTo>
                    <a:pt x="1" y="0"/>
                  </a:moveTo>
                  <a:lnTo>
                    <a:pt x="1" y="691"/>
                  </a:lnTo>
                  <a:lnTo>
                    <a:pt x="5835" y="691"/>
                  </a:lnTo>
                  <a:lnTo>
                    <a:pt x="5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a:off x="2216500" y="3761550"/>
              <a:ext cx="260800" cy="122650"/>
            </a:xfrm>
            <a:custGeom>
              <a:rect b="b" l="l" r="r" t="t"/>
              <a:pathLst>
                <a:path extrusionOk="0" h="4906" w="10432">
                  <a:moveTo>
                    <a:pt x="7597" y="0"/>
                  </a:moveTo>
                  <a:lnTo>
                    <a:pt x="7597" y="1310"/>
                  </a:lnTo>
                  <a:lnTo>
                    <a:pt x="6526" y="1310"/>
                  </a:lnTo>
                  <a:lnTo>
                    <a:pt x="6526" y="4287"/>
                  </a:lnTo>
                  <a:lnTo>
                    <a:pt x="5907" y="4287"/>
                  </a:lnTo>
                  <a:lnTo>
                    <a:pt x="5907" y="1310"/>
                  </a:lnTo>
                  <a:lnTo>
                    <a:pt x="4216" y="1310"/>
                  </a:lnTo>
                  <a:lnTo>
                    <a:pt x="4216" y="4287"/>
                  </a:lnTo>
                  <a:lnTo>
                    <a:pt x="3620" y="4287"/>
                  </a:lnTo>
                  <a:lnTo>
                    <a:pt x="3620" y="1310"/>
                  </a:lnTo>
                  <a:lnTo>
                    <a:pt x="1144" y="1310"/>
                  </a:lnTo>
                  <a:lnTo>
                    <a:pt x="1144" y="4287"/>
                  </a:lnTo>
                  <a:lnTo>
                    <a:pt x="1" y="4287"/>
                  </a:lnTo>
                  <a:lnTo>
                    <a:pt x="1" y="4906"/>
                  </a:lnTo>
                  <a:lnTo>
                    <a:pt x="10431" y="4906"/>
                  </a:lnTo>
                  <a:lnTo>
                    <a:pt x="10431" y="4287"/>
                  </a:lnTo>
                  <a:lnTo>
                    <a:pt x="9288" y="4287"/>
                  </a:lnTo>
                  <a:lnTo>
                    <a:pt x="92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38"/>
          <p:cNvSpPr/>
          <p:nvPr/>
        </p:nvSpPr>
        <p:spPr>
          <a:xfrm>
            <a:off x="4301325" y="2348911"/>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6985125" y="2348911"/>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0" name="Google Shape;1010;p38"/>
          <p:cNvPicPr preferRelativeResize="0"/>
          <p:nvPr/>
        </p:nvPicPr>
        <p:blipFill rotWithShape="1">
          <a:blip r:embed="rId3">
            <a:alphaModFix/>
          </a:blip>
          <a:srcRect b="0" l="-37589" r="0" t="0"/>
          <a:stretch/>
        </p:blipFill>
        <p:spPr>
          <a:xfrm>
            <a:off x="2071250" y="1017715"/>
            <a:ext cx="6942349" cy="343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Subject for High School: Activities to Celebrate World Habitat Day by Slidesgo">
  <a:themeElements>
    <a:clrScheme name="Simple Light">
      <a:dk1>
        <a:srgbClr val="000000"/>
      </a:dk1>
      <a:lt1>
        <a:srgbClr val="FFFFFF"/>
      </a:lt1>
      <a:dk2>
        <a:srgbClr val="FF5E2A"/>
      </a:dk2>
      <a:lt2>
        <a:srgbClr val="FFA900"/>
      </a:lt2>
      <a:accent1>
        <a:srgbClr val="00C46D"/>
      </a:accent1>
      <a:accent2>
        <a:srgbClr val="2E6BA0"/>
      </a:accent2>
      <a:accent3>
        <a:srgbClr val="C4D2E1"/>
      </a:accent3>
      <a:accent4>
        <a:srgbClr val="E5EEF7"/>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