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95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766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43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687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55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160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289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34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02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35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213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6A0A-3F72-46B8-ADE8-30D41F698FE1}" type="datetimeFigureOut">
              <a:rPr lang="es-AR" smtClean="0"/>
              <a:t>01/08/2013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4B93-B575-447B-9205-58399E9BD67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61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1652789" y="901521"/>
            <a:ext cx="1077533" cy="546064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1240" y="1685054"/>
            <a:ext cx="1564783" cy="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50018" y="1942562"/>
            <a:ext cx="188031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7127" y="480740"/>
            <a:ext cx="34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without </a:t>
            </a:r>
            <a:r>
              <a:rPr lang="en-US" b="1" dirty="0" err="1" smtClean="0"/>
              <a:t>Async</a:t>
            </a:r>
            <a:r>
              <a:rPr lang="en-US" b="1" dirty="0" smtClean="0"/>
              <a:t> I/O</a:t>
            </a:r>
            <a:endParaRPr lang="es-AR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565044" y="5172003"/>
            <a:ext cx="18652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2550017" y="1685054"/>
            <a:ext cx="180305" cy="2575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/>
          <p:cNvSpPr txBox="1"/>
          <p:nvPr/>
        </p:nvSpPr>
        <p:spPr>
          <a:xfrm>
            <a:off x="2719589" y="1629142"/>
            <a:ext cx="6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5ms</a:t>
            </a:r>
            <a:endParaRPr lang="es-AR" dirty="0"/>
          </a:p>
        </p:txBody>
      </p:sp>
      <p:sp>
        <p:nvSpPr>
          <p:cNvPr id="22" name="Right Brace 21"/>
          <p:cNvSpPr/>
          <p:nvPr/>
        </p:nvSpPr>
        <p:spPr>
          <a:xfrm>
            <a:off x="2565044" y="1977513"/>
            <a:ext cx="538764" cy="31385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3175716" y="3351462"/>
            <a:ext cx="86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90ms</a:t>
            </a:r>
            <a:endParaRPr lang="es-AR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576833" y="3372618"/>
            <a:ext cx="3229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BLOCKED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0247" y="5375918"/>
            <a:ext cx="18652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2495247" y="5194074"/>
            <a:ext cx="180305" cy="2575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TextBox 28"/>
          <p:cNvSpPr txBox="1"/>
          <p:nvPr/>
        </p:nvSpPr>
        <p:spPr>
          <a:xfrm>
            <a:off x="2664819" y="5138162"/>
            <a:ext cx="6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5ms</a:t>
            </a:r>
            <a:endParaRPr lang="es-AR" dirty="0"/>
          </a:p>
        </p:txBody>
      </p:sp>
      <p:sp>
        <p:nvSpPr>
          <p:cNvPr id="43" name="Down Arrow 42"/>
          <p:cNvSpPr/>
          <p:nvPr/>
        </p:nvSpPr>
        <p:spPr>
          <a:xfrm>
            <a:off x="7487992" y="990473"/>
            <a:ext cx="1077533" cy="546064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146443" y="1774006"/>
            <a:ext cx="1564783" cy="1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385221" y="2031514"/>
            <a:ext cx="1880316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72330" y="569692"/>
            <a:ext cx="342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 with </a:t>
            </a:r>
            <a:r>
              <a:rPr lang="en-US" b="1" dirty="0" err="1" smtClean="0"/>
              <a:t>Async</a:t>
            </a:r>
            <a:r>
              <a:rPr lang="en-US" b="1" dirty="0" smtClean="0"/>
              <a:t> I/O</a:t>
            </a:r>
            <a:endParaRPr lang="es-AR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8400247" y="5260955"/>
            <a:ext cx="18652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ight Brace 47"/>
          <p:cNvSpPr/>
          <p:nvPr/>
        </p:nvSpPr>
        <p:spPr>
          <a:xfrm>
            <a:off x="8385220" y="1774006"/>
            <a:ext cx="180305" cy="2575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TextBox 48"/>
          <p:cNvSpPr txBox="1"/>
          <p:nvPr/>
        </p:nvSpPr>
        <p:spPr>
          <a:xfrm>
            <a:off x="8554792" y="1718094"/>
            <a:ext cx="6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5ms</a:t>
            </a:r>
            <a:endParaRPr lang="es-AR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875450" y="5464870"/>
            <a:ext cx="18652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>
            <a:off x="8330450" y="5283026"/>
            <a:ext cx="180305" cy="2575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TextBox 54"/>
          <p:cNvSpPr txBox="1"/>
          <p:nvPr/>
        </p:nvSpPr>
        <p:spPr>
          <a:xfrm>
            <a:off x="8500022" y="5227114"/>
            <a:ext cx="6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5ms</a:t>
            </a:r>
            <a:endParaRPr lang="es-AR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6146442" y="2156561"/>
            <a:ext cx="1564783" cy="1288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385220" y="2414069"/>
            <a:ext cx="1880316" cy="1287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>
            <a:off x="8385219" y="2156561"/>
            <a:ext cx="180305" cy="25750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extBox 58"/>
          <p:cNvSpPr txBox="1"/>
          <p:nvPr/>
        </p:nvSpPr>
        <p:spPr>
          <a:xfrm>
            <a:off x="8554791" y="2100649"/>
            <a:ext cx="6439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5ms</a:t>
            </a:r>
            <a:endParaRPr lang="es-AR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146442" y="2563979"/>
            <a:ext cx="1564783" cy="1288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385220" y="2821487"/>
            <a:ext cx="1880316" cy="1287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ight Brace 61"/>
          <p:cNvSpPr/>
          <p:nvPr/>
        </p:nvSpPr>
        <p:spPr>
          <a:xfrm>
            <a:off x="8385219" y="2563979"/>
            <a:ext cx="180305" cy="257508"/>
          </a:xfrm>
          <a:prstGeom prst="righ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TextBox 62"/>
          <p:cNvSpPr txBox="1"/>
          <p:nvPr/>
        </p:nvSpPr>
        <p:spPr>
          <a:xfrm>
            <a:off x="8554791" y="2508067"/>
            <a:ext cx="6439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5ms</a:t>
            </a:r>
            <a:endParaRPr lang="es-AR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8400247" y="5569410"/>
            <a:ext cx="1865291" cy="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5875450" y="5773325"/>
            <a:ext cx="1865291" cy="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ight Brace 65"/>
          <p:cNvSpPr/>
          <p:nvPr/>
        </p:nvSpPr>
        <p:spPr>
          <a:xfrm>
            <a:off x="8330450" y="5591481"/>
            <a:ext cx="180305" cy="25750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500022" y="5535569"/>
            <a:ext cx="64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5ms</a:t>
            </a:r>
            <a:endParaRPr lang="es-AR" dirty="0"/>
          </a:p>
        </p:txBody>
      </p:sp>
      <p:sp>
        <p:nvSpPr>
          <p:cNvPr id="68" name="Right Brace 67"/>
          <p:cNvSpPr/>
          <p:nvPr/>
        </p:nvSpPr>
        <p:spPr>
          <a:xfrm>
            <a:off x="8404402" y="2078234"/>
            <a:ext cx="538764" cy="31385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TextBox 68"/>
          <p:cNvSpPr txBox="1"/>
          <p:nvPr/>
        </p:nvSpPr>
        <p:spPr>
          <a:xfrm>
            <a:off x="9015074" y="3452183"/>
            <a:ext cx="86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90ms</a:t>
            </a:r>
            <a:endParaRPr lang="es-AR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079107" y="0"/>
            <a:ext cx="60637" cy="6722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Damian</dc:creator>
  <cp:lastModifiedBy>Damian</cp:lastModifiedBy>
  <cp:revision>9</cp:revision>
  <dcterms:created xsi:type="dcterms:W3CDTF">2013-08-02T02:25:42Z</dcterms:created>
  <dcterms:modified xsi:type="dcterms:W3CDTF">2013-08-02T03:14:00Z</dcterms:modified>
</cp:coreProperties>
</file>