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75" r:id="rId6"/>
    <p:sldId id="272" r:id="rId7"/>
    <p:sldId id="274" r:id="rId8"/>
    <p:sldId id="277" r:id="rId9"/>
    <p:sldId id="271" r:id="rId10"/>
    <p:sldId id="266" r:id="rId11"/>
    <p:sldId id="276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534" dt="2022-04-18T15:38:07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22" d="100"/>
          <a:sy n="12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delSld modSld">
      <pc:chgData name="pedro correia" userId="6e7638e249dbe376" providerId="LiveId" clId="{F2BC9C48-AE67-4E7B-9201-C4EDBE223694}" dt="2022-04-18T15:45:24.357" v="1299" actId="47"/>
      <pc:docMkLst>
        <pc:docMk/>
      </pc:docMkLst>
      <pc:sldChg chg="modSp mod">
        <pc:chgData name="pedro correia" userId="6e7638e249dbe376" providerId="LiveId" clId="{F2BC9C48-AE67-4E7B-9201-C4EDBE223694}" dt="2022-04-18T14:08:51.516" v="68" actId="15"/>
        <pc:sldMkLst>
          <pc:docMk/>
          <pc:sldMk cId="2805447520" sldId="257"/>
        </pc:sldMkLst>
        <pc:spChg chg="mod">
          <ac:chgData name="pedro correia" userId="6e7638e249dbe376" providerId="LiveId" clId="{F2BC9C48-AE67-4E7B-9201-C4EDBE223694}" dt="2022-04-18T14:06:30.794" v="66" actId="20577"/>
          <ac:spMkLst>
            <pc:docMk/>
            <pc:sldMk cId="2805447520" sldId="257"/>
            <ac:spMk id="2" creationId="{06A0ADAF-CC42-45AA-A713-0E6B627F2343}"/>
          </ac:spMkLst>
        </pc:spChg>
        <pc:spChg chg="mod">
          <ac:chgData name="pedro correia" userId="6e7638e249dbe376" providerId="LiveId" clId="{F2BC9C48-AE67-4E7B-9201-C4EDBE223694}" dt="2022-04-18T14:08:51.516" v="68" actId="15"/>
          <ac:spMkLst>
            <pc:docMk/>
            <pc:sldMk cId="2805447520" sldId="257"/>
            <ac:spMk id="3" creationId="{70053397-7EA5-4266-B43E-583BBC8639A4}"/>
          </ac:spMkLst>
        </pc:spChg>
      </pc:sldChg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del">
        <pc:chgData name="pedro correia" userId="6e7638e249dbe376" providerId="LiveId" clId="{F2BC9C48-AE67-4E7B-9201-C4EDBE223694}" dt="2022-04-18T15:45:24.357" v="1299" actId="47"/>
        <pc:sldMkLst>
          <pc:docMk/>
          <pc:sldMk cId="2126801611" sldId="262"/>
        </pc:sldMkLst>
      </pc:sldChg>
      <pc:sldChg chg="del">
        <pc:chgData name="pedro correia" userId="6e7638e249dbe376" providerId="LiveId" clId="{F2BC9C48-AE67-4E7B-9201-C4EDBE223694}" dt="2022-04-18T15:45:23.464" v="1298" actId="47"/>
        <pc:sldMkLst>
          <pc:docMk/>
          <pc:sldMk cId="3099424196" sldId="263"/>
        </pc:sldMkLst>
      </pc:sldChg>
      <pc:sldChg chg="del">
        <pc:chgData name="pedro correia" userId="6e7638e249dbe376" providerId="LiveId" clId="{F2BC9C48-AE67-4E7B-9201-C4EDBE223694}" dt="2022-04-18T15:45:22.863" v="1297" actId="47"/>
        <pc:sldMkLst>
          <pc:docMk/>
          <pc:sldMk cId="373675569" sldId="264"/>
        </pc:sldMkLst>
      </pc:sldChg>
      <pc:sldChg chg="addSp delSp modSp mod">
        <pc:chgData name="pedro correia" userId="6e7638e249dbe376" providerId="LiveId" clId="{F2BC9C48-AE67-4E7B-9201-C4EDBE223694}" dt="2022-04-18T15:43:43.057" v="1216" actId="1076"/>
        <pc:sldMkLst>
          <pc:docMk/>
          <pc:sldMk cId="1758428583" sldId="266"/>
        </pc:sldMkLst>
        <pc:spChg chg="del">
          <ac:chgData name="pedro correia" userId="6e7638e249dbe376" providerId="LiveId" clId="{F2BC9C48-AE67-4E7B-9201-C4EDBE223694}" dt="2022-04-18T15:33:58.678" v="1026" actId="478"/>
          <ac:spMkLst>
            <pc:docMk/>
            <pc:sldMk cId="1758428583" sldId="266"/>
            <ac:spMk id="3" creationId="{0DA53B97-5997-490C-B21F-AEAD1D079AC5}"/>
          </ac:spMkLst>
        </pc:spChg>
        <pc:spChg chg="mod">
          <ac:chgData name="pedro correia" userId="6e7638e249dbe376" providerId="LiveId" clId="{F2BC9C48-AE67-4E7B-9201-C4EDBE223694}" dt="2022-04-18T15:39:51.507" v="1111" actId="403"/>
          <ac:spMkLst>
            <pc:docMk/>
            <pc:sldMk cId="1758428583" sldId="266"/>
            <ac:spMk id="10" creationId="{06E9AA9B-7600-4EA8-8A20-B28C4F864E64}"/>
          </ac:spMkLst>
        </pc:spChg>
        <pc:spChg chg="mod">
          <ac:chgData name="pedro correia" userId="6e7638e249dbe376" providerId="LiveId" clId="{F2BC9C48-AE67-4E7B-9201-C4EDBE223694}" dt="2022-04-18T15:43:43.057" v="1216" actId="1076"/>
          <ac:spMkLst>
            <pc:docMk/>
            <pc:sldMk cId="1758428583" sldId="266"/>
            <ac:spMk id="11" creationId="{2F96400E-727F-4025-AD39-648AED8C74BB}"/>
          </ac:spMkLst>
        </pc:spChg>
        <pc:picChg chg="add del">
          <ac:chgData name="pedro correia" userId="6e7638e249dbe376" providerId="LiveId" clId="{F2BC9C48-AE67-4E7B-9201-C4EDBE223694}" dt="2022-04-18T15:34:08.500" v="1028" actId="22"/>
          <ac:picMkLst>
            <pc:docMk/>
            <pc:sldMk cId="1758428583" sldId="266"/>
            <ac:picMk id="5" creationId="{8D9C8C70-1DCF-4C81-BE6E-7EBD5B4CE629}"/>
          </ac:picMkLst>
        </pc:picChg>
        <pc:picChg chg="mod">
          <ac:chgData name="pedro correia" userId="6e7638e249dbe376" providerId="LiveId" clId="{F2BC9C48-AE67-4E7B-9201-C4EDBE223694}" dt="2022-04-18T15:34:36.838" v="1036" actId="1076"/>
          <ac:picMkLst>
            <pc:docMk/>
            <pc:sldMk cId="1758428583" sldId="266"/>
            <ac:picMk id="9" creationId="{22B1E745-B022-4B91-8A26-3B12A31E81BB}"/>
          </ac:picMkLst>
        </pc:picChg>
      </pc:sldChg>
      <pc:sldChg chg="addSp delSp modSp new mod">
        <pc:chgData name="pedro correia" userId="6e7638e249dbe376" providerId="LiveId" clId="{F2BC9C48-AE67-4E7B-9201-C4EDBE223694}" dt="2022-04-18T15:33:33.758" v="1020" actId="20577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8T14:12:56.597" v="101" actId="14100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8T14:29:24.525" v="298" actId="20577"/>
          <ac:spMkLst>
            <pc:docMk/>
            <pc:sldMk cId="1507378260" sldId="269"/>
            <ac:spMk id="5" creationId="{F9671397-9D2B-4B4F-B762-DCAA21974E9D}"/>
          </ac:spMkLst>
        </pc:spChg>
        <pc:spChg chg="add del mod">
          <ac:chgData name="pedro correia" userId="6e7638e249dbe376" providerId="LiveId" clId="{F2BC9C48-AE67-4E7B-9201-C4EDBE223694}" dt="2022-04-18T14:11:50.559" v="70" actId="478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8T15:33:33.758" v="1020" actId="20577"/>
          <ac:spMkLst>
            <pc:docMk/>
            <pc:sldMk cId="1507378260" sldId="269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4:15:45.049" v="272" actId="14100"/>
          <ac:spMkLst>
            <pc:docMk/>
            <pc:sldMk cId="1507378260" sldId="269"/>
            <ac:spMk id="8" creationId="{ED1D3427-9946-4555-BE2E-AB44424DF598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  <pc:sldChg chg="modSp mod">
        <pc:chgData name="pedro correia" userId="6e7638e249dbe376" providerId="LiveId" clId="{F2BC9C48-AE67-4E7B-9201-C4EDBE223694}" dt="2022-04-18T15:40:00.584" v="1115" actId="20577"/>
        <pc:sldMkLst>
          <pc:docMk/>
          <pc:sldMk cId="679503092" sldId="271"/>
        </pc:sldMkLst>
        <pc:spChg chg="mod">
          <ac:chgData name="pedro correia" userId="6e7638e249dbe376" providerId="LiveId" clId="{F2BC9C48-AE67-4E7B-9201-C4EDBE223694}" dt="2022-04-18T15:40:00.584" v="1115" actId="20577"/>
          <ac:spMkLst>
            <pc:docMk/>
            <pc:sldMk cId="679503092" sldId="271"/>
            <ac:spMk id="5" creationId="{F9671397-9D2B-4B4F-B762-DCAA21974E9D}"/>
          </ac:spMkLst>
        </pc:spChg>
        <pc:spChg chg="mod">
          <ac:chgData name="pedro correia" userId="6e7638e249dbe376" providerId="LiveId" clId="{F2BC9C48-AE67-4E7B-9201-C4EDBE223694}" dt="2022-04-18T15:33:00.194" v="993" actId="20577"/>
          <ac:spMkLst>
            <pc:docMk/>
            <pc:sldMk cId="679503092" sldId="271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8:07.970" v="1102" actId="20577"/>
          <ac:spMkLst>
            <pc:docMk/>
            <pc:sldMk cId="679503092" sldId="271"/>
            <ac:spMk id="7" creationId="{0FC99067-2FE4-49FA-A359-140ACF56302F}"/>
          </ac:spMkLst>
        </pc:spChg>
      </pc:sldChg>
      <pc:sldChg chg="addSp delSp modSp mod">
        <pc:chgData name="pedro correia" userId="6e7638e249dbe376" providerId="LiveId" clId="{F2BC9C48-AE67-4E7B-9201-C4EDBE223694}" dt="2022-04-18T15:32:20.307" v="941" actId="20577"/>
        <pc:sldMkLst>
          <pc:docMk/>
          <pc:sldMk cId="2598294835" sldId="272"/>
        </pc:sldMkLst>
        <pc:spChg chg="mod">
          <ac:chgData name="pedro correia" userId="6e7638e249dbe376" providerId="LiveId" clId="{F2BC9C48-AE67-4E7B-9201-C4EDBE223694}" dt="2022-04-18T15:22:04.642" v="872" actId="27636"/>
          <ac:spMkLst>
            <pc:docMk/>
            <pc:sldMk cId="2598294835" sldId="272"/>
            <ac:spMk id="4" creationId="{F29967F0-2C0F-4212-ADA7-2126EE7D643F}"/>
          </ac:spMkLst>
        </pc:spChg>
        <pc:spChg chg="mod">
          <ac:chgData name="pedro correia" userId="6e7638e249dbe376" providerId="LiveId" clId="{F2BC9C48-AE67-4E7B-9201-C4EDBE223694}" dt="2022-04-18T15:22:11.011" v="874" actId="1076"/>
          <ac:spMkLst>
            <pc:docMk/>
            <pc:sldMk cId="2598294835" sldId="272"/>
            <ac:spMk id="5" creationId="{F9671397-9D2B-4B4F-B762-DCAA21974E9D}"/>
          </ac:spMkLst>
        </pc:spChg>
        <pc:spChg chg="del mod">
          <ac:chgData name="pedro correia" userId="6e7638e249dbe376" providerId="LiveId" clId="{F2BC9C48-AE67-4E7B-9201-C4EDBE223694}" dt="2022-04-18T15:09:05.173" v="598" actId="478"/>
          <ac:spMkLst>
            <pc:docMk/>
            <pc:sldMk cId="2598294835" sldId="272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2:20.307" v="941" actId="20577"/>
          <ac:spMkLst>
            <pc:docMk/>
            <pc:sldMk cId="2598294835" sldId="272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5:24:55.318" v="940" actId="1076"/>
          <ac:spMkLst>
            <pc:docMk/>
            <pc:sldMk cId="2598294835" sldId="272"/>
            <ac:spMk id="8" creationId="{0F0302A7-8CF7-4B21-8D60-1FB8CF426F02}"/>
          </ac:spMkLst>
        </pc:spChg>
      </pc:sldChg>
      <pc:sldChg chg="modSp mod">
        <pc:chgData name="pedro correia" userId="6e7638e249dbe376" providerId="LiveId" clId="{F2BC9C48-AE67-4E7B-9201-C4EDBE223694}" dt="2022-04-18T15:14:05.328" v="684" actId="1076"/>
        <pc:sldMkLst>
          <pc:docMk/>
          <pc:sldMk cId="1282879808" sldId="274"/>
        </pc:sldMkLst>
        <pc:picChg chg="mod">
          <ac:chgData name="pedro correia" userId="6e7638e249dbe376" providerId="LiveId" clId="{F2BC9C48-AE67-4E7B-9201-C4EDBE223694}" dt="2022-04-18T15:14:05.328" v="684" actId="1076"/>
          <ac:picMkLst>
            <pc:docMk/>
            <pc:sldMk cId="1282879808" sldId="274"/>
            <ac:picMk id="7" creationId="{77094200-7941-463A-BE8B-45462315B4B9}"/>
          </ac:picMkLst>
        </pc:picChg>
      </pc:sldChg>
      <pc:sldChg chg="modSp new mod">
        <pc:chgData name="pedro correia" userId="6e7638e249dbe376" providerId="LiveId" clId="{F2BC9C48-AE67-4E7B-9201-C4EDBE223694}" dt="2022-04-18T14:46:45.130" v="594" actId="20577"/>
        <pc:sldMkLst>
          <pc:docMk/>
          <pc:sldMk cId="1429117583" sldId="275"/>
        </pc:sldMkLst>
        <pc:spChg chg="mod">
          <ac:chgData name="pedro correia" userId="6e7638e249dbe376" providerId="LiveId" clId="{F2BC9C48-AE67-4E7B-9201-C4EDBE223694}" dt="2022-04-18T14:38:44.650" v="506" actId="122"/>
          <ac:spMkLst>
            <pc:docMk/>
            <pc:sldMk cId="1429117583" sldId="275"/>
            <ac:spMk id="2" creationId="{E57A16D9-4571-457E-863F-CCB1924F17BA}"/>
          </ac:spMkLst>
        </pc:spChg>
        <pc:spChg chg="mod">
          <ac:chgData name="pedro correia" userId="6e7638e249dbe376" providerId="LiveId" clId="{F2BC9C48-AE67-4E7B-9201-C4EDBE223694}" dt="2022-04-18T14:46:45.130" v="594" actId="20577"/>
          <ac:spMkLst>
            <pc:docMk/>
            <pc:sldMk cId="1429117583" sldId="275"/>
            <ac:spMk id="3" creationId="{590BC303-E1EB-4BBE-B9C3-034232C408DB}"/>
          </ac:spMkLst>
        </pc:spChg>
      </pc:sldChg>
      <pc:sldChg chg="modSp new mod">
        <pc:chgData name="pedro correia" userId="6e7638e249dbe376" providerId="LiveId" clId="{F2BC9C48-AE67-4E7B-9201-C4EDBE223694}" dt="2022-04-18T15:45:14.622" v="1296" actId="20577"/>
        <pc:sldMkLst>
          <pc:docMk/>
          <pc:sldMk cId="2208482107" sldId="276"/>
        </pc:sldMkLst>
        <pc:spChg chg="mod">
          <ac:chgData name="pedro correia" userId="6e7638e249dbe376" providerId="LiveId" clId="{F2BC9C48-AE67-4E7B-9201-C4EDBE223694}" dt="2022-04-18T15:44:28.570" v="1230" actId="20577"/>
          <ac:spMkLst>
            <pc:docMk/>
            <pc:sldMk cId="2208482107" sldId="276"/>
            <ac:spMk id="2" creationId="{4BE8705F-A62B-4EC5-AD90-C39E2279B63D}"/>
          </ac:spMkLst>
        </pc:spChg>
        <pc:spChg chg="mod">
          <ac:chgData name="pedro correia" userId="6e7638e249dbe376" providerId="LiveId" clId="{F2BC9C48-AE67-4E7B-9201-C4EDBE223694}" dt="2022-04-18T15:45:14.622" v="1296" actId="20577"/>
          <ac:spMkLst>
            <pc:docMk/>
            <pc:sldMk cId="2208482107" sldId="276"/>
            <ac:spMk id="3" creationId="{668A82B2-4552-475A-B99A-C0D2A22090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4F6B-8EF9-43FF-A859-04EDBF87BDC2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83B6-1090-4713-9C34-319F9187D4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55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83B6-1090-4713-9C34-319F9187D43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17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83B6-1090-4713-9C34-319F9187D43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5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8" y="286002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3994506" y="3962160"/>
            <a:ext cx="365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Pseudocódigo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2678783" y="4659577"/>
            <a:ext cx="683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o vetor </a:t>
            </a:r>
            <a:r>
              <a:rPr lang="pt-PT" dirty="0" err="1"/>
              <a:t>Encos</a:t>
            </a:r>
            <a:r>
              <a:rPr lang="pt-PT" dirty="0"/>
              <a:t>, organizado por ordem decrescente de duração, inserindo-as no vetor P até o período de tempo se esgotar.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9C81-C560-4ABB-99ED-FA33C43E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78" y="2229308"/>
            <a:ext cx="783064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05F-A62B-4EC5-AD90-C39E2279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Complexidade</a:t>
            </a:r>
            <a:r>
              <a:rPr lang="pt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82B2-4552-475A-B99A-C0D2A220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016500"/>
            <a:ext cx="10165080" cy="852594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0B18A-3046-44EF-A898-B91F4D46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63" y="2714254"/>
            <a:ext cx="7697274" cy="11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E3691-0D22-4AA4-9840-A8571C0ECE84}"/>
              </a:ext>
            </a:extLst>
          </p:cNvPr>
          <p:cNvSpPr txBox="1"/>
          <p:nvPr/>
        </p:nvSpPr>
        <p:spPr>
          <a:xfrm>
            <a:off x="2421890" y="4464976"/>
            <a:ext cx="73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					Complexidade: O(n) </a:t>
            </a:r>
          </a:p>
        </p:txBody>
      </p:sp>
    </p:spTree>
    <p:extLst>
      <p:ext uri="{BB962C8B-B14F-4D97-AF65-F5344CB8AC3E}">
        <p14:creationId xmlns:p14="http://schemas.microsoft.com/office/powerpoint/2010/main" val="22084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83CB-5B4F-46DB-9965-568A569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Funcionalidade 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ACD0-0B29-4A42-BAE2-C3B0A3B1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Em todos os cenários descobrimos a eficiência das operações da empresa.</a:t>
            </a:r>
          </a:p>
          <a:p>
            <a:pPr lvl="1"/>
            <a:r>
              <a:rPr lang="pt-PT" dirty="0"/>
              <a:t>Guardamos o número total de encomendas  antes de aplicar o algoritmo numa variável e no final dividimos o tamanho do vetor onde guardamos as estafetas usadas pelo número total de encomendas.</a:t>
            </a:r>
          </a:p>
        </p:txBody>
      </p:sp>
    </p:spTree>
    <p:extLst>
      <p:ext uri="{BB962C8B-B14F-4D97-AF65-F5344CB8AC3E}">
        <p14:creationId xmlns:p14="http://schemas.microsoft.com/office/powerpoint/2010/main" val="393521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2366"/>
          </a:xfrm>
        </p:spPr>
        <p:txBody>
          <a:bodyPr>
            <a:normAutofit/>
          </a:bodyPr>
          <a:lstStyle/>
          <a:p>
            <a:pPr lvl="1"/>
            <a:r>
              <a:rPr lang="pt-PT" dirty="0"/>
              <a:t>Escolha do algoritmo para o cenário 2, respetivamente escolher fazer de forma recursiva ou por programação dinâmica.</a:t>
            </a:r>
          </a:p>
          <a:p>
            <a:pPr lvl="1"/>
            <a:r>
              <a:rPr lang="pt-PT" dirty="0"/>
              <a:t>Problema no modo de guardar as carrinhas usadas nos cenários 1 e 2 e problema no modo de guardar as encomendas entregues no cenário 2.</a:t>
            </a:r>
          </a:p>
          <a:p>
            <a:pPr lvl="1"/>
            <a:r>
              <a:rPr lang="pt-PT" dirty="0"/>
              <a:t>Modo de ordenação das encomendas e das carrinhas para os cenários 1 e 2.</a:t>
            </a:r>
          </a:p>
          <a:p>
            <a:pPr lvl="1"/>
            <a:r>
              <a:rPr lang="pt-PT" dirty="0"/>
              <a:t>Adicionar mais se houver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A8D7BC-44AC-444D-9C58-1B93AACD4084}"/>
              </a:ext>
            </a:extLst>
          </p:cNvPr>
          <p:cNvSpPr txBox="1">
            <a:spLocks/>
          </p:cNvSpPr>
          <p:nvPr/>
        </p:nvSpPr>
        <p:spPr>
          <a:xfrm>
            <a:off x="1066800" y="3734448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Auto-</a:t>
            </a:r>
            <a:r>
              <a:rPr lang="en-US" sz="4000" b="1" dirty="0" err="1"/>
              <a:t>Avaliação</a:t>
            </a:r>
            <a:endParaRPr lang="pt-PT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ED27F5-B02A-4619-BA19-2693EB56E752}"/>
              </a:ext>
            </a:extLst>
          </p:cNvPr>
          <p:cNvSpPr txBox="1">
            <a:spLocks/>
          </p:cNvSpPr>
          <p:nvPr/>
        </p:nvSpPr>
        <p:spPr>
          <a:xfrm>
            <a:off x="944880" y="4808009"/>
            <a:ext cx="10058400" cy="1307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Miguel Tavares -33%</a:t>
            </a:r>
          </a:p>
          <a:p>
            <a:pPr lvl="1"/>
            <a:r>
              <a:rPr lang="en-US" sz="1800" dirty="0"/>
              <a:t>Sofia Sousa-33%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Pedro Correia-33%</a:t>
            </a:r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dos </a:t>
            </a:r>
            <a:r>
              <a:rPr lang="en-US" b="1" dirty="0" err="1"/>
              <a:t>Problemas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370107" y="1808103"/>
            <a:ext cx="5420014" cy="302090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</a:t>
            </a:r>
            <a:r>
              <a:rPr lang="pt-PT" sz="1600" dirty="0" err="1"/>
              <a:t>Enco</a:t>
            </a:r>
            <a:r>
              <a:rPr lang="pt-PT" sz="1600" dirty="0"/>
              <a:t>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 (1,..,n)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1937700" y="4691622"/>
                <a:ext cx="7704841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pt-PT" sz="1600" dirty="0"/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e>
                    </m:nary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</m:oMath>
                </a14:m>
                <a:endParaRPr lang="pt-PT" sz="1600" dirty="0"/>
              </a:p>
              <a:p>
                <a:r>
                  <a:rPr lang="pt-PT" sz="1600" dirty="0"/>
                  <a:t>Dentro de um estafeta: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𝑟𝑒𝑠𝑝𝑒𝑡𝑖𝑣𝑎𝑚𝑒𝑛𝑡𝑒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00" y="4691622"/>
                <a:ext cx="7704841" cy="1633268"/>
              </a:xfrm>
              <a:prstGeom prst="rect">
                <a:avLst/>
              </a:prstGeom>
              <a:blipFill>
                <a:blip r:embed="rId2"/>
                <a:stretch>
                  <a:fillRect l="-475" t="-1119" b="-197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1D3427-9946-4555-BE2E-AB44424DF598}"/>
              </a:ext>
            </a:extLst>
          </p:cNvPr>
          <p:cNvSpPr txBox="1">
            <a:spLocks/>
          </p:cNvSpPr>
          <p:nvPr/>
        </p:nvSpPr>
        <p:spPr>
          <a:xfrm>
            <a:off x="6096000" y="1739631"/>
            <a:ext cx="5596378" cy="3020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(Recompensa e duração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por(Custo, 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30" y="393965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857583" y="2932225"/>
            <a:ext cx="5850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bin-packing: first fit (decreasing).</a:t>
            </a:r>
          </a:p>
          <a:p>
            <a:pPr algn="ctr"/>
            <a:r>
              <a:rPr lang="pt-PT" dirty="0"/>
              <a:t>Após a ordenação das carrinhas e encomendas por ordem decrescente de capacidade (peso+volume),percorremos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5709230" y="5422279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Pseudo</a:t>
            </a:r>
            <a:r>
              <a:rPr lang="pt-PT" sz="1100" dirty="0"/>
              <a:t> código da função aplicada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131C5-8139-4A65-AA43-BF92308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60" y="2102414"/>
            <a:ext cx="4395957" cy="3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6D9-4571-457E-863F-CCB1924F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Complexidade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C303-E1EB-4BBE-B9C3-034232C4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270" y="5566117"/>
            <a:ext cx="3443458" cy="389466"/>
          </a:xfrm>
        </p:spPr>
        <p:txBody>
          <a:bodyPr>
            <a:normAutofit lnSpcReduction="10000"/>
          </a:bodyPr>
          <a:lstStyle/>
          <a:p>
            <a:r>
              <a:rPr lang="pt-PT" dirty="0">
                <a:solidFill>
                  <a:srgbClr val="273239"/>
                </a:solidFill>
                <a:latin typeface="urw-din"/>
              </a:rPr>
              <a:t>Complexidade temporal: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 O(n</a:t>
            </a:r>
            <a:r>
              <a:rPr lang="pt-PT" b="0" i="0" baseline="30000" dirty="0">
                <a:solidFill>
                  <a:srgbClr val="273239"/>
                </a:solidFill>
                <a:effectLst/>
                <a:latin typeface="urw-din"/>
              </a:rPr>
              <a:t>2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8BC8F-3601-40A1-8992-E0A23384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93" y="1919028"/>
            <a:ext cx="5351253" cy="34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8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2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1296140" y="1778809"/>
            <a:ext cx="3737500" cy="236146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408494" y="4537389"/>
                <a:ext cx="11783506" cy="2156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</a:t>
                </a: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pt-PT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𝐶𝑢𝑠𝑡𝑜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𝑟𝑒𝑠𝑝𝑒𝑡𝑖𝑣𝑎𝑚𝑒𝑛𝑡𝑒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pt-PT" sz="1600" dirty="0"/>
                  <a:t>Dentro de um estafeta:-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</m:oMath>
                </a14:m>
                <a:endParaRPr lang="pt-PT" sz="1600" b="0" dirty="0">
                  <a:ea typeface="Cambria Math" panose="02040503050406030204" pitchFamily="18" charset="0"/>
                </a:endParaRPr>
              </a:p>
              <a:p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 </a:t>
                </a: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est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Custo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)&gt;0</m:t>
                    </m:r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𝑟𝑒𝑠𝑝𝑒𝑡𝑖𝑣𝑎𝑚𝑒𝑛𝑡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lang="pt-PT" sz="1600" dirty="0">
                  <a:ea typeface="Cambria Math" panose="02040503050406030204" pitchFamily="18" charset="0"/>
                </a:endParaRPr>
              </a:p>
              <a:p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4" y="4537389"/>
                <a:ext cx="11783506" cy="2156488"/>
              </a:xfrm>
              <a:prstGeom prst="rect">
                <a:avLst/>
              </a:prstGeom>
              <a:blipFill>
                <a:blip r:embed="rId2"/>
                <a:stretch>
                  <a:fillRect l="-259" t="-847" b="-19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302A7-8CF7-4B21-8D60-1FB8CF426F02}"/>
              </a:ext>
            </a:extLst>
          </p:cNvPr>
          <p:cNvSpPr txBox="1">
            <a:spLocks/>
          </p:cNvSpPr>
          <p:nvPr/>
        </p:nvSpPr>
        <p:spPr>
          <a:xfrm>
            <a:off x="6400800" y="1778809"/>
            <a:ext cx="3737500" cy="215648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(duração irrelevante):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25982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618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4377-67B1-4886-B39F-D6071672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42" y="1774565"/>
            <a:ext cx="9810538" cy="229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A3D9F-51FA-4F9B-B27D-658D75EBF7D0}"/>
              </a:ext>
            </a:extLst>
          </p:cNvPr>
          <p:cNvSpPr txBox="1"/>
          <p:nvPr/>
        </p:nvSpPr>
        <p:spPr>
          <a:xfrm>
            <a:off x="1275425" y="4356085"/>
            <a:ext cx="995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Preenchemos cada carrinha (ordenando-as por ordem decrescente de capacidade (peso+volume) e crescente de custo) com encomendas de forma a que soma das recompensas usadas fosse máxima.   </a:t>
            </a:r>
          </a:p>
        </p:txBody>
      </p:sp>
    </p:spTree>
    <p:extLst>
      <p:ext uri="{BB962C8B-B14F-4D97-AF65-F5344CB8AC3E}">
        <p14:creationId xmlns:p14="http://schemas.microsoft.com/office/powerpoint/2010/main" val="12828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1ED4-3E2A-48A5-A612-7937C47C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Complexidade</a:t>
            </a:r>
            <a:r>
              <a:rPr lang="pt-PT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509-6639-4A6A-AD1E-9592DC43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r>
              <a:rPr lang="pt-PT" dirty="0"/>
              <a:t>			Complexidade temporal do algoritmo: 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O(n</a:t>
            </a:r>
            <a:r>
              <a:rPr lang="pt-PT" baseline="30000" dirty="0">
                <a:solidFill>
                  <a:srgbClr val="273239"/>
                </a:solidFill>
                <a:latin typeface="urw-din"/>
              </a:rPr>
              <a:t>3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6452-F1CD-49E9-9F2C-024C3EB7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845734"/>
            <a:ext cx="9810538" cy="2290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4A8D1A-C36F-4D53-9EA4-89E4F279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42" y="1966860"/>
            <a:ext cx="9938743" cy="21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97784"/>
            <a:ext cx="5751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Vetor&lt;Encomenda&gt; P-Conjunto de Pedidos caracterizados por (Recompensa não relevante):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3250795" y="4078235"/>
                <a:ext cx="5751369" cy="166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20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</a:t>
                </a:r>
                <a:endParaRPr kumimoji="0" lang="pt-PT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Todos os valores têm de ser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pt-PT" sz="1600" b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PT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𝐷𝑢𝑟𝑎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çã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nary>
                      </m:num>
                      <m:den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pt-PT" sz="2000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95" y="4078235"/>
                <a:ext cx="5751369" cy="1669111"/>
              </a:xfrm>
              <a:prstGeom prst="rect">
                <a:avLst/>
              </a:prstGeom>
              <a:blipFill>
                <a:blip r:embed="rId2"/>
                <a:stretch>
                  <a:fillRect l="-424" t="-182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790</TotalTime>
  <Words>702</Words>
  <Application>Microsoft Office PowerPoint</Application>
  <PresentationFormat>Widescreen</PresentationFormat>
  <Paragraphs>115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urw-din</vt:lpstr>
      <vt:lpstr>Wingdings</vt:lpstr>
      <vt:lpstr>Retrospect</vt:lpstr>
      <vt:lpstr>Logística Urbana para Entrega de Mercadorias</vt:lpstr>
      <vt:lpstr>Descrição dos Problemas</vt:lpstr>
      <vt:lpstr>PowerPoint Presentation</vt:lpstr>
      <vt:lpstr>Descrição da Solução</vt:lpstr>
      <vt:lpstr>Complexidade</vt:lpstr>
      <vt:lpstr>PowerPoint Presentation</vt:lpstr>
      <vt:lpstr>Descrição da Solução</vt:lpstr>
      <vt:lpstr>Complexidade </vt:lpstr>
      <vt:lpstr>PowerPoint Presentation</vt:lpstr>
      <vt:lpstr>Descrição da Solução </vt:lpstr>
      <vt:lpstr>Complexidade </vt:lpstr>
      <vt:lpstr>Funcionalidade extra</vt:lpstr>
      <vt:lpstr>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Miguel Tavares</cp:lastModifiedBy>
  <cp:revision>41</cp:revision>
  <dcterms:created xsi:type="dcterms:W3CDTF">2022-04-13T09:38:10Z</dcterms:created>
  <dcterms:modified xsi:type="dcterms:W3CDTF">2022-04-20T14:06:01Z</dcterms:modified>
</cp:coreProperties>
</file>