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6" r:id="rId6"/>
    <p:sldId id="268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>
        <p:scale>
          <a:sx n="100" d="100"/>
          <a:sy n="100" d="100"/>
        </p:scale>
        <p:origin x="93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13/04/2022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37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13/04/2022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817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13/04/2022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588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13/04/2022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48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13/04/2022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54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13/04/2022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549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13/04/2022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987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13/04/2022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517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13/04/2022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612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B3E82F-7782-4578-8D73-D17823895593}" type="datetimeFigureOut">
              <a:rPr lang="pt-PT" smtClean="0"/>
              <a:t>13/04/2022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593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13/04/2022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704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B3E82F-7782-4578-8D73-D17823895593}" type="datetimeFigureOut">
              <a:rPr lang="pt-PT" smtClean="0"/>
              <a:t>13/04/2022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7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7545-DDA2-4DA1-BAAA-967820FA9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530" y="299001"/>
            <a:ext cx="10058400" cy="3566160"/>
          </a:xfrm>
        </p:spPr>
        <p:txBody>
          <a:bodyPr/>
          <a:lstStyle/>
          <a:p>
            <a:pPr algn="ctr"/>
            <a:r>
              <a:rPr lang="en-US" b="1" dirty="0" err="1"/>
              <a:t>Logística</a:t>
            </a:r>
            <a:r>
              <a:rPr lang="en-US" b="1" dirty="0"/>
              <a:t> Urbana para </a:t>
            </a:r>
            <a:r>
              <a:rPr lang="en-US" b="1" dirty="0" err="1"/>
              <a:t>Entrega</a:t>
            </a:r>
            <a:r>
              <a:rPr lang="en-US" b="1" dirty="0"/>
              <a:t> de </a:t>
            </a:r>
            <a:r>
              <a:rPr lang="en-US" b="1" dirty="0" err="1"/>
              <a:t>Mercadorias</a:t>
            </a:r>
            <a:endParaRPr lang="pt-PT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EDE6A-C1FF-4844-99F3-6C28E70D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530" y="4401312"/>
            <a:ext cx="9144000" cy="1655762"/>
          </a:xfrm>
        </p:spPr>
        <p:txBody>
          <a:bodyPr/>
          <a:lstStyle/>
          <a:p>
            <a:pPr algn="ctr"/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Desenhos</a:t>
            </a:r>
            <a:r>
              <a:rPr lang="en-US" dirty="0"/>
              <a:t> de </a:t>
            </a:r>
            <a:r>
              <a:rPr lang="en-US" dirty="0" err="1"/>
              <a:t>Algoritmos</a:t>
            </a:r>
            <a:r>
              <a:rPr lang="en-US" dirty="0"/>
              <a:t> 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80797-B0DB-40AA-AA7D-310CFE348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81" y="127551"/>
            <a:ext cx="2352675" cy="800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122117-BE99-4A42-AE80-29A745C9A206}"/>
              </a:ext>
            </a:extLst>
          </p:cNvPr>
          <p:cNvSpPr txBox="1"/>
          <p:nvPr/>
        </p:nvSpPr>
        <p:spPr>
          <a:xfrm>
            <a:off x="4162425" y="4862810"/>
            <a:ext cx="2828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latin typeface="+mj-lt"/>
              </a:rPr>
              <a:t>Miguel Tavares - 202002811</a:t>
            </a:r>
          </a:p>
          <a:p>
            <a:pPr algn="ctr"/>
            <a:r>
              <a:rPr lang="en-US" sz="1800" b="1" dirty="0">
                <a:latin typeface="+mj-lt"/>
              </a:rPr>
              <a:t>Sofia Sousa - 202005932</a:t>
            </a:r>
          </a:p>
          <a:p>
            <a:pPr algn="ctr"/>
            <a:r>
              <a:rPr lang="en-US" sz="1800" b="1" dirty="0">
                <a:latin typeface="+mj-lt"/>
              </a:rPr>
              <a:t>Pedro Correia - 202006199 </a:t>
            </a:r>
          </a:p>
        </p:txBody>
      </p:sp>
    </p:spTree>
    <p:extLst>
      <p:ext uri="{BB962C8B-B14F-4D97-AF65-F5344CB8AC3E}">
        <p14:creationId xmlns:p14="http://schemas.microsoft.com/office/powerpoint/2010/main" val="295076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5E86-C724-43AD-A4C4-C2F1CB42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4D872-E1B0-40ED-A76F-C5392CBAB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Os dados de entrada (1ºcenario):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1 vetor com encomendas (E),(P,V,R,D)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1 vetor com carrinhas (C),(Vmax,Pmax,Custo,Vatual,Patual)</a:t>
            </a:r>
          </a:p>
          <a:p>
            <a:pPr marL="0" indent="0">
              <a:buNone/>
            </a:pPr>
            <a:r>
              <a:rPr lang="pt-PT" dirty="0"/>
              <a:t> Os dados de saída (1º cenário):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2 vetores do tipo Estafeta ou Pedido (V,P);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1 vetor</a:t>
            </a:r>
          </a:p>
          <a:p>
            <a:pPr>
              <a:buFont typeface="Wingdings" panose="05000000000000000000" pitchFamily="2" charset="2"/>
              <a:buChar char="Ø"/>
            </a:pPr>
            <a:endParaRPr lang="pt-PT" dirty="0"/>
          </a:p>
          <a:p>
            <a:pPr>
              <a:buFont typeface="Wingdings" panose="05000000000000000000" pitchFamily="2" charset="2"/>
              <a:buChar char="Ø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13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ADAF-CC42-45AA-A713-0E6B627F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do </a:t>
            </a:r>
            <a:r>
              <a:rPr lang="en-US" b="1" dirty="0" err="1"/>
              <a:t>Problema</a:t>
            </a:r>
            <a:endParaRPr lang="pt-P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3397-7EA5-4266-B43E-583BBC86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4809"/>
            <a:ext cx="10058400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pt-PT" dirty="0"/>
              <a:t>Com</a:t>
            </a:r>
            <a:r>
              <a:rPr lang="en-US" dirty="0"/>
              <a:t> base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descrição</a:t>
            </a:r>
            <a:r>
              <a:rPr lang="en-US" dirty="0"/>
              <a:t> do </a:t>
            </a:r>
            <a:r>
              <a:rPr lang="en-US" dirty="0" err="1"/>
              <a:t>enunciado</a:t>
            </a:r>
            <a:r>
              <a:rPr lang="en-US" dirty="0"/>
              <a:t>, </a:t>
            </a:r>
            <a:r>
              <a:rPr lang="en-US" dirty="0" err="1"/>
              <a:t>pretendemos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cenários</a:t>
            </a:r>
            <a:r>
              <a:rPr lang="en-US" dirty="0"/>
              <a:t> para </a:t>
            </a:r>
            <a:r>
              <a:rPr lang="en-US" dirty="0" err="1"/>
              <a:t>melhorar</a:t>
            </a:r>
            <a:r>
              <a:rPr lang="en-US" dirty="0"/>
              <a:t> a </a:t>
            </a:r>
            <a:r>
              <a:rPr lang="en-US" dirty="0" err="1"/>
              <a:t>qualidade</a:t>
            </a:r>
            <a:r>
              <a:rPr lang="en-US" dirty="0"/>
              <a:t> de </a:t>
            </a:r>
            <a:r>
              <a:rPr lang="en-US" dirty="0" err="1"/>
              <a:t>gestão</a:t>
            </a:r>
            <a:r>
              <a:rPr lang="en-US" dirty="0"/>
              <a:t> da </a:t>
            </a:r>
            <a:r>
              <a:rPr lang="en-US" dirty="0" err="1"/>
              <a:t>empresa</a:t>
            </a:r>
            <a:r>
              <a:rPr lang="en-US" dirty="0"/>
              <a:t> de </a:t>
            </a:r>
            <a:r>
              <a:rPr lang="en-US" dirty="0" err="1"/>
              <a:t>logística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Minimizar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estafetas</a:t>
            </a:r>
            <a:r>
              <a:rPr lang="en-US" dirty="0"/>
              <a:t> para </a:t>
            </a:r>
            <a:r>
              <a:rPr lang="en-US" dirty="0" err="1"/>
              <a:t>entrega</a:t>
            </a:r>
            <a:r>
              <a:rPr lang="en-US" dirty="0"/>
              <a:t> de </a:t>
            </a:r>
            <a:r>
              <a:rPr lang="en-US" dirty="0" err="1"/>
              <a:t>pedidos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Maximizar</a:t>
            </a:r>
            <a:r>
              <a:rPr lang="en-US" dirty="0"/>
              <a:t> </a:t>
            </a:r>
            <a:r>
              <a:rPr lang="en-US" dirty="0" err="1"/>
              <a:t>Lucro</a:t>
            </a:r>
            <a:r>
              <a:rPr lang="en-US" dirty="0"/>
              <a:t> da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dia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Minimizar</a:t>
            </a:r>
            <a:r>
              <a:rPr lang="en-US" dirty="0"/>
              <a:t> tempo </a:t>
            </a:r>
            <a:r>
              <a:rPr lang="en-US" dirty="0" err="1"/>
              <a:t>médio</a:t>
            </a:r>
            <a:r>
              <a:rPr lang="en-US" dirty="0"/>
              <a:t> de </a:t>
            </a:r>
            <a:r>
              <a:rPr lang="pt-PT" dirty="0"/>
              <a:t>entregas</a:t>
            </a:r>
            <a:r>
              <a:rPr lang="en-US" dirty="0"/>
              <a:t> expresso a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realizadas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dia</a:t>
            </a:r>
            <a:endParaRPr lang="en-US" dirty="0"/>
          </a:p>
          <a:p>
            <a:pPr algn="ctr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0544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20E8-013C-4AB0-BBA5-EF61AB90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Formalização</a:t>
            </a:r>
            <a:r>
              <a:rPr lang="en-US" b="1" dirty="0"/>
              <a:t> do </a:t>
            </a:r>
            <a:r>
              <a:rPr lang="en-US" b="1" dirty="0" err="1"/>
              <a:t>Cenário</a:t>
            </a:r>
            <a:r>
              <a:rPr lang="en-US" b="1" dirty="0"/>
              <a:t> 1</a:t>
            </a:r>
            <a:endParaRPr lang="pt-P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3B97-5997-490C-B21F-AEAD1D079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832" y="1831087"/>
            <a:ext cx="4196179" cy="21194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dirty="0"/>
              <a:t>Os dados de entrada (1ºcenario):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pt-PT" dirty="0"/>
              <a:t>1 vetor com encomendas (E),(P,V,R,D)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pt-PT" dirty="0"/>
              <a:t>1 vetor com carrinhas (C),(Vmax,Pmax,Custo,Vatual,Patual)</a:t>
            </a:r>
          </a:p>
          <a:p>
            <a:pPr marL="0" indent="0" algn="just">
              <a:buNone/>
            </a:pPr>
            <a:r>
              <a:rPr lang="pt-PT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52BBA-73B4-4AF6-A2C7-1BB8D1E572F8}"/>
              </a:ext>
            </a:extLst>
          </p:cNvPr>
          <p:cNvSpPr txBox="1"/>
          <p:nvPr/>
        </p:nvSpPr>
        <p:spPr>
          <a:xfrm>
            <a:off x="6305513" y="1842252"/>
            <a:ext cx="4850167" cy="1410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PT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D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ados de saída (1º cenário):</a:t>
            </a:r>
          </a:p>
          <a:p>
            <a:pPr marL="91440" marR="0" lvl="0" indent="-9144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vetores do tipo Estafeta ou Pedido,vetores Esta e Pede (V,P);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2134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20E8-013C-4AB0-BBA5-EF61AB90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da </a:t>
            </a:r>
            <a:r>
              <a:rPr lang="en-US" b="1" dirty="0" err="1"/>
              <a:t>Solução</a:t>
            </a:r>
            <a:endParaRPr lang="pt-PT" b="1" dirty="0"/>
          </a:p>
        </p:txBody>
      </p:sp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3F81FF3F-F559-47D5-8A02-21FFA4706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865" y="1961945"/>
            <a:ext cx="3896269" cy="2934109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48110A-AB00-47F1-9CED-899E88DFD305}"/>
              </a:ext>
            </a:extLst>
          </p:cNvPr>
          <p:cNvSpPr txBox="1"/>
          <p:nvPr/>
        </p:nvSpPr>
        <p:spPr>
          <a:xfrm>
            <a:off x="3045414" y="5120639"/>
            <a:ext cx="6162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Baseando no algoritmo de bin-packing: first fit. (decreasing)</a:t>
            </a:r>
          </a:p>
          <a:p>
            <a:pPr algn="ctr"/>
            <a:r>
              <a:rPr lang="pt-PT" dirty="0"/>
              <a:t>Percorremos todos os camiões, vemos no metodo FitsInTruck se a encomenda é válida. </a:t>
            </a:r>
          </a:p>
        </p:txBody>
      </p:sp>
    </p:spTree>
    <p:extLst>
      <p:ext uri="{BB962C8B-B14F-4D97-AF65-F5344CB8AC3E}">
        <p14:creationId xmlns:p14="http://schemas.microsoft.com/office/powerpoint/2010/main" val="393563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20E8-013C-4AB0-BBA5-EF61AB90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da </a:t>
            </a:r>
            <a:r>
              <a:rPr lang="en-US" b="1" dirty="0" err="1"/>
              <a:t>Solução</a:t>
            </a:r>
            <a:endParaRPr lang="pt-P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3B97-5997-490C-B21F-AEAD1D079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Greedy Algorithm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842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20E8-013C-4AB0-BBA5-EF61AB90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da </a:t>
            </a:r>
            <a:r>
              <a:rPr lang="en-US" b="1" dirty="0" err="1"/>
              <a:t>Solução</a:t>
            </a:r>
            <a:endParaRPr lang="pt-P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3B97-5997-490C-B21F-AEAD1D079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052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7E17-24D3-4ECC-8AD6-8C29A5AF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0915C-EE2D-4EB4-BF3A-96FCE8158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680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2769-4AB3-404D-AA45-B0FC74F1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7B6D-ACD6-4568-86FC-6D1AD2A8A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9424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825C-84D6-4913-86C4-FEAC7C00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805D1-8B45-4B3A-B122-F9CE64ED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6755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127</TotalTime>
  <Words>243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Logística Urbana para Entrega de Mercadorias</vt:lpstr>
      <vt:lpstr>Descrição do Problema</vt:lpstr>
      <vt:lpstr>Formalização do Cenário 1</vt:lpstr>
      <vt:lpstr>Descrição da Solução</vt:lpstr>
      <vt:lpstr>Descrição da Solução</vt:lpstr>
      <vt:lpstr>Descrição da Solução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Logística Urbana para Entrega de Mercadorias</dc:title>
  <dc:creator>Miguel Tavares</dc:creator>
  <cp:lastModifiedBy>Miguel Tavares</cp:lastModifiedBy>
  <cp:revision>8</cp:revision>
  <dcterms:created xsi:type="dcterms:W3CDTF">2022-04-13T09:38:10Z</dcterms:created>
  <dcterms:modified xsi:type="dcterms:W3CDTF">2022-04-13T19:00:00Z</dcterms:modified>
</cp:coreProperties>
</file>