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75" r:id="rId6"/>
    <p:sldId id="272" r:id="rId7"/>
    <p:sldId id="274" r:id="rId8"/>
    <p:sldId id="277" r:id="rId9"/>
    <p:sldId id="271" r:id="rId10"/>
    <p:sldId id="266" r:id="rId11"/>
    <p:sldId id="276" r:id="rId12"/>
    <p:sldId id="278" r:id="rId13"/>
    <p:sldId id="27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C9C48-AE67-4E7B-9201-C4EDBE223694}" v="534" dt="2022-04-18T15:38:07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correia" userId="6e7638e249dbe376" providerId="LiveId" clId="{F2BC9C48-AE67-4E7B-9201-C4EDBE223694}"/>
    <pc:docChg chg="undo custSel addSld delSld modSld">
      <pc:chgData name="pedro correia" userId="6e7638e249dbe376" providerId="LiveId" clId="{F2BC9C48-AE67-4E7B-9201-C4EDBE223694}" dt="2022-04-18T15:45:24.357" v="1299" actId="47"/>
      <pc:docMkLst>
        <pc:docMk/>
      </pc:docMkLst>
      <pc:sldChg chg="modSp mod">
        <pc:chgData name="pedro correia" userId="6e7638e249dbe376" providerId="LiveId" clId="{F2BC9C48-AE67-4E7B-9201-C4EDBE223694}" dt="2022-04-18T14:08:51.516" v="68" actId="15"/>
        <pc:sldMkLst>
          <pc:docMk/>
          <pc:sldMk cId="2805447520" sldId="257"/>
        </pc:sldMkLst>
        <pc:spChg chg="mod">
          <ac:chgData name="pedro correia" userId="6e7638e249dbe376" providerId="LiveId" clId="{F2BC9C48-AE67-4E7B-9201-C4EDBE223694}" dt="2022-04-18T14:06:30.794" v="66" actId="20577"/>
          <ac:spMkLst>
            <pc:docMk/>
            <pc:sldMk cId="2805447520" sldId="257"/>
            <ac:spMk id="2" creationId="{06A0ADAF-CC42-45AA-A713-0E6B627F2343}"/>
          </ac:spMkLst>
        </pc:spChg>
        <pc:spChg chg="mod">
          <ac:chgData name="pedro correia" userId="6e7638e249dbe376" providerId="LiveId" clId="{F2BC9C48-AE67-4E7B-9201-C4EDBE223694}" dt="2022-04-18T14:08:51.516" v="68" actId="15"/>
          <ac:spMkLst>
            <pc:docMk/>
            <pc:sldMk cId="2805447520" sldId="257"/>
            <ac:spMk id="3" creationId="{70053397-7EA5-4266-B43E-583BBC8639A4}"/>
          </ac:spMkLst>
        </pc:spChg>
      </pc:sldChg>
      <pc:sldChg chg="addSp delSp modSp mod">
        <pc:chgData name="pedro correia" userId="6e7638e249dbe376" providerId="LiveId" clId="{F2BC9C48-AE67-4E7B-9201-C4EDBE223694}" dt="2022-04-13T22:50:34.664" v="43"/>
        <pc:sldMkLst>
          <pc:docMk/>
          <pc:sldMk cId="2921346457" sldId="258"/>
        </pc:sldMkLst>
        <pc:spChg chg="add del mod">
          <ac:chgData name="pedro correia" userId="6e7638e249dbe376" providerId="LiveId" clId="{F2BC9C48-AE67-4E7B-9201-C4EDBE223694}" dt="2022-04-13T22:50:34.664" v="43"/>
          <ac:spMkLst>
            <pc:docMk/>
            <pc:sldMk cId="2921346457" sldId="258"/>
            <ac:spMk id="3" creationId="{0DA53B97-5997-490C-B21F-AEAD1D079AC5}"/>
          </ac:spMkLst>
        </pc:spChg>
        <pc:spChg chg="add del mod">
          <ac:chgData name="pedro correia" userId="6e7638e249dbe376" providerId="LiveId" clId="{F2BC9C48-AE67-4E7B-9201-C4EDBE223694}" dt="2022-04-13T22:50:32.553" v="35" actId="6549"/>
          <ac:spMkLst>
            <pc:docMk/>
            <pc:sldMk cId="2921346457" sldId="258"/>
            <ac:spMk id="4" creationId="{84452BBA-73B4-4AF6-A2C7-1BB8D1E572F8}"/>
          </ac:spMkLst>
        </pc:spChg>
        <pc:spChg chg="add del mod">
          <ac:chgData name="pedro correia" userId="6e7638e249dbe376" providerId="LiveId" clId="{F2BC9C48-AE67-4E7B-9201-C4EDBE223694}" dt="2022-04-13T22:49:16.802" v="3"/>
          <ac:spMkLst>
            <pc:docMk/>
            <pc:sldMk cId="2921346457" sldId="258"/>
            <ac:spMk id="5" creationId="{F2D59DEC-868C-459A-9C44-DF61B889D3F3}"/>
          </ac:spMkLst>
        </pc:spChg>
        <pc:spChg chg="add del mod">
          <ac:chgData name="pedro correia" userId="6e7638e249dbe376" providerId="LiveId" clId="{F2BC9C48-AE67-4E7B-9201-C4EDBE223694}" dt="2022-04-13T22:49:34.528" v="15" actId="478"/>
          <ac:spMkLst>
            <pc:docMk/>
            <pc:sldMk cId="2921346457" sldId="258"/>
            <ac:spMk id="7" creationId="{E2D87BF1-9A41-4344-9550-D9EBDBCE0ED3}"/>
          </ac:spMkLst>
        </pc:spChg>
        <pc:spChg chg="add del mod">
          <ac:chgData name="pedro correia" userId="6e7638e249dbe376" providerId="LiveId" clId="{F2BC9C48-AE67-4E7B-9201-C4EDBE223694}" dt="2022-04-13T22:49:25.639" v="10"/>
          <ac:spMkLst>
            <pc:docMk/>
            <pc:sldMk cId="2921346457" sldId="258"/>
            <ac:spMk id="8" creationId="{2E2C0228-E437-40AA-BE52-8EDBFB32031D}"/>
          </ac:spMkLst>
        </pc:spChg>
        <pc:spChg chg="add del mod">
          <ac:chgData name="pedro correia" userId="6e7638e249dbe376" providerId="LiveId" clId="{F2BC9C48-AE67-4E7B-9201-C4EDBE223694}" dt="2022-04-13T22:49:33.737" v="14"/>
          <ac:spMkLst>
            <pc:docMk/>
            <pc:sldMk cId="2921346457" sldId="258"/>
            <ac:spMk id="9" creationId="{D47A28DB-133E-49D3-834C-7C509E7A3BDB}"/>
          </ac:spMkLst>
        </pc:spChg>
        <pc:spChg chg="add del mod">
          <ac:chgData name="pedro correia" userId="6e7638e249dbe376" providerId="LiveId" clId="{F2BC9C48-AE67-4E7B-9201-C4EDBE223694}" dt="2022-04-13T22:50:32.962" v="37"/>
          <ac:spMkLst>
            <pc:docMk/>
            <pc:sldMk cId="2921346457" sldId="258"/>
            <ac:spMk id="10" creationId="{03A4D749-6CDB-4634-BB5E-949C83EA9A18}"/>
          </ac:spMkLst>
        </pc:spChg>
        <pc:spChg chg="add del mod">
          <ac:chgData name="pedro correia" userId="6e7638e249dbe376" providerId="LiveId" clId="{F2BC9C48-AE67-4E7B-9201-C4EDBE223694}" dt="2022-04-13T22:50:09.868" v="28"/>
          <ac:spMkLst>
            <pc:docMk/>
            <pc:sldMk cId="2921346457" sldId="258"/>
            <ac:spMk id="11" creationId="{CA985A11-877D-4BAD-9552-D3A67BE32D18}"/>
          </ac:spMkLst>
        </pc:spChg>
        <pc:spChg chg="add del mod">
          <ac:chgData name="pedro correia" userId="6e7638e249dbe376" providerId="LiveId" clId="{F2BC9C48-AE67-4E7B-9201-C4EDBE223694}" dt="2022-04-13T22:50:31.766" v="32"/>
          <ac:spMkLst>
            <pc:docMk/>
            <pc:sldMk cId="2921346457" sldId="258"/>
            <ac:spMk id="12" creationId="{64CEAE14-EB6D-4F96-8452-FCA8FBB0E7C5}"/>
          </ac:spMkLst>
        </pc:spChg>
      </pc:sldChg>
      <pc:sldChg chg="del">
        <pc:chgData name="pedro correia" userId="6e7638e249dbe376" providerId="LiveId" clId="{F2BC9C48-AE67-4E7B-9201-C4EDBE223694}" dt="2022-04-18T15:45:24.357" v="1299" actId="47"/>
        <pc:sldMkLst>
          <pc:docMk/>
          <pc:sldMk cId="2126801611" sldId="262"/>
        </pc:sldMkLst>
      </pc:sldChg>
      <pc:sldChg chg="del">
        <pc:chgData name="pedro correia" userId="6e7638e249dbe376" providerId="LiveId" clId="{F2BC9C48-AE67-4E7B-9201-C4EDBE223694}" dt="2022-04-18T15:45:23.464" v="1298" actId="47"/>
        <pc:sldMkLst>
          <pc:docMk/>
          <pc:sldMk cId="3099424196" sldId="263"/>
        </pc:sldMkLst>
      </pc:sldChg>
      <pc:sldChg chg="del">
        <pc:chgData name="pedro correia" userId="6e7638e249dbe376" providerId="LiveId" clId="{F2BC9C48-AE67-4E7B-9201-C4EDBE223694}" dt="2022-04-18T15:45:22.863" v="1297" actId="47"/>
        <pc:sldMkLst>
          <pc:docMk/>
          <pc:sldMk cId="373675569" sldId="264"/>
        </pc:sldMkLst>
      </pc:sldChg>
      <pc:sldChg chg="addSp delSp modSp mod">
        <pc:chgData name="pedro correia" userId="6e7638e249dbe376" providerId="LiveId" clId="{F2BC9C48-AE67-4E7B-9201-C4EDBE223694}" dt="2022-04-18T15:43:43.057" v="1216" actId="1076"/>
        <pc:sldMkLst>
          <pc:docMk/>
          <pc:sldMk cId="1758428583" sldId="266"/>
        </pc:sldMkLst>
        <pc:spChg chg="del">
          <ac:chgData name="pedro correia" userId="6e7638e249dbe376" providerId="LiveId" clId="{F2BC9C48-AE67-4E7B-9201-C4EDBE223694}" dt="2022-04-18T15:33:58.678" v="1026" actId="478"/>
          <ac:spMkLst>
            <pc:docMk/>
            <pc:sldMk cId="1758428583" sldId="266"/>
            <ac:spMk id="3" creationId="{0DA53B97-5997-490C-B21F-AEAD1D079AC5}"/>
          </ac:spMkLst>
        </pc:spChg>
        <pc:spChg chg="mod">
          <ac:chgData name="pedro correia" userId="6e7638e249dbe376" providerId="LiveId" clId="{F2BC9C48-AE67-4E7B-9201-C4EDBE223694}" dt="2022-04-18T15:39:51.507" v="1111" actId="403"/>
          <ac:spMkLst>
            <pc:docMk/>
            <pc:sldMk cId="1758428583" sldId="266"/>
            <ac:spMk id="10" creationId="{06E9AA9B-7600-4EA8-8A20-B28C4F864E64}"/>
          </ac:spMkLst>
        </pc:spChg>
        <pc:spChg chg="mod">
          <ac:chgData name="pedro correia" userId="6e7638e249dbe376" providerId="LiveId" clId="{F2BC9C48-AE67-4E7B-9201-C4EDBE223694}" dt="2022-04-18T15:43:43.057" v="1216" actId="1076"/>
          <ac:spMkLst>
            <pc:docMk/>
            <pc:sldMk cId="1758428583" sldId="266"/>
            <ac:spMk id="11" creationId="{2F96400E-727F-4025-AD39-648AED8C74BB}"/>
          </ac:spMkLst>
        </pc:spChg>
        <pc:picChg chg="add del">
          <ac:chgData name="pedro correia" userId="6e7638e249dbe376" providerId="LiveId" clId="{F2BC9C48-AE67-4E7B-9201-C4EDBE223694}" dt="2022-04-18T15:34:08.500" v="1028" actId="22"/>
          <ac:picMkLst>
            <pc:docMk/>
            <pc:sldMk cId="1758428583" sldId="266"/>
            <ac:picMk id="5" creationId="{8D9C8C70-1DCF-4C81-BE6E-7EBD5B4CE629}"/>
          </ac:picMkLst>
        </pc:picChg>
        <pc:picChg chg="mod">
          <ac:chgData name="pedro correia" userId="6e7638e249dbe376" providerId="LiveId" clId="{F2BC9C48-AE67-4E7B-9201-C4EDBE223694}" dt="2022-04-18T15:34:36.838" v="1036" actId="1076"/>
          <ac:picMkLst>
            <pc:docMk/>
            <pc:sldMk cId="1758428583" sldId="266"/>
            <ac:picMk id="9" creationId="{22B1E745-B022-4B91-8A26-3B12A31E81BB}"/>
          </ac:picMkLst>
        </pc:picChg>
      </pc:sldChg>
      <pc:sldChg chg="addSp delSp modSp new mod">
        <pc:chgData name="pedro correia" userId="6e7638e249dbe376" providerId="LiveId" clId="{F2BC9C48-AE67-4E7B-9201-C4EDBE223694}" dt="2022-04-18T15:33:33.758" v="1020" actId="20577"/>
        <pc:sldMkLst>
          <pc:docMk/>
          <pc:sldMk cId="1507378260" sldId="269"/>
        </pc:sldMkLst>
        <pc:spChg chg="add del">
          <ac:chgData name="pedro correia" userId="6e7638e249dbe376" providerId="LiveId" clId="{F2BC9C48-AE67-4E7B-9201-C4EDBE223694}" dt="2022-04-13T22:51:00.418" v="50" actId="478"/>
          <ac:spMkLst>
            <pc:docMk/>
            <pc:sldMk cId="1507378260" sldId="269"/>
            <ac:spMk id="2" creationId="{1EAC21A0-F87D-4D38-B730-1C73B6D841C0}"/>
          </ac:spMkLst>
        </pc:spChg>
        <pc:spChg chg="del mod">
          <ac:chgData name="pedro correia" userId="6e7638e249dbe376" providerId="LiveId" clId="{F2BC9C48-AE67-4E7B-9201-C4EDBE223694}" dt="2022-04-13T22:51:12.615" v="52" actId="478"/>
          <ac:spMkLst>
            <pc:docMk/>
            <pc:sldMk cId="1507378260" sldId="269"/>
            <ac:spMk id="3" creationId="{8FA8D177-C65A-45A4-948F-041564D7AD6E}"/>
          </ac:spMkLst>
        </pc:spChg>
        <pc:spChg chg="add mod">
          <ac:chgData name="pedro correia" userId="6e7638e249dbe376" providerId="LiveId" clId="{F2BC9C48-AE67-4E7B-9201-C4EDBE223694}" dt="2022-04-18T14:12:56.597" v="101" actId="14100"/>
          <ac:spMkLst>
            <pc:docMk/>
            <pc:sldMk cId="1507378260" sldId="269"/>
            <ac:spMk id="4" creationId="{F29967F0-2C0F-4212-ADA7-2126EE7D643F}"/>
          </ac:spMkLst>
        </pc:spChg>
        <pc:spChg chg="add mod">
          <ac:chgData name="pedro correia" userId="6e7638e249dbe376" providerId="LiveId" clId="{F2BC9C48-AE67-4E7B-9201-C4EDBE223694}" dt="2022-04-18T14:29:24.525" v="298" actId="20577"/>
          <ac:spMkLst>
            <pc:docMk/>
            <pc:sldMk cId="1507378260" sldId="269"/>
            <ac:spMk id="5" creationId="{F9671397-9D2B-4B4F-B762-DCAA21974E9D}"/>
          </ac:spMkLst>
        </pc:spChg>
        <pc:spChg chg="add del mod">
          <ac:chgData name="pedro correia" userId="6e7638e249dbe376" providerId="LiveId" clId="{F2BC9C48-AE67-4E7B-9201-C4EDBE223694}" dt="2022-04-18T14:11:50.559" v="70" actId="478"/>
          <ac:spMkLst>
            <pc:docMk/>
            <pc:sldMk cId="1507378260" sldId="269"/>
            <ac:spMk id="6" creationId="{33A1A7FD-057F-42F8-9018-4CE31FB92D8D}"/>
          </ac:spMkLst>
        </pc:spChg>
        <pc:spChg chg="add mod">
          <ac:chgData name="pedro correia" userId="6e7638e249dbe376" providerId="LiveId" clId="{F2BC9C48-AE67-4E7B-9201-C4EDBE223694}" dt="2022-04-18T15:33:33.758" v="1020" actId="20577"/>
          <ac:spMkLst>
            <pc:docMk/>
            <pc:sldMk cId="1507378260" sldId="269"/>
            <ac:spMk id="7" creationId="{0FC99067-2FE4-49FA-A359-140ACF56302F}"/>
          </ac:spMkLst>
        </pc:spChg>
        <pc:spChg chg="add mod">
          <ac:chgData name="pedro correia" userId="6e7638e249dbe376" providerId="LiveId" clId="{F2BC9C48-AE67-4E7B-9201-C4EDBE223694}" dt="2022-04-18T14:15:45.049" v="272" actId="14100"/>
          <ac:spMkLst>
            <pc:docMk/>
            <pc:sldMk cId="1507378260" sldId="269"/>
            <ac:spMk id="8" creationId="{ED1D3427-9946-4555-BE2E-AB44424DF598}"/>
          </ac:spMkLst>
        </pc:spChg>
      </pc:sldChg>
      <pc:sldChg chg="addSp delSp modSp new mod">
        <pc:chgData name="pedro correia" userId="6e7638e249dbe376" providerId="LiveId" clId="{F2BC9C48-AE67-4E7B-9201-C4EDBE223694}" dt="2022-04-13T22:52:14.223" v="62" actId="20577"/>
        <pc:sldMkLst>
          <pc:docMk/>
          <pc:sldMk cId="2615784666" sldId="270"/>
        </pc:sldMkLst>
        <pc:spChg chg="mod">
          <ac:chgData name="pedro correia" userId="6e7638e249dbe376" providerId="LiveId" clId="{F2BC9C48-AE67-4E7B-9201-C4EDBE223694}" dt="2022-04-13T22:51:52.396" v="59" actId="122"/>
          <ac:spMkLst>
            <pc:docMk/>
            <pc:sldMk cId="2615784666" sldId="270"/>
            <ac:spMk id="2" creationId="{905083D3-96D5-454B-A94C-2CB33399B9A1}"/>
          </ac:spMkLst>
        </pc:spChg>
        <pc:spChg chg="del">
          <ac:chgData name="pedro correia" userId="6e7638e249dbe376" providerId="LiveId" clId="{F2BC9C48-AE67-4E7B-9201-C4EDBE223694}" dt="2022-04-13T22:52:01.855" v="61" actId="478"/>
          <ac:spMkLst>
            <pc:docMk/>
            <pc:sldMk cId="2615784666" sldId="270"/>
            <ac:spMk id="3" creationId="{17B5D8AC-FB83-4BA0-BF1D-9D56C04B86D1}"/>
          </ac:spMkLst>
        </pc:spChg>
        <pc:spChg chg="add mod">
          <ac:chgData name="pedro correia" userId="6e7638e249dbe376" providerId="LiveId" clId="{F2BC9C48-AE67-4E7B-9201-C4EDBE223694}" dt="2022-04-13T22:52:14.223" v="62" actId="20577"/>
          <ac:spMkLst>
            <pc:docMk/>
            <pc:sldMk cId="2615784666" sldId="270"/>
            <ac:spMk id="5" creationId="{E0A9D527-AC5E-4F74-BD13-9F33FB55B4CD}"/>
          </ac:spMkLst>
        </pc:spChg>
        <pc:spChg chg="add mod">
          <ac:chgData name="pedro correia" userId="6e7638e249dbe376" providerId="LiveId" clId="{F2BC9C48-AE67-4E7B-9201-C4EDBE223694}" dt="2022-04-13T22:51:58.499" v="60"/>
          <ac:spMkLst>
            <pc:docMk/>
            <pc:sldMk cId="2615784666" sldId="270"/>
            <ac:spMk id="6" creationId="{F18A2A3C-591B-40E0-A021-E0F506517821}"/>
          </ac:spMkLst>
        </pc:spChg>
        <pc:picChg chg="add mod">
          <ac:chgData name="pedro correia" userId="6e7638e249dbe376" providerId="LiveId" clId="{F2BC9C48-AE67-4E7B-9201-C4EDBE223694}" dt="2022-04-13T22:51:58.499" v="60"/>
          <ac:picMkLst>
            <pc:docMk/>
            <pc:sldMk cId="2615784666" sldId="270"/>
            <ac:picMk id="4" creationId="{61398ADD-0833-45E1-BAC1-4EE31EB7D8D4}"/>
          </ac:picMkLst>
        </pc:picChg>
      </pc:sldChg>
      <pc:sldChg chg="modSp mod">
        <pc:chgData name="pedro correia" userId="6e7638e249dbe376" providerId="LiveId" clId="{F2BC9C48-AE67-4E7B-9201-C4EDBE223694}" dt="2022-04-18T15:40:00.584" v="1115" actId="20577"/>
        <pc:sldMkLst>
          <pc:docMk/>
          <pc:sldMk cId="679503092" sldId="271"/>
        </pc:sldMkLst>
        <pc:spChg chg="mod">
          <ac:chgData name="pedro correia" userId="6e7638e249dbe376" providerId="LiveId" clId="{F2BC9C48-AE67-4E7B-9201-C4EDBE223694}" dt="2022-04-18T15:40:00.584" v="1115" actId="20577"/>
          <ac:spMkLst>
            <pc:docMk/>
            <pc:sldMk cId="679503092" sldId="271"/>
            <ac:spMk id="5" creationId="{F9671397-9D2B-4B4F-B762-DCAA21974E9D}"/>
          </ac:spMkLst>
        </pc:spChg>
        <pc:spChg chg="mod">
          <ac:chgData name="pedro correia" userId="6e7638e249dbe376" providerId="LiveId" clId="{F2BC9C48-AE67-4E7B-9201-C4EDBE223694}" dt="2022-04-18T15:33:00.194" v="993" actId="20577"/>
          <ac:spMkLst>
            <pc:docMk/>
            <pc:sldMk cId="679503092" sldId="271"/>
            <ac:spMk id="6" creationId="{33A1A7FD-057F-42F8-9018-4CE31FB92D8D}"/>
          </ac:spMkLst>
        </pc:spChg>
        <pc:spChg chg="mod">
          <ac:chgData name="pedro correia" userId="6e7638e249dbe376" providerId="LiveId" clId="{F2BC9C48-AE67-4E7B-9201-C4EDBE223694}" dt="2022-04-18T15:38:07.970" v="1102" actId="20577"/>
          <ac:spMkLst>
            <pc:docMk/>
            <pc:sldMk cId="679503092" sldId="271"/>
            <ac:spMk id="7" creationId="{0FC99067-2FE4-49FA-A359-140ACF56302F}"/>
          </ac:spMkLst>
        </pc:spChg>
      </pc:sldChg>
      <pc:sldChg chg="addSp delSp modSp mod">
        <pc:chgData name="pedro correia" userId="6e7638e249dbe376" providerId="LiveId" clId="{F2BC9C48-AE67-4E7B-9201-C4EDBE223694}" dt="2022-04-18T15:32:20.307" v="941" actId="20577"/>
        <pc:sldMkLst>
          <pc:docMk/>
          <pc:sldMk cId="2598294835" sldId="272"/>
        </pc:sldMkLst>
        <pc:spChg chg="mod">
          <ac:chgData name="pedro correia" userId="6e7638e249dbe376" providerId="LiveId" clId="{F2BC9C48-AE67-4E7B-9201-C4EDBE223694}" dt="2022-04-18T15:22:04.642" v="872" actId="27636"/>
          <ac:spMkLst>
            <pc:docMk/>
            <pc:sldMk cId="2598294835" sldId="272"/>
            <ac:spMk id="4" creationId="{F29967F0-2C0F-4212-ADA7-2126EE7D643F}"/>
          </ac:spMkLst>
        </pc:spChg>
        <pc:spChg chg="mod">
          <ac:chgData name="pedro correia" userId="6e7638e249dbe376" providerId="LiveId" clId="{F2BC9C48-AE67-4E7B-9201-C4EDBE223694}" dt="2022-04-18T15:22:11.011" v="874" actId="1076"/>
          <ac:spMkLst>
            <pc:docMk/>
            <pc:sldMk cId="2598294835" sldId="272"/>
            <ac:spMk id="5" creationId="{F9671397-9D2B-4B4F-B762-DCAA21974E9D}"/>
          </ac:spMkLst>
        </pc:spChg>
        <pc:spChg chg="del mod">
          <ac:chgData name="pedro correia" userId="6e7638e249dbe376" providerId="LiveId" clId="{F2BC9C48-AE67-4E7B-9201-C4EDBE223694}" dt="2022-04-18T15:09:05.173" v="598" actId="478"/>
          <ac:spMkLst>
            <pc:docMk/>
            <pc:sldMk cId="2598294835" sldId="272"/>
            <ac:spMk id="6" creationId="{33A1A7FD-057F-42F8-9018-4CE31FB92D8D}"/>
          </ac:spMkLst>
        </pc:spChg>
        <pc:spChg chg="mod">
          <ac:chgData name="pedro correia" userId="6e7638e249dbe376" providerId="LiveId" clId="{F2BC9C48-AE67-4E7B-9201-C4EDBE223694}" dt="2022-04-18T15:32:20.307" v="941" actId="20577"/>
          <ac:spMkLst>
            <pc:docMk/>
            <pc:sldMk cId="2598294835" sldId="272"/>
            <ac:spMk id="7" creationId="{0FC99067-2FE4-49FA-A359-140ACF56302F}"/>
          </ac:spMkLst>
        </pc:spChg>
        <pc:spChg chg="add mod">
          <ac:chgData name="pedro correia" userId="6e7638e249dbe376" providerId="LiveId" clId="{F2BC9C48-AE67-4E7B-9201-C4EDBE223694}" dt="2022-04-18T15:24:55.318" v="940" actId="1076"/>
          <ac:spMkLst>
            <pc:docMk/>
            <pc:sldMk cId="2598294835" sldId="272"/>
            <ac:spMk id="8" creationId="{0F0302A7-8CF7-4B21-8D60-1FB8CF426F02}"/>
          </ac:spMkLst>
        </pc:spChg>
      </pc:sldChg>
      <pc:sldChg chg="modSp mod">
        <pc:chgData name="pedro correia" userId="6e7638e249dbe376" providerId="LiveId" clId="{F2BC9C48-AE67-4E7B-9201-C4EDBE223694}" dt="2022-04-18T15:14:05.328" v="684" actId="1076"/>
        <pc:sldMkLst>
          <pc:docMk/>
          <pc:sldMk cId="1282879808" sldId="274"/>
        </pc:sldMkLst>
        <pc:picChg chg="mod">
          <ac:chgData name="pedro correia" userId="6e7638e249dbe376" providerId="LiveId" clId="{F2BC9C48-AE67-4E7B-9201-C4EDBE223694}" dt="2022-04-18T15:14:05.328" v="684" actId="1076"/>
          <ac:picMkLst>
            <pc:docMk/>
            <pc:sldMk cId="1282879808" sldId="274"/>
            <ac:picMk id="7" creationId="{77094200-7941-463A-BE8B-45462315B4B9}"/>
          </ac:picMkLst>
        </pc:picChg>
      </pc:sldChg>
      <pc:sldChg chg="modSp new mod">
        <pc:chgData name="pedro correia" userId="6e7638e249dbe376" providerId="LiveId" clId="{F2BC9C48-AE67-4E7B-9201-C4EDBE223694}" dt="2022-04-18T14:46:45.130" v="594" actId="20577"/>
        <pc:sldMkLst>
          <pc:docMk/>
          <pc:sldMk cId="1429117583" sldId="275"/>
        </pc:sldMkLst>
        <pc:spChg chg="mod">
          <ac:chgData name="pedro correia" userId="6e7638e249dbe376" providerId="LiveId" clId="{F2BC9C48-AE67-4E7B-9201-C4EDBE223694}" dt="2022-04-18T14:38:44.650" v="506" actId="122"/>
          <ac:spMkLst>
            <pc:docMk/>
            <pc:sldMk cId="1429117583" sldId="275"/>
            <ac:spMk id="2" creationId="{E57A16D9-4571-457E-863F-CCB1924F17BA}"/>
          </ac:spMkLst>
        </pc:spChg>
        <pc:spChg chg="mod">
          <ac:chgData name="pedro correia" userId="6e7638e249dbe376" providerId="LiveId" clId="{F2BC9C48-AE67-4E7B-9201-C4EDBE223694}" dt="2022-04-18T14:46:45.130" v="594" actId="20577"/>
          <ac:spMkLst>
            <pc:docMk/>
            <pc:sldMk cId="1429117583" sldId="275"/>
            <ac:spMk id="3" creationId="{590BC303-E1EB-4BBE-B9C3-034232C408DB}"/>
          </ac:spMkLst>
        </pc:spChg>
      </pc:sldChg>
      <pc:sldChg chg="modSp new mod">
        <pc:chgData name="pedro correia" userId="6e7638e249dbe376" providerId="LiveId" clId="{F2BC9C48-AE67-4E7B-9201-C4EDBE223694}" dt="2022-04-18T15:45:14.622" v="1296" actId="20577"/>
        <pc:sldMkLst>
          <pc:docMk/>
          <pc:sldMk cId="2208482107" sldId="276"/>
        </pc:sldMkLst>
        <pc:spChg chg="mod">
          <ac:chgData name="pedro correia" userId="6e7638e249dbe376" providerId="LiveId" clId="{F2BC9C48-AE67-4E7B-9201-C4EDBE223694}" dt="2022-04-18T15:44:28.570" v="1230" actId="20577"/>
          <ac:spMkLst>
            <pc:docMk/>
            <pc:sldMk cId="2208482107" sldId="276"/>
            <ac:spMk id="2" creationId="{4BE8705F-A62B-4EC5-AD90-C39E2279B63D}"/>
          </ac:spMkLst>
        </pc:spChg>
        <pc:spChg chg="mod">
          <ac:chgData name="pedro correia" userId="6e7638e249dbe376" providerId="LiveId" clId="{F2BC9C48-AE67-4E7B-9201-C4EDBE223694}" dt="2022-04-18T15:45:14.622" v="1296" actId="20577"/>
          <ac:spMkLst>
            <pc:docMk/>
            <pc:sldMk cId="2208482107" sldId="276"/>
            <ac:spMk id="3" creationId="{668A82B2-4552-475A-B99A-C0D2A22090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4F6B-8EF9-43FF-A859-04EDBF87BDC2}" type="datetimeFigureOut">
              <a:rPr lang="pt-PT" smtClean="0"/>
              <a:t>19/04/2022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B83B6-1090-4713-9C34-319F9187D43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557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B83B6-1090-4713-9C34-319F9187D43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17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B83B6-1090-4713-9C34-319F9187D43A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259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19/04/2022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7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19/04/2022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817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19/04/2022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588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19/04/2022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48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19/04/2022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54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19/04/2022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549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19/04/2022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987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19/04/2022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17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19/04/2022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612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B3E82F-7782-4578-8D73-D17823895593}" type="datetimeFigureOut">
              <a:rPr lang="pt-PT" smtClean="0"/>
              <a:t>19/04/2022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593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19/04/2022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704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B3E82F-7782-4578-8D73-D17823895593}" type="datetimeFigureOut">
              <a:rPr lang="pt-PT" smtClean="0"/>
              <a:t>19/04/2022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7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7545-DDA2-4DA1-BAAA-967820FA9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530" y="299001"/>
            <a:ext cx="10058400" cy="3566160"/>
          </a:xfrm>
        </p:spPr>
        <p:txBody>
          <a:bodyPr/>
          <a:lstStyle/>
          <a:p>
            <a:pPr algn="ctr"/>
            <a:r>
              <a:rPr lang="en-US" b="1" dirty="0" err="1"/>
              <a:t>Logística</a:t>
            </a:r>
            <a:r>
              <a:rPr lang="en-US" b="1" dirty="0"/>
              <a:t> Urbana para </a:t>
            </a:r>
            <a:r>
              <a:rPr lang="en-US" b="1" dirty="0" err="1"/>
              <a:t>Entrega</a:t>
            </a:r>
            <a:r>
              <a:rPr lang="en-US" b="1" dirty="0"/>
              <a:t> de </a:t>
            </a:r>
            <a:r>
              <a:rPr lang="en-US" b="1" dirty="0" err="1"/>
              <a:t>Mercadorias</a:t>
            </a:r>
            <a:endParaRPr lang="pt-PT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EDE6A-C1FF-4844-99F3-6C28E70D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530" y="4401312"/>
            <a:ext cx="9144000" cy="1655762"/>
          </a:xfrm>
        </p:spPr>
        <p:txBody>
          <a:bodyPr/>
          <a:lstStyle/>
          <a:p>
            <a:pPr algn="ctr"/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Desenhos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r>
              <a:rPr lang="en-US" dirty="0"/>
              <a:t> 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80797-B0DB-40AA-AA7D-310CFE34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581" y="127551"/>
            <a:ext cx="2352675" cy="800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122117-BE99-4A42-AE80-29A745C9A206}"/>
              </a:ext>
            </a:extLst>
          </p:cNvPr>
          <p:cNvSpPr txBox="1"/>
          <p:nvPr/>
        </p:nvSpPr>
        <p:spPr>
          <a:xfrm>
            <a:off x="4162425" y="4862810"/>
            <a:ext cx="2828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latin typeface="+mj-lt"/>
              </a:rPr>
              <a:t>Miguel Tavares - 202002811</a:t>
            </a:r>
          </a:p>
          <a:p>
            <a:pPr algn="ctr"/>
            <a:r>
              <a:rPr lang="en-US" sz="1800" b="1" dirty="0">
                <a:latin typeface="+mj-lt"/>
              </a:rPr>
              <a:t>Sofia Sousa - 202005932</a:t>
            </a:r>
          </a:p>
          <a:p>
            <a:pPr algn="ctr"/>
            <a:r>
              <a:rPr lang="en-US" sz="1800" b="1" dirty="0">
                <a:latin typeface="+mj-lt"/>
              </a:rPr>
              <a:t>Pedro Correia - 202006199 </a:t>
            </a:r>
          </a:p>
        </p:txBody>
      </p:sp>
    </p:spTree>
    <p:extLst>
      <p:ext uri="{BB962C8B-B14F-4D97-AF65-F5344CB8AC3E}">
        <p14:creationId xmlns:p14="http://schemas.microsoft.com/office/powerpoint/2010/main" val="295076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0E8-013C-4AB0-BBA5-EF61AB90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98" y="286002"/>
            <a:ext cx="10058400" cy="1450757"/>
          </a:xfrm>
        </p:spPr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r>
              <a:rPr lang="en-US" b="1" dirty="0"/>
              <a:t> </a:t>
            </a:r>
            <a:endParaRPr lang="pt-PT" b="1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2B1E745-B022-4B91-8A26-3B12A31E81B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977" y="1940968"/>
            <a:ext cx="6594153" cy="21596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E9AA9B-7600-4EA8-8A20-B28C4F864E64}"/>
              </a:ext>
            </a:extLst>
          </p:cNvPr>
          <p:cNvSpPr txBox="1"/>
          <p:nvPr/>
        </p:nvSpPr>
        <p:spPr>
          <a:xfrm>
            <a:off x="3994506" y="3962160"/>
            <a:ext cx="3657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  Pseudocódigo da função aplicada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6400E-727F-4025-AD39-648AED8C74BB}"/>
              </a:ext>
            </a:extLst>
          </p:cNvPr>
          <p:cNvSpPr txBox="1"/>
          <p:nvPr/>
        </p:nvSpPr>
        <p:spPr>
          <a:xfrm>
            <a:off x="2678783" y="4659577"/>
            <a:ext cx="6834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Baseando no conceito de </a:t>
            </a:r>
            <a:r>
              <a:rPr lang="pt-PT" dirty="0" err="1"/>
              <a:t>Greedy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vamos percorrer o vetor </a:t>
            </a:r>
            <a:r>
              <a:rPr lang="pt-PT" dirty="0" err="1"/>
              <a:t>Encos</a:t>
            </a:r>
            <a:r>
              <a:rPr lang="pt-PT" dirty="0"/>
              <a:t>, organizado por ordem decrescente de duração, inserindo-as no vetor P até o período de tempo se esgotar.</a:t>
            </a:r>
          </a:p>
        </p:txBody>
      </p:sp>
    </p:spTree>
    <p:extLst>
      <p:ext uri="{BB962C8B-B14F-4D97-AF65-F5344CB8AC3E}">
        <p14:creationId xmlns:p14="http://schemas.microsoft.com/office/powerpoint/2010/main" val="175842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705F-A62B-4EC5-AD90-C39E2279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Complexidade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A82B2-4552-475A-B99A-C0D2A2209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/>
              <a:t>Como o </a:t>
            </a:r>
            <a:r>
              <a:rPr lang="pt-PT" dirty="0" err="1"/>
              <a:t>push_back</a:t>
            </a:r>
            <a:r>
              <a:rPr lang="pt-PT" dirty="0"/>
              <a:t> de um vetor tem complexidade O(1) ao percorrer-mos n elementos o nosso algoritmo tem complexidade O(n).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848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83CB-5B4F-46DB-9965-568A569E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 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ACD0-0B29-4A42-BAE2-C3B0A3B1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/>
              <a:t>Em todos os cenários descobrimos a eficiência das operações da empresa.</a:t>
            </a:r>
          </a:p>
          <a:p>
            <a:pPr lvl="1"/>
            <a:r>
              <a:rPr lang="pt-PT" dirty="0"/>
              <a:t>Guardamos o número total de encomendas  antes de aplicar o algoritmo numa variável e no final dividimos o tamanho do vetor onde guardamos as estafetas usadas pelo número total de encomendas.</a:t>
            </a:r>
          </a:p>
        </p:txBody>
      </p:sp>
    </p:spTree>
    <p:extLst>
      <p:ext uri="{BB962C8B-B14F-4D97-AF65-F5344CB8AC3E}">
        <p14:creationId xmlns:p14="http://schemas.microsoft.com/office/powerpoint/2010/main" val="393521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5B45-1C5D-48D4-9F8D-3E38E5F1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0438-31FA-4361-AAF4-14963EA64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757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0E8-013C-4AB0-BBA5-EF61AB90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14400"/>
            <a:ext cx="10058400" cy="822960"/>
          </a:xfrm>
        </p:spPr>
        <p:txBody>
          <a:bodyPr/>
          <a:lstStyle/>
          <a:p>
            <a:pPr algn="ctr"/>
            <a:r>
              <a:rPr lang="en-US" b="1" dirty="0" err="1"/>
              <a:t>Dificuldades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3B97-5997-490C-B21F-AEAD1D079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02366"/>
          </a:xfrm>
        </p:spPr>
        <p:txBody>
          <a:bodyPr>
            <a:normAutofit/>
          </a:bodyPr>
          <a:lstStyle/>
          <a:p>
            <a:pPr lvl="1"/>
            <a:r>
              <a:rPr lang="pt-PT" dirty="0"/>
              <a:t>Escolha do algoritmo para o cenário 2, respetivamente escolher fazer de forma recursiva ou por programação dinâmica.</a:t>
            </a:r>
          </a:p>
          <a:p>
            <a:pPr lvl="1"/>
            <a:r>
              <a:rPr lang="pt-PT" dirty="0"/>
              <a:t>Problema no modo de guardar as carrinhas usadas nos cenários 1 e 2 e problema no modo de guardar as encomendas entregues no cenário 2.</a:t>
            </a:r>
          </a:p>
          <a:p>
            <a:pPr lvl="1"/>
            <a:r>
              <a:rPr lang="pt-PT" dirty="0"/>
              <a:t>Modo de ordenação das encomendas e das carrinhas para os cenários 1 e 2.</a:t>
            </a:r>
          </a:p>
          <a:p>
            <a:pPr lvl="1"/>
            <a:r>
              <a:rPr lang="pt-PT" dirty="0"/>
              <a:t>Adicionar mais se houver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A8D7BC-44AC-444D-9C58-1B93AACD4084}"/>
              </a:ext>
            </a:extLst>
          </p:cNvPr>
          <p:cNvSpPr txBox="1">
            <a:spLocks/>
          </p:cNvSpPr>
          <p:nvPr/>
        </p:nvSpPr>
        <p:spPr>
          <a:xfrm>
            <a:off x="1066800" y="3734448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Auto-</a:t>
            </a:r>
            <a:r>
              <a:rPr lang="en-US" sz="4000" b="1" dirty="0" err="1"/>
              <a:t>Avaliação</a:t>
            </a:r>
            <a:endParaRPr lang="pt-PT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ED27F5-B02A-4619-BA19-2693EB56E752}"/>
              </a:ext>
            </a:extLst>
          </p:cNvPr>
          <p:cNvSpPr txBox="1">
            <a:spLocks/>
          </p:cNvSpPr>
          <p:nvPr/>
        </p:nvSpPr>
        <p:spPr>
          <a:xfrm>
            <a:off x="944880" y="4808009"/>
            <a:ext cx="10058400" cy="13070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Miguel Tavares -33%</a:t>
            </a:r>
          </a:p>
          <a:p>
            <a:pPr lvl="1"/>
            <a:r>
              <a:rPr lang="en-US" sz="1800" dirty="0"/>
              <a:t>Sofia Sousa-33%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Pedro Correia-33%</a:t>
            </a:r>
          </a:p>
        </p:txBody>
      </p:sp>
    </p:spTree>
    <p:extLst>
      <p:ext uri="{BB962C8B-B14F-4D97-AF65-F5344CB8AC3E}">
        <p14:creationId xmlns:p14="http://schemas.microsoft.com/office/powerpoint/2010/main" val="47052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ADAF-CC42-45AA-A713-0E6B627F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dos </a:t>
            </a:r>
            <a:r>
              <a:rPr lang="en-US" b="1" dirty="0" err="1"/>
              <a:t>Problemas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3397-7EA5-4266-B43E-583BBC86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4809"/>
            <a:ext cx="10058400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/>
              <a:t>Com</a:t>
            </a:r>
            <a:r>
              <a:rPr lang="en-US" dirty="0"/>
              <a:t> base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descrição</a:t>
            </a:r>
            <a:r>
              <a:rPr lang="en-US" dirty="0"/>
              <a:t> do </a:t>
            </a:r>
            <a:r>
              <a:rPr lang="en-US" dirty="0" err="1"/>
              <a:t>enunciado</a:t>
            </a:r>
            <a:r>
              <a:rPr lang="en-US" dirty="0"/>
              <a:t>, </a:t>
            </a:r>
            <a:r>
              <a:rPr lang="en-US" dirty="0" err="1"/>
              <a:t>pretendemos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cenários</a:t>
            </a:r>
            <a:r>
              <a:rPr lang="en-US" dirty="0"/>
              <a:t> para </a:t>
            </a:r>
            <a:r>
              <a:rPr lang="en-US" dirty="0" err="1"/>
              <a:t>melhorar</a:t>
            </a:r>
            <a:r>
              <a:rPr lang="en-US" dirty="0"/>
              <a:t> a </a:t>
            </a:r>
            <a:r>
              <a:rPr lang="en-US" dirty="0" err="1"/>
              <a:t>qualidade</a:t>
            </a:r>
            <a:r>
              <a:rPr lang="en-US" dirty="0"/>
              <a:t> de </a:t>
            </a:r>
            <a:r>
              <a:rPr lang="en-US" dirty="0" err="1"/>
              <a:t>gestão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de </a:t>
            </a:r>
            <a:r>
              <a:rPr lang="en-US" dirty="0" err="1"/>
              <a:t>logística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Minimizar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estafetas</a:t>
            </a:r>
            <a:r>
              <a:rPr lang="en-US" dirty="0"/>
              <a:t> para </a:t>
            </a:r>
            <a:r>
              <a:rPr lang="en-US" dirty="0" err="1"/>
              <a:t>entrega</a:t>
            </a:r>
            <a:r>
              <a:rPr lang="en-US" dirty="0"/>
              <a:t> de </a:t>
            </a:r>
            <a:r>
              <a:rPr lang="en-US" dirty="0" err="1"/>
              <a:t>pedidos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Maximizar</a:t>
            </a:r>
            <a:r>
              <a:rPr lang="en-US" dirty="0"/>
              <a:t> </a:t>
            </a:r>
            <a:r>
              <a:rPr lang="en-US" dirty="0" err="1"/>
              <a:t>Lucro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dia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Minimizar</a:t>
            </a:r>
            <a:r>
              <a:rPr lang="en-US" dirty="0"/>
              <a:t> tempo </a:t>
            </a:r>
            <a:r>
              <a:rPr lang="en-US" dirty="0" err="1"/>
              <a:t>médio</a:t>
            </a:r>
            <a:r>
              <a:rPr lang="en-US" dirty="0"/>
              <a:t> de </a:t>
            </a:r>
            <a:r>
              <a:rPr lang="pt-PT" dirty="0"/>
              <a:t>entregas</a:t>
            </a:r>
            <a:r>
              <a:rPr lang="en-US" dirty="0"/>
              <a:t> expresso 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realizadas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dia</a:t>
            </a:r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54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9967F0-2C0F-4212-ADA7-2126EE7D643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1</a:t>
            </a:r>
            <a:endParaRPr lang="pt-PT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71397-9D2B-4B4F-B762-DCAA21974E9D}"/>
              </a:ext>
            </a:extLst>
          </p:cNvPr>
          <p:cNvSpPr txBox="1">
            <a:spLocks/>
          </p:cNvSpPr>
          <p:nvPr/>
        </p:nvSpPr>
        <p:spPr>
          <a:xfrm>
            <a:off x="370107" y="1808103"/>
            <a:ext cx="5420014" cy="3020906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entrada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</a:t>
            </a:r>
            <a:r>
              <a:rPr lang="pt-PT" sz="1600" dirty="0" err="1"/>
              <a:t>Enco</a:t>
            </a:r>
            <a:r>
              <a:rPr lang="pt-PT" sz="1600" dirty="0"/>
              <a:t>- Conjunto de encomendas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 (1,..,n)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Duração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 C –Conjunto de carrinhas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Custo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PesoAtual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VolAtual</a:t>
            </a:r>
            <a:r>
              <a:rPr lang="pt-PT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/>
              <p:nvPr/>
            </p:nvSpPr>
            <p:spPr>
              <a:xfrm>
                <a:off x="1937700" y="4691622"/>
                <a:ext cx="7704841" cy="1633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pt-PT" sz="1600" u="sng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Restrições e Domínios de valores:</a:t>
                </a:r>
                <a:endParaRPr kumimoji="0" lang="pt-PT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 Todos os valores têm de pertencer a </a:t>
                </a:r>
                <a14:m>
                  <m:oMath xmlns:m="http://schemas.openxmlformats.org/officeDocument/2006/math"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pt-PT" sz="1600" dirty="0"/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/>
                  <a:t>Minimizar: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e>
                    </m:nary>
                    <m:r>
                      <a:rPr lang="pt-PT" sz="16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pt-P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</m:t>
                    </m:r>
                  </m:oMath>
                </a14:m>
                <a:endParaRPr lang="pt-PT" sz="1600" dirty="0"/>
              </a:p>
              <a:p>
                <a:r>
                  <a:rPr lang="pt-PT" sz="1600" dirty="0"/>
                  <a:t>Dentro de um estafeta: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𝑃𝑒𝑠𝑜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pt-P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𝑃𝑒𝑠𝑜𝑀𝑎𝑥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𝑉𝑜𝑙𝑀𝑎𝑥</m:t>
                        </m:r>
                      </m:e>
                    </m:d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𝐸𝑠𝑡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𝑟𝑒𝑠𝑝𝑒𝑡𝑖𝑣𝑎𝑚𝑒𝑛𝑡𝑒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00" y="4691622"/>
                <a:ext cx="7704841" cy="1633268"/>
              </a:xfrm>
              <a:prstGeom prst="rect">
                <a:avLst/>
              </a:prstGeom>
              <a:blipFill>
                <a:blip r:embed="rId2"/>
                <a:stretch>
                  <a:fillRect l="-475" t="-1119" b="-1977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1D3427-9946-4555-BE2E-AB44424DF598}"/>
              </a:ext>
            </a:extLst>
          </p:cNvPr>
          <p:cNvSpPr txBox="1">
            <a:spLocks/>
          </p:cNvSpPr>
          <p:nvPr/>
        </p:nvSpPr>
        <p:spPr>
          <a:xfrm>
            <a:off x="6096000" y="1739631"/>
            <a:ext cx="5596378" cy="30209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saída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P- Conjunto de pedidos  que vão ser entregues caracterizadas por (Recompensa e duração irrelevantes):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</a:t>
            </a:r>
            <a:r>
              <a:rPr lang="pt-PT" sz="1600" dirty="0" err="1"/>
              <a:t>Est</a:t>
            </a:r>
            <a:r>
              <a:rPr lang="pt-PT" sz="1600" dirty="0"/>
              <a:t>–Conjunto de carrinhas </a:t>
            </a:r>
            <a:r>
              <a:rPr lang="pt-PT" sz="1600" dirty="0" err="1"/>
              <a:t>usadas,caracterizadas</a:t>
            </a:r>
            <a:r>
              <a:rPr lang="pt-PT" sz="1600" dirty="0"/>
              <a:t> por(Custo, </a:t>
            </a:r>
            <a:r>
              <a:rPr lang="pt-PT" sz="1600" dirty="0" err="1"/>
              <a:t>PesoAtual</a:t>
            </a:r>
            <a:r>
              <a:rPr lang="pt-PT" sz="1600" dirty="0"/>
              <a:t> e </a:t>
            </a:r>
            <a:r>
              <a:rPr lang="pt-PT" sz="1600" dirty="0" err="1"/>
              <a:t>VolAtual</a:t>
            </a:r>
            <a:r>
              <a:rPr lang="pt-PT" sz="1600" dirty="0"/>
              <a:t> irrelevantes):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50737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83D3-96D5-454B-A94C-2CB33399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30" y="393965"/>
            <a:ext cx="10058400" cy="1450757"/>
          </a:xfrm>
        </p:spPr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9D527-AC5E-4F74-BD13-9F33FB55B4CD}"/>
              </a:ext>
            </a:extLst>
          </p:cNvPr>
          <p:cNvSpPr txBox="1"/>
          <p:nvPr/>
        </p:nvSpPr>
        <p:spPr>
          <a:xfrm>
            <a:off x="857583" y="2932225"/>
            <a:ext cx="5850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Baseado no algoritmo de bin-packing: first fit (decreasing).</a:t>
            </a:r>
          </a:p>
          <a:p>
            <a:pPr algn="ctr"/>
            <a:r>
              <a:rPr lang="pt-PT" dirty="0"/>
              <a:t>Após a ordenação das carrinhas e encomendas por ordem decrescente de capacidade (peso+volume),percorremos todos os camiões um a um e inserimos as encomendas que cabem no camião atual.</a:t>
            </a:r>
          </a:p>
          <a:p>
            <a:pPr algn="ctr"/>
            <a:r>
              <a:rPr lang="pt-PT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A2A3C-591B-40E0-A021-E0F506517821}"/>
              </a:ext>
            </a:extLst>
          </p:cNvPr>
          <p:cNvSpPr txBox="1"/>
          <p:nvPr/>
        </p:nvSpPr>
        <p:spPr>
          <a:xfrm>
            <a:off x="5709230" y="5422279"/>
            <a:ext cx="6162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 err="1"/>
              <a:t>Pseudo</a:t>
            </a:r>
            <a:r>
              <a:rPr lang="pt-PT" sz="1100" dirty="0"/>
              <a:t> código da função aplicada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2131C5-8139-4A65-AA43-BF923087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460" y="2102414"/>
            <a:ext cx="4395957" cy="307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8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16D9-4571-457E-863F-CCB1924F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Complexidade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C303-E1EB-4BBE-B9C3-034232C4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>
                <a:solidFill>
                  <a:srgbClr val="273239"/>
                </a:solidFill>
                <a:latin typeface="urw-din"/>
              </a:rPr>
              <a:t>Complexidade temporal: </a:t>
            </a:r>
            <a:r>
              <a:rPr lang="pt-PT" b="0" i="0" dirty="0">
                <a:solidFill>
                  <a:srgbClr val="273239"/>
                </a:solidFill>
                <a:effectLst/>
                <a:latin typeface="urw-din"/>
              </a:rPr>
              <a:t> O(n</a:t>
            </a:r>
            <a:r>
              <a:rPr lang="pt-PT" b="0" i="0" baseline="30000" dirty="0">
                <a:solidFill>
                  <a:srgbClr val="273239"/>
                </a:solidFill>
                <a:effectLst/>
                <a:latin typeface="urw-din"/>
              </a:rPr>
              <a:t>2</a:t>
            </a:r>
            <a:r>
              <a:rPr lang="pt-PT" b="0" i="0" dirty="0">
                <a:solidFill>
                  <a:srgbClr val="273239"/>
                </a:solidFill>
                <a:effectLst/>
                <a:latin typeface="urw-din"/>
              </a:rPr>
              <a:t>)</a:t>
            </a:r>
            <a:endParaRPr lang="pt-PT" dirty="0">
              <a:solidFill>
                <a:srgbClr val="273239"/>
              </a:solidFill>
              <a:latin typeface="urw-din"/>
            </a:endParaRPr>
          </a:p>
          <a:p>
            <a:endParaRPr lang="pt-PT" dirty="0">
              <a:solidFill>
                <a:srgbClr val="273239"/>
              </a:solidFill>
              <a:latin typeface="urw-di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8BC8F-3601-40A1-8992-E0A23384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09" y="1845734"/>
            <a:ext cx="6212816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1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9967F0-2C0F-4212-ADA7-2126EE7D643F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843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2</a:t>
            </a:r>
            <a:endParaRPr lang="pt-PT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71397-9D2B-4B4F-B762-DCAA21974E9D}"/>
              </a:ext>
            </a:extLst>
          </p:cNvPr>
          <p:cNvSpPr txBox="1">
            <a:spLocks/>
          </p:cNvSpPr>
          <p:nvPr/>
        </p:nvSpPr>
        <p:spPr>
          <a:xfrm>
            <a:off x="1296140" y="1778809"/>
            <a:ext cx="3737500" cy="2361460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entrada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E- Conjunto de encomendas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Duração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 C –Conjunto de carrinhas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Custo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PesoAtual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VolAtual</a:t>
            </a:r>
            <a:r>
              <a:rPr lang="pt-PT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/>
              <p:nvPr/>
            </p:nvSpPr>
            <p:spPr>
              <a:xfrm>
                <a:off x="216816" y="4605291"/>
                <a:ext cx="11783506" cy="2156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pt-PT" sz="1600" u="sng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Restrições e Domínios de valores:</a:t>
                </a:r>
                <a:endParaRPr kumimoji="0" lang="pt-PT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 Todos os valores têm de pertencer a </a:t>
                </a:r>
                <a14:m>
                  <m:oMath xmlns:m="http://schemas.openxmlformats.org/officeDocument/2006/math"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 </a:t>
                </a: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pt-PT" sz="16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Maximizar: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𝑅𝑒𝑐𝑜𝑚𝑝𝑒𝑛𝑠𝑎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 </m:t>
                        </m:r>
                      </m:e>
                    </m:nary>
                  </m:oMath>
                </a14:m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PT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𝐶𝑢𝑠𝑡𝑜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𝐸𝑠𝑡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𝑟𝑒𝑠𝑝𝑒𝑡𝑖𝑣𝑎𝑚𝑒𝑛𝑡𝑒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kumimoji="0" lang="pt-P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pt-PT" sz="1600" dirty="0"/>
                  <a:t>Dentro de um estafeta:-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𝑃𝑒𝑠𝑜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pt-P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𝑃𝑒𝑠𝑜𝑀𝑎𝑥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𝑉𝑜𝑙𝑀𝑎𝑥</m:t>
                        </m:r>
                      </m:e>
                    </m:d>
                  </m:oMath>
                </a14:m>
                <a:endParaRPr lang="pt-PT" sz="1600" b="0" dirty="0">
                  <a:ea typeface="Cambria Math" panose="02040503050406030204" pitchFamily="18" charset="0"/>
                </a:endParaRPr>
              </a:p>
              <a:p>
                <a:r>
                  <a:rPr kumimoji="0" lang="pt-P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	  </a:t>
                </a:r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- </a:t>
                </a:r>
                <a14:m>
                  <m:oMath xmlns:m="http://schemas.openxmlformats.org/officeDocument/2006/math">
                    <m: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𝑅𝑒𝑐𝑜𝑚𝑝𝑒𝑛𝑠𝑎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 </m:t>
                        </m:r>
                      </m:e>
                    </m:nary>
                    <m:r>
                      <m:rPr>
                        <m:sty m:val="p"/>
                      </m:rP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est</m:t>
                    </m:r>
                    <m: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m:rPr>
                        <m:sty m:val="p"/>
                      </m:rP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Custo</m:t>
                    </m:r>
                    <m: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)&gt;0</m:t>
                    </m:r>
                  </m:oMath>
                </a14:m>
                <a:r>
                  <a:rPr kumimoji="0" lang="pt-P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</a:t>
                </a:r>
                <a:r>
                  <a:rPr lang="pt-PT" sz="1600" dirty="0"/>
                  <a:t> </a:t>
                </a:r>
                <a14:m>
                  <m:oMath xmlns:m="http://schemas.openxmlformats.org/officeDocument/2006/math">
                    <m:r>
                      <a:rPr lang="pt-PT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PT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PT" sz="1600" i="1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pt-PT" sz="16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𝑟𝑒𝑠𝑝𝑒𝑡𝑖𝑣𝑎𝑚𝑒𝑛𝑡</m:t>
                    </m:r>
                    <m:r>
                      <m:rPr>
                        <m:sty m:val="p"/>
                      </m:rPr>
                      <a:rPr lang="pt-PT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endParaRPr lang="pt-PT" sz="1600" dirty="0">
                  <a:ea typeface="Cambria Math" panose="02040503050406030204" pitchFamily="18" charset="0"/>
                </a:endParaRPr>
              </a:p>
              <a:p>
                <a:endParaRPr kumimoji="0" lang="pt-P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16" y="4605291"/>
                <a:ext cx="11783506" cy="2156488"/>
              </a:xfrm>
              <a:prstGeom prst="rect">
                <a:avLst/>
              </a:prstGeom>
              <a:blipFill>
                <a:blip r:embed="rId2"/>
                <a:stretch>
                  <a:fillRect l="-310" t="-847" b="-197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0302A7-8CF7-4B21-8D60-1FB8CF426F02}"/>
              </a:ext>
            </a:extLst>
          </p:cNvPr>
          <p:cNvSpPr txBox="1">
            <a:spLocks/>
          </p:cNvSpPr>
          <p:nvPr/>
        </p:nvSpPr>
        <p:spPr>
          <a:xfrm>
            <a:off x="6400800" y="1778809"/>
            <a:ext cx="3737500" cy="2156488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saída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P- Conjunto de pedidos  que vão ser entregues caracterizadas por (duração irrelevante):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</a:t>
            </a:r>
            <a:r>
              <a:rPr lang="pt-PT" sz="1600" dirty="0" err="1"/>
              <a:t>Est</a:t>
            </a:r>
            <a:r>
              <a:rPr lang="pt-PT" sz="1600" dirty="0"/>
              <a:t>–Conjunto de carrinhas </a:t>
            </a:r>
            <a:r>
              <a:rPr lang="pt-PT" sz="1600" dirty="0" err="1"/>
              <a:t>usadas,caracterizadas</a:t>
            </a:r>
            <a:r>
              <a:rPr lang="pt-PT" sz="1600" dirty="0"/>
              <a:t> por(</a:t>
            </a:r>
            <a:r>
              <a:rPr lang="pt-PT" sz="1600" dirty="0" err="1"/>
              <a:t>PesoAtual</a:t>
            </a:r>
            <a:r>
              <a:rPr lang="pt-PT" sz="1600" dirty="0"/>
              <a:t> e </a:t>
            </a:r>
            <a:r>
              <a:rPr lang="pt-PT" sz="1600" dirty="0" err="1"/>
              <a:t>VolAtual</a:t>
            </a:r>
            <a:r>
              <a:rPr lang="pt-PT" sz="1600" dirty="0"/>
              <a:t> irrelevantes):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Custo</a:t>
            </a:r>
          </a:p>
        </p:txBody>
      </p:sp>
    </p:spTree>
    <p:extLst>
      <p:ext uri="{BB962C8B-B14F-4D97-AF65-F5344CB8AC3E}">
        <p14:creationId xmlns:p14="http://schemas.microsoft.com/office/powerpoint/2010/main" val="259829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83D3-96D5-454B-A94C-2CB33399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4618"/>
          </a:xfrm>
        </p:spPr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C4377-67B1-4886-B39F-D60716724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142" y="1774565"/>
            <a:ext cx="9810538" cy="2290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0A3D9F-51FA-4F9B-B27D-658D75EBF7D0}"/>
              </a:ext>
            </a:extLst>
          </p:cNvPr>
          <p:cNvSpPr txBox="1"/>
          <p:nvPr/>
        </p:nvSpPr>
        <p:spPr>
          <a:xfrm>
            <a:off x="1275425" y="4356085"/>
            <a:ext cx="9956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Preenchemos cada carrinha (ordenando-as por ordem decrescente de capacidade (peso+volume) e crescente de custo) com encomendas de forma a que soma das recompensas usadas fosse máxima.   </a:t>
            </a:r>
          </a:p>
        </p:txBody>
      </p:sp>
    </p:spTree>
    <p:extLst>
      <p:ext uri="{BB962C8B-B14F-4D97-AF65-F5344CB8AC3E}">
        <p14:creationId xmlns:p14="http://schemas.microsoft.com/office/powerpoint/2010/main" val="128287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1ED4-3E2A-48A5-A612-7937C47C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Complexidade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E509-6639-4A6A-AD1E-9592DC43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Complexidade temporal do algoritmo:  </a:t>
            </a:r>
            <a:r>
              <a:rPr lang="pt-PT" b="0" i="0" dirty="0">
                <a:solidFill>
                  <a:srgbClr val="273239"/>
                </a:solidFill>
                <a:effectLst/>
                <a:latin typeface="urw-din"/>
              </a:rPr>
              <a:t>O(n</a:t>
            </a:r>
            <a:r>
              <a:rPr lang="pt-PT" baseline="30000" dirty="0">
                <a:solidFill>
                  <a:srgbClr val="273239"/>
                </a:solidFill>
                <a:latin typeface="urw-din"/>
              </a:rPr>
              <a:t>3</a:t>
            </a:r>
            <a:r>
              <a:rPr lang="pt-PT" b="0" i="0" dirty="0">
                <a:solidFill>
                  <a:srgbClr val="273239"/>
                </a:solidFill>
                <a:effectLst/>
                <a:latin typeface="urw-din"/>
              </a:rPr>
              <a:t>)</a:t>
            </a:r>
            <a:endParaRPr lang="pt-PT" dirty="0">
              <a:solidFill>
                <a:srgbClr val="273239"/>
              </a:solidFill>
              <a:latin typeface="urw-din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995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9967F0-2C0F-4212-ADA7-2126EE7D643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3</a:t>
            </a:r>
            <a:endParaRPr lang="pt-PT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71397-9D2B-4B4F-B762-DCAA21974E9D}"/>
              </a:ext>
            </a:extLst>
          </p:cNvPr>
          <p:cNvSpPr txBox="1">
            <a:spLocks/>
          </p:cNvSpPr>
          <p:nvPr/>
        </p:nvSpPr>
        <p:spPr>
          <a:xfrm>
            <a:off x="614867" y="1831086"/>
            <a:ext cx="5596378" cy="44942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u="sng" dirty="0"/>
              <a:t>Dados de entrada</a:t>
            </a:r>
            <a:r>
              <a:rPr lang="pt-PT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E- Conjunto de encomendas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Duração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A7FD-057F-42F8-9018-4CE31FB92D8D}"/>
              </a:ext>
            </a:extLst>
          </p:cNvPr>
          <p:cNvSpPr txBox="1"/>
          <p:nvPr/>
        </p:nvSpPr>
        <p:spPr>
          <a:xfrm>
            <a:off x="6440631" y="1737360"/>
            <a:ext cx="57513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20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</a:t>
            </a:r>
            <a:r>
              <a:rPr kumimoji="0" lang="pt-PT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ados de saída: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pt-PT" sz="1600" b="0" i="0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Vetor&lt;Encomenda&gt; P-Conjunto de Pedidos caracterizados por (Recompensa não relevante):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Peso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pt-PT" sz="1600" b="0" i="0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Duração</a:t>
            </a:r>
            <a:endParaRPr kumimoji="0" lang="pt-PT" sz="1600" b="0" i="0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/>
              <p:nvPr/>
            </p:nvSpPr>
            <p:spPr>
              <a:xfrm>
                <a:off x="3220315" y="3984777"/>
                <a:ext cx="5751369" cy="1669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pt-PT" sz="2000" u="sng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Restrições e Domínios de valores</a:t>
                </a:r>
                <a:endParaRPr kumimoji="0" lang="pt-PT" sz="20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Todos os valores têm de ser pertencer a </a:t>
                </a:r>
                <a14:m>
                  <m:oMath xmlns:m="http://schemas.openxmlformats.org/officeDocument/2006/math"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kumimoji="0" lang="pt-PT" sz="1600" b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</a:endParaRP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/>
                  <a:t>Minimizar: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PT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𝐷𝑢𝑟𝑎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çã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nary>
                      </m:num>
                      <m:den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den>
                    </m:f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P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pt-PT" sz="2000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15" y="3984777"/>
                <a:ext cx="5751369" cy="1669111"/>
              </a:xfrm>
              <a:prstGeom prst="rect">
                <a:avLst/>
              </a:prstGeom>
              <a:blipFill>
                <a:blip r:embed="rId2"/>
                <a:stretch>
                  <a:fillRect l="-424" t="-219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5030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756</TotalTime>
  <Words>715</Words>
  <Application>Microsoft Office PowerPoint</Application>
  <PresentationFormat>Widescreen</PresentationFormat>
  <Paragraphs>108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urw-din</vt:lpstr>
      <vt:lpstr>Wingdings</vt:lpstr>
      <vt:lpstr>Retrospect</vt:lpstr>
      <vt:lpstr>Logística Urbana para Entrega de Mercadorias</vt:lpstr>
      <vt:lpstr>Descrição dos Problemas</vt:lpstr>
      <vt:lpstr>PowerPoint Presentation</vt:lpstr>
      <vt:lpstr>Descrição da Solução</vt:lpstr>
      <vt:lpstr>Complexidade</vt:lpstr>
      <vt:lpstr>PowerPoint Presentation</vt:lpstr>
      <vt:lpstr>Descrição da Solução</vt:lpstr>
      <vt:lpstr>Complexidade </vt:lpstr>
      <vt:lpstr>PowerPoint Presentation</vt:lpstr>
      <vt:lpstr>Descrição da Solução </vt:lpstr>
      <vt:lpstr>Complexidade </vt:lpstr>
      <vt:lpstr>Funcionalidade extra</vt:lpstr>
      <vt:lpstr>PowerPoint Presentation</vt:lpstr>
      <vt:lpstr>Dificuldades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Logística Urbana para Entrega de Mercadorias</dc:title>
  <dc:creator>Miguel Tavares</dc:creator>
  <cp:lastModifiedBy>pedro correia</cp:lastModifiedBy>
  <cp:revision>37</cp:revision>
  <dcterms:created xsi:type="dcterms:W3CDTF">2022-04-13T09:38:10Z</dcterms:created>
  <dcterms:modified xsi:type="dcterms:W3CDTF">2022-04-19T16:54:12Z</dcterms:modified>
</cp:coreProperties>
</file>