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72" r:id="rId6"/>
    <p:sldId id="274" r:id="rId7"/>
    <p:sldId id="271" r:id="rId8"/>
    <p:sldId id="266" r:id="rId9"/>
    <p:sldId id="268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BC9C48-AE67-4E7B-9201-C4EDBE223694}" v="14" dt="2022-04-13T22:51:58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122" d="100"/>
          <a:sy n="122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correia" userId="6e7638e249dbe376" providerId="LiveId" clId="{F2BC9C48-AE67-4E7B-9201-C4EDBE223694}"/>
    <pc:docChg chg="undo custSel addSld modSld">
      <pc:chgData name="pedro correia" userId="6e7638e249dbe376" providerId="LiveId" clId="{F2BC9C48-AE67-4E7B-9201-C4EDBE223694}" dt="2022-04-13T22:52:14.223" v="62" actId="20577"/>
      <pc:docMkLst>
        <pc:docMk/>
      </pc:docMkLst>
      <pc:sldChg chg="addSp delSp modSp mod">
        <pc:chgData name="pedro correia" userId="6e7638e249dbe376" providerId="LiveId" clId="{F2BC9C48-AE67-4E7B-9201-C4EDBE223694}" dt="2022-04-13T22:50:34.664" v="43"/>
        <pc:sldMkLst>
          <pc:docMk/>
          <pc:sldMk cId="2921346457" sldId="258"/>
        </pc:sldMkLst>
        <pc:spChg chg="add del mod">
          <ac:chgData name="pedro correia" userId="6e7638e249dbe376" providerId="LiveId" clId="{F2BC9C48-AE67-4E7B-9201-C4EDBE223694}" dt="2022-04-13T22:50:34.664" v="43"/>
          <ac:spMkLst>
            <pc:docMk/>
            <pc:sldMk cId="2921346457" sldId="258"/>
            <ac:spMk id="3" creationId="{0DA53B97-5997-490C-B21F-AEAD1D079AC5}"/>
          </ac:spMkLst>
        </pc:spChg>
        <pc:spChg chg="add del mod">
          <ac:chgData name="pedro correia" userId="6e7638e249dbe376" providerId="LiveId" clId="{F2BC9C48-AE67-4E7B-9201-C4EDBE223694}" dt="2022-04-13T22:50:32.553" v="35" actId="6549"/>
          <ac:spMkLst>
            <pc:docMk/>
            <pc:sldMk cId="2921346457" sldId="258"/>
            <ac:spMk id="4" creationId="{84452BBA-73B4-4AF6-A2C7-1BB8D1E572F8}"/>
          </ac:spMkLst>
        </pc:spChg>
        <pc:spChg chg="add del mod">
          <ac:chgData name="pedro correia" userId="6e7638e249dbe376" providerId="LiveId" clId="{F2BC9C48-AE67-4E7B-9201-C4EDBE223694}" dt="2022-04-13T22:49:16.802" v="3"/>
          <ac:spMkLst>
            <pc:docMk/>
            <pc:sldMk cId="2921346457" sldId="258"/>
            <ac:spMk id="5" creationId="{F2D59DEC-868C-459A-9C44-DF61B889D3F3}"/>
          </ac:spMkLst>
        </pc:spChg>
        <pc:spChg chg="add del mod">
          <ac:chgData name="pedro correia" userId="6e7638e249dbe376" providerId="LiveId" clId="{F2BC9C48-AE67-4E7B-9201-C4EDBE223694}" dt="2022-04-13T22:49:34.528" v="15" actId="478"/>
          <ac:spMkLst>
            <pc:docMk/>
            <pc:sldMk cId="2921346457" sldId="258"/>
            <ac:spMk id="7" creationId="{E2D87BF1-9A41-4344-9550-D9EBDBCE0ED3}"/>
          </ac:spMkLst>
        </pc:spChg>
        <pc:spChg chg="add del mod">
          <ac:chgData name="pedro correia" userId="6e7638e249dbe376" providerId="LiveId" clId="{F2BC9C48-AE67-4E7B-9201-C4EDBE223694}" dt="2022-04-13T22:49:25.639" v="10"/>
          <ac:spMkLst>
            <pc:docMk/>
            <pc:sldMk cId="2921346457" sldId="258"/>
            <ac:spMk id="8" creationId="{2E2C0228-E437-40AA-BE52-8EDBFB32031D}"/>
          </ac:spMkLst>
        </pc:spChg>
        <pc:spChg chg="add del mod">
          <ac:chgData name="pedro correia" userId="6e7638e249dbe376" providerId="LiveId" clId="{F2BC9C48-AE67-4E7B-9201-C4EDBE223694}" dt="2022-04-13T22:49:33.737" v="14"/>
          <ac:spMkLst>
            <pc:docMk/>
            <pc:sldMk cId="2921346457" sldId="258"/>
            <ac:spMk id="9" creationId="{D47A28DB-133E-49D3-834C-7C509E7A3BDB}"/>
          </ac:spMkLst>
        </pc:spChg>
        <pc:spChg chg="add del mod">
          <ac:chgData name="pedro correia" userId="6e7638e249dbe376" providerId="LiveId" clId="{F2BC9C48-AE67-4E7B-9201-C4EDBE223694}" dt="2022-04-13T22:50:32.962" v="37"/>
          <ac:spMkLst>
            <pc:docMk/>
            <pc:sldMk cId="2921346457" sldId="258"/>
            <ac:spMk id="10" creationId="{03A4D749-6CDB-4634-BB5E-949C83EA9A18}"/>
          </ac:spMkLst>
        </pc:spChg>
        <pc:spChg chg="add del mod">
          <ac:chgData name="pedro correia" userId="6e7638e249dbe376" providerId="LiveId" clId="{F2BC9C48-AE67-4E7B-9201-C4EDBE223694}" dt="2022-04-13T22:50:09.868" v="28"/>
          <ac:spMkLst>
            <pc:docMk/>
            <pc:sldMk cId="2921346457" sldId="258"/>
            <ac:spMk id="11" creationId="{CA985A11-877D-4BAD-9552-D3A67BE32D18}"/>
          </ac:spMkLst>
        </pc:spChg>
        <pc:spChg chg="add del mod">
          <ac:chgData name="pedro correia" userId="6e7638e249dbe376" providerId="LiveId" clId="{F2BC9C48-AE67-4E7B-9201-C4EDBE223694}" dt="2022-04-13T22:50:31.766" v="32"/>
          <ac:spMkLst>
            <pc:docMk/>
            <pc:sldMk cId="2921346457" sldId="258"/>
            <ac:spMk id="12" creationId="{64CEAE14-EB6D-4F96-8452-FCA8FBB0E7C5}"/>
          </ac:spMkLst>
        </pc:spChg>
      </pc:sldChg>
      <pc:sldChg chg="addSp delSp modSp new mod">
        <pc:chgData name="pedro correia" userId="6e7638e249dbe376" providerId="LiveId" clId="{F2BC9C48-AE67-4E7B-9201-C4EDBE223694}" dt="2022-04-13T22:51:25.576" v="56" actId="1076"/>
        <pc:sldMkLst>
          <pc:docMk/>
          <pc:sldMk cId="1507378260" sldId="269"/>
        </pc:sldMkLst>
        <pc:spChg chg="add del">
          <ac:chgData name="pedro correia" userId="6e7638e249dbe376" providerId="LiveId" clId="{F2BC9C48-AE67-4E7B-9201-C4EDBE223694}" dt="2022-04-13T22:51:00.418" v="50" actId="478"/>
          <ac:spMkLst>
            <pc:docMk/>
            <pc:sldMk cId="1507378260" sldId="269"/>
            <ac:spMk id="2" creationId="{1EAC21A0-F87D-4D38-B730-1C73B6D841C0}"/>
          </ac:spMkLst>
        </pc:spChg>
        <pc:spChg chg="del mod">
          <ac:chgData name="pedro correia" userId="6e7638e249dbe376" providerId="LiveId" clId="{F2BC9C48-AE67-4E7B-9201-C4EDBE223694}" dt="2022-04-13T22:51:12.615" v="52" actId="478"/>
          <ac:spMkLst>
            <pc:docMk/>
            <pc:sldMk cId="1507378260" sldId="269"/>
            <ac:spMk id="3" creationId="{8FA8D177-C65A-45A4-948F-041564D7AD6E}"/>
          </ac:spMkLst>
        </pc:spChg>
        <pc:spChg chg="add mod">
          <ac:chgData name="pedro correia" userId="6e7638e249dbe376" providerId="LiveId" clId="{F2BC9C48-AE67-4E7B-9201-C4EDBE223694}" dt="2022-04-13T22:50:55.428" v="49" actId="6549"/>
          <ac:spMkLst>
            <pc:docMk/>
            <pc:sldMk cId="1507378260" sldId="269"/>
            <ac:spMk id="4" creationId="{F29967F0-2C0F-4212-ADA7-2126EE7D643F}"/>
          </ac:spMkLst>
        </pc:spChg>
        <pc:spChg chg="add mod">
          <ac:chgData name="pedro correia" userId="6e7638e249dbe376" providerId="LiveId" clId="{F2BC9C48-AE67-4E7B-9201-C4EDBE223694}" dt="2022-04-13T22:51:19.785" v="54" actId="1076"/>
          <ac:spMkLst>
            <pc:docMk/>
            <pc:sldMk cId="1507378260" sldId="269"/>
            <ac:spMk id="5" creationId="{F9671397-9D2B-4B4F-B762-DCAA21974E9D}"/>
          </ac:spMkLst>
        </pc:spChg>
        <pc:spChg chg="add mod">
          <ac:chgData name="pedro correia" userId="6e7638e249dbe376" providerId="LiveId" clId="{F2BC9C48-AE67-4E7B-9201-C4EDBE223694}" dt="2022-04-13T22:51:23.659" v="55" actId="1076"/>
          <ac:spMkLst>
            <pc:docMk/>
            <pc:sldMk cId="1507378260" sldId="269"/>
            <ac:spMk id="6" creationId="{33A1A7FD-057F-42F8-9018-4CE31FB92D8D}"/>
          </ac:spMkLst>
        </pc:spChg>
        <pc:spChg chg="add mod">
          <ac:chgData name="pedro correia" userId="6e7638e249dbe376" providerId="LiveId" clId="{F2BC9C48-AE67-4E7B-9201-C4EDBE223694}" dt="2022-04-13T22:51:25.576" v="56" actId="1076"/>
          <ac:spMkLst>
            <pc:docMk/>
            <pc:sldMk cId="1507378260" sldId="269"/>
            <ac:spMk id="7" creationId="{0FC99067-2FE4-49FA-A359-140ACF56302F}"/>
          </ac:spMkLst>
        </pc:spChg>
      </pc:sldChg>
      <pc:sldChg chg="addSp delSp modSp new mod">
        <pc:chgData name="pedro correia" userId="6e7638e249dbe376" providerId="LiveId" clId="{F2BC9C48-AE67-4E7B-9201-C4EDBE223694}" dt="2022-04-13T22:52:14.223" v="62" actId="20577"/>
        <pc:sldMkLst>
          <pc:docMk/>
          <pc:sldMk cId="2615784666" sldId="270"/>
        </pc:sldMkLst>
        <pc:spChg chg="mod">
          <ac:chgData name="pedro correia" userId="6e7638e249dbe376" providerId="LiveId" clId="{F2BC9C48-AE67-4E7B-9201-C4EDBE223694}" dt="2022-04-13T22:51:52.396" v="59" actId="122"/>
          <ac:spMkLst>
            <pc:docMk/>
            <pc:sldMk cId="2615784666" sldId="270"/>
            <ac:spMk id="2" creationId="{905083D3-96D5-454B-A94C-2CB33399B9A1}"/>
          </ac:spMkLst>
        </pc:spChg>
        <pc:spChg chg="del">
          <ac:chgData name="pedro correia" userId="6e7638e249dbe376" providerId="LiveId" clId="{F2BC9C48-AE67-4E7B-9201-C4EDBE223694}" dt="2022-04-13T22:52:01.855" v="61" actId="478"/>
          <ac:spMkLst>
            <pc:docMk/>
            <pc:sldMk cId="2615784666" sldId="270"/>
            <ac:spMk id="3" creationId="{17B5D8AC-FB83-4BA0-BF1D-9D56C04B86D1}"/>
          </ac:spMkLst>
        </pc:spChg>
        <pc:spChg chg="add mod">
          <ac:chgData name="pedro correia" userId="6e7638e249dbe376" providerId="LiveId" clId="{F2BC9C48-AE67-4E7B-9201-C4EDBE223694}" dt="2022-04-13T22:52:14.223" v="62" actId="20577"/>
          <ac:spMkLst>
            <pc:docMk/>
            <pc:sldMk cId="2615784666" sldId="270"/>
            <ac:spMk id="5" creationId="{E0A9D527-AC5E-4F74-BD13-9F33FB55B4CD}"/>
          </ac:spMkLst>
        </pc:spChg>
        <pc:spChg chg="add mod">
          <ac:chgData name="pedro correia" userId="6e7638e249dbe376" providerId="LiveId" clId="{F2BC9C48-AE67-4E7B-9201-C4EDBE223694}" dt="2022-04-13T22:51:58.499" v="60"/>
          <ac:spMkLst>
            <pc:docMk/>
            <pc:sldMk cId="2615784666" sldId="270"/>
            <ac:spMk id="6" creationId="{F18A2A3C-591B-40E0-A021-E0F506517821}"/>
          </ac:spMkLst>
        </pc:spChg>
        <pc:picChg chg="add mod">
          <ac:chgData name="pedro correia" userId="6e7638e249dbe376" providerId="LiveId" clId="{F2BC9C48-AE67-4E7B-9201-C4EDBE223694}" dt="2022-04-13T22:51:58.499" v="60"/>
          <ac:picMkLst>
            <pc:docMk/>
            <pc:sldMk cId="2615784666" sldId="270"/>
            <ac:picMk id="4" creationId="{61398ADD-0833-45E1-BAC1-4EE31EB7D8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14/04/2022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37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14/04/2022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817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14/04/2022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588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14/04/2022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48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14/04/2022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54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14/04/2022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549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14/04/2022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987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14/04/2022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517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14/04/2022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612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B3E82F-7782-4578-8D73-D17823895593}" type="datetimeFigureOut">
              <a:rPr lang="pt-PT" smtClean="0"/>
              <a:t>14/04/2022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593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14/04/2022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704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B3E82F-7782-4578-8D73-D17823895593}" type="datetimeFigureOut">
              <a:rPr lang="pt-PT" smtClean="0"/>
              <a:t>14/04/2022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7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7545-DDA2-4DA1-BAAA-967820FA9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530" y="299001"/>
            <a:ext cx="10058400" cy="3566160"/>
          </a:xfrm>
        </p:spPr>
        <p:txBody>
          <a:bodyPr/>
          <a:lstStyle/>
          <a:p>
            <a:pPr algn="ctr"/>
            <a:r>
              <a:rPr lang="en-US" b="1" dirty="0" err="1"/>
              <a:t>Logística</a:t>
            </a:r>
            <a:r>
              <a:rPr lang="en-US" b="1" dirty="0"/>
              <a:t> Urbana para </a:t>
            </a:r>
            <a:r>
              <a:rPr lang="en-US" b="1" dirty="0" err="1"/>
              <a:t>Entrega</a:t>
            </a:r>
            <a:r>
              <a:rPr lang="en-US" b="1" dirty="0"/>
              <a:t> de </a:t>
            </a:r>
            <a:r>
              <a:rPr lang="en-US" b="1" dirty="0" err="1"/>
              <a:t>Mercadorias</a:t>
            </a:r>
            <a:endParaRPr lang="pt-PT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EDE6A-C1FF-4844-99F3-6C28E70D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530" y="4401312"/>
            <a:ext cx="9144000" cy="1655762"/>
          </a:xfrm>
        </p:spPr>
        <p:txBody>
          <a:bodyPr/>
          <a:lstStyle/>
          <a:p>
            <a:pPr algn="ctr"/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Desenhos</a:t>
            </a:r>
            <a:r>
              <a:rPr lang="en-US" dirty="0"/>
              <a:t> de </a:t>
            </a:r>
            <a:r>
              <a:rPr lang="en-US" dirty="0" err="1"/>
              <a:t>Algoritmos</a:t>
            </a:r>
            <a:r>
              <a:rPr lang="en-US" dirty="0"/>
              <a:t> 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80797-B0DB-40AA-AA7D-310CFE348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81" y="127551"/>
            <a:ext cx="2352675" cy="800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122117-BE99-4A42-AE80-29A745C9A206}"/>
              </a:ext>
            </a:extLst>
          </p:cNvPr>
          <p:cNvSpPr txBox="1"/>
          <p:nvPr/>
        </p:nvSpPr>
        <p:spPr>
          <a:xfrm>
            <a:off x="4162425" y="4862810"/>
            <a:ext cx="2828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latin typeface="+mj-lt"/>
              </a:rPr>
              <a:t>Miguel Tavares - 202002811</a:t>
            </a:r>
          </a:p>
          <a:p>
            <a:pPr algn="ctr"/>
            <a:r>
              <a:rPr lang="en-US" sz="1800" b="1" dirty="0">
                <a:latin typeface="+mj-lt"/>
              </a:rPr>
              <a:t>Sofia Sousa - 202005932</a:t>
            </a:r>
          </a:p>
          <a:p>
            <a:pPr algn="ctr"/>
            <a:r>
              <a:rPr lang="en-US" sz="1800" b="1" dirty="0">
                <a:latin typeface="+mj-lt"/>
              </a:rPr>
              <a:t>Pedro Correia - 202006199 </a:t>
            </a:r>
          </a:p>
        </p:txBody>
      </p:sp>
    </p:spTree>
    <p:extLst>
      <p:ext uri="{BB962C8B-B14F-4D97-AF65-F5344CB8AC3E}">
        <p14:creationId xmlns:p14="http://schemas.microsoft.com/office/powerpoint/2010/main" val="295076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7E17-24D3-4ECC-8AD6-8C29A5AF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0915C-EE2D-4EB4-BF3A-96FCE8158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680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2769-4AB3-404D-AA45-B0FC74F1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7B6D-ACD6-4568-86FC-6D1AD2A8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942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825C-84D6-4913-86C4-FEAC7C00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805D1-8B45-4B3A-B122-F9CE64ED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6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ADAF-CC42-45AA-A713-0E6B627F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do </a:t>
            </a:r>
            <a:r>
              <a:rPr lang="en-US" b="1" dirty="0" err="1"/>
              <a:t>Problema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3397-7EA5-4266-B43E-583BBC86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4809"/>
            <a:ext cx="10058400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pt-PT" dirty="0"/>
              <a:t>Com</a:t>
            </a:r>
            <a:r>
              <a:rPr lang="en-US" dirty="0"/>
              <a:t> base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descrição</a:t>
            </a:r>
            <a:r>
              <a:rPr lang="en-US" dirty="0"/>
              <a:t> do </a:t>
            </a:r>
            <a:r>
              <a:rPr lang="en-US" dirty="0" err="1"/>
              <a:t>enunciado</a:t>
            </a:r>
            <a:r>
              <a:rPr lang="en-US" dirty="0"/>
              <a:t>, </a:t>
            </a:r>
            <a:r>
              <a:rPr lang="en-US" dirty="0" err="1"/>
              <a:t>pretendemos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cenários</a:t>
            </a:r>
            <a:r>
              <a:rPr lang="en-US" dirty="0"/>
              <a:t> para </a:t>
            </a:r>
            <a:r>
              <a:rPr lang="en-US" dirty="0" err="1"/>
              <a:t>melhorar</a:t>
            </a:r>
            <a:r>
              <a:rPr lang="en-US" dirty="0"/>
              <a:t> a </a:t>
            </a:r>
            <a:r>
              <a:rPr lang="en-US" dirty="0" err="1"/>
              <a:t>qualidade</a:t>
            </a:r>
            <a:r>
              <a:rPr lang="en-US" dirty="0"/>
              <a:t> de </a:t>
            </a:r>
            <a:r>
              <a:rPr lang="en-US" dirty="0" err="1"/>
              <a:t>gestão</a:t>
            </a:r>
            <a:r>
              <a:rPr lang="en-US" dirty="0"/>
              <a:t> da </a:t>
            </a:r>
            <a:r>
              <a:rPr lang="en-US" dirty="0" err="1"/>
              <a:t>empresa</a:t>
            </a:r>
            <a:r>
              <a:rPr lang="en-US" dirty="0"/>
              <a:t> de </a:t>
            </a:r>
            <a:r>
              <a:rPr lang="en-US" dirty="0" err="1"/>
              <a:t>logística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Minimizar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estafetas</a:t>
            </a:r>
            <a:r>
              <a:rPr lang="en-US" dirty="0"/>
              <a:t> para </a:t>
            </a:r>
            <a:r>
              <a:rPr lang="en-US" dirty="0" err="1"/>
              <a:t>entrega</a:t>
            </a:r>
            <a:r>
              <a:rPr lang="en-US" dirty="0"/>
              <a:t> de </a:t>
            </a:r>
            <a:r>
              <a:rPr lang="en-US" dirty="0" err="1"/>
              <a:t>pedidos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Maximizar</a:t>
            </a:r>
            <a:r>
              <a:rPr lang="en-US" dirty="0"/>
              <a:t> </a:t>
            </a:r>
            <a:r>
              <a:rPr lang="en-US" dirty="0" err="1"/>
              <a:t>Lucro</a:t>
            </a:r>
            <a:r>
              <a:rPr lang="en-US" dirty="0"/>
              <a:t> da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dia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Minimizar</a:t>
            </a:r>
            <a:r>
              <a:rPr lang="en-US" dirty="0"/>
              <a:t> tempo </a:t>
            </a:r>
            <a:r>
              <a:rPr lang="en-US" dirty="0" err="1"/>
              <a:t>médio</a:t>
            </a:r>
            <a:r>
              <a:rPr lang="en-US" dirty="0"/>
              <a:t> de </a:t>
            </a:r>
            <a:r>
              <a:rPr lang="pt-PT" dirty="0"/>
              <a:t>entregas</a:t>
            </a:r>
            <a:r>
              <a:rPr lang="en-US" dirty="0"/>
              <a:t> expresso a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realizadas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dia</a:t>
            </a:r>
            <a:endParaRPr lang="en-US" dirty="0"/>
          </a:p>
          <a:p>
            <a:pPr algn="ctr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0544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9967F0-2C0F-4212-ADA7-2126EE7D643F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Formalização</a:t>
            </a:r>
            <a:r>
              <a:rPr lang="en-US" b="1" dirty="0"/>
              <a:t> do </a:t>
            </a:r>
            <a:r>
              <a:rPr lang="en-US" b="1" dirty="0" err="1"/>
              <a:t>Cenário</a:t>
            </a:r>
            <a:r>
              <a:rPr lang="en-US" b="1" dirty="0"/>
              <a:t> 1</a:t>
            </a:r>
            <a:endParaRPr lang="pt-PT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671397-9D2B-4B4F-B762-DCAA21974E9D}"/>
              </a:ext>
            </a:extLst>
          </p:cNvPr>
          <p:cNvSpPr txBox="1">
            <a:spLocks/>
          </p:cNvSpPr>
          <p:nvPr/>
        </p:nvSpPr>
        <p:spPr>
          <a:xfrm>
            <a:off x="614867" y="1831086"/>
            <a:ext cx="5596378" cy="44942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1600" u="sng" dirty="0"/>
              <a:t>Dados de entrada</a:t>
            </a:r>
            <a:r>
              <a:rPr lang="pt-PT" sz="16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E- Conjunto de encomendas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Recompensa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Duração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Vetor&lt;Carrinha&gt; C –Conjunto de </a:t>
            </a:r>
            <a:r>
              <a:rPr lang="pt-PT" sz="1600" dirty="0" err="1"/>
              <a:t>carrias</a:t>
            </a:r>
            <a:r>
              <a:rPr lang="pt-PT" sz="1600" dirty="0"/>
              <a:t>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Custo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PesoAtual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VolAtual</a:t>
            </a:r>
            <a:r>
              <a:rPr lang="pt-PT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1A7FD-057F-42F8-9018-4CE31FB92D8D}"/>
              </a:ext>
            </a:extLst>
          </p:cNvPr>
          <p:cNvSpPr txBox="1"/>
          <p:nvPr/>
        </p:nvSpPr>
        <p:spPr>
          <a:xfrm>
            <a:off x="6370293" y="1747520"/>
            <a:ext cx="5751369" cy="210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PT" sz="16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D</a:t>
            </a:r>
            <a:r>
              <a:rPr kumimoji="0" lang="pt-PT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ados de saída:</a:t>
            </a:r>
          </a:p>
          <a:p>
            <a:pPr marL="91440" marR="0" lvl="0" indent="-91440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Vetores&lt;</a:t>
            </a:r>
            <a:r>
              <a:rPr lang="pt-PT" sz="16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EstafetaouPedido</a:t>
            </a: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&gt;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 </a:t>
            </a: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Ped</a:t>
            </a: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-Conjunto de carrinhas registadas e pedidos a entregar caracterizados por:</a:t>
            </a:r>
          </a:p>
          <a:p>
            <a:pPr marL="548640" lvl="1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Peso</a:t>
            </a:r>
          </a:p>
          <a:p>
            <a:pPr marL="548640" lvl="1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Volume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99067-2FE4-49FA-A359-140ACF56302F}"/>
              </a:ext>
            </a:extLst>
          </p:cNvPr>
          <p:cNvSpPr txBox="1"/>
          <p:nvPr/>
        </p:nvSpPr>
        <p:spPr>
          <a:xfrm>
            <a:off x="6126480" y="4103952"/>
            <a:ext cx="5751369" cy="1016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PT" sz="16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Restrições e Domínios de valores:</a:t>
            </a:r>
            <a:endParaRPr kumimoji="0" lang="pt-PT" sz="1600" b="0" i="0" u="sng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" marR="0" lvl="0" indent="-91440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Todos os valores têm de ser positivos e pertencentes a N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0737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83D3-96D5-454B-A94C-2CB33399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da </a:t>
            </a:r>
            <a:r>
              <a:rPr lang="en-US" b="1" dirty="0" err="1"/>
              <a:t>Solução</a:t>
            </a:r>
            <a:endParaRPr lang="pt-PT" dirty="0"/>
          </a:p>
        </p:txBody>
      </p:sp>
      <p:pic>
        <p:nvPicPr>
          <p:cNvPr id="4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61398ADD-0833-45E1-BAC1-4EE31EB7D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411" y="1961945"/>
            <a:ext cx="3896269" cy="2934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A9D527-AC5E-4F74-BD13-9F33FB55B4CD}"/>
              </a:ext>
            </a:extLst>
          </p:cNvPr>
          <p:cNvSpPr txBox="1"/>
          <p:nvPr/>
        </p:nvSpPr>
        <p:spPr>
          <a:xfrm>
            <a:off x="725235" y="2551836"/>
            <a:ext cx="6162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Baseado no algoritmo de bin-</a:t>
            </a:r>
            <a:r>
              <a:rPr lang="pt-PT" dirty="0" err="1"/>
              <a:t>packing</a:t>
            </a:r>
            <a:r>
              <a:rPr lang="pt-PT" dirty="0"/>
              <a:t>: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fit</a:t>
            </a:r>
            <a:r>
              <a:rPr lang="pt-PT" dirty="0"/>
              <a:t> (</a:t>
            </a:r>
            <a:r>
              <a:rPr lang="pt-PT" dirty="0" err="1"/>
              <a:t>decreasing</a:t>
            </a:r>
            <a:r>
              <a:rPr lang="pt-PT" dirty="0"/>
              <a:t>).</a:t>
            </a:r>
          </a:p>
          <a:p>
            <a:pPr algn="ctr"/>
            <a:r>
              <a:rPr lang="pt-PT" dirty="0"/>
              <a:t>Após a ordenação das carrinhas e encomendas por ordem decrescente de capacidade (</a:t>
            </a:r>
            <a:r>
              <a:rPr lang="pt-PT" dirty="0" err="1"/>
              <a:t>peso+volume</a:t>
            </a:r>
            <a:r>
              <a:rPr lang="pt-PT" dirty="0"/>
              <a:t>),percorremos todos os camiões um a um e inserimos as encomendas que cabem no camião atual.</a:t>
            </a:r>
          </a:p>
          <a:p>
            <a:pPr algn="ctr"/>
            <a:r>
              <a:rPr lang="pt-PT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A2A3C-591B-40E0-A021-E0F506517821}"/>
              </a:ext>
            </a:extLst>
          </p:cNvPr>
          <p:cNvSpPr txBox="1"/>
          <p:nvPr/>
        </p:nvSpPr>
        <p:spPr>
          <a:xfrm>
            <a:off x="5817281" y="4909023"/>
            <a:ext cx="616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Pseudo</a:t>
            </a:r>
            <a:r>
              <a:rPr lang="pt-PT" dirty="0"/>
              <a:t> código da função aplicada</a:t>
            </a:r>
          </a:p>
        </p:txBody>
      </p:sp>
    </p:spTree>
    <p:extLst>
      <p:ext uri="{BB962C8B-B14F-4D97-AF65-F5344CB8AC3E}">
        <p14:creationId xmlns:p14="http://schemas.microsoft.com/office/powerpoint/2010/main" val="261578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9967F0-2C0F-4212-ADA7-2126EE7D643F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Formalização</a:t>
            </a:r>
            <a:r>
              <a:rPr lang="en-US" b="1" dirty="0"/>
              <a:t> do </a:t>
            </a:r>
            <a:r>
              <a:rPr lang="en-US" b="1" dirty="0" err="1"/>
              <a:t>Cenário</a:t>
            </a:r>
            <a:r>
              <a:rPr lang="en-US" b="1" dirty="0"/>
              <a:t> 2</a:t>
            </a:r>
            <a:endParaRPr lang="pt-PT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671397-9D2B-4B4F-B762-DCAA21974E9D}"/>
              </a:ext>
            </a:extLst>
          </p:cNvPr>
          <p:cNvSpPr txBox="1">
            <a:spLocks/>
          </p:cNvSpPr>
          <p:nvPr/>
        </p:nvSpPr>
        <p:spPr>
          <a:xfrm>
            <a:off x="614867" y="1831086"/>
            <a:ext cx="5596378" cy="44942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1600" u="sng" dirty="0"/>
              <a:t>Dados de entrada</a:t>
            </a:r>
            <a:r>
              <a:rPr lang="pt-PT" sz="16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E- Conjunto de encomendas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Recompensa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Duração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Vetor&lt;Carrinha&gt; C –Conjunto de </a:t>
            </a:r>
            <a:r>
              <a:rPr lang="pt-PT" sz="1600" dirty="0" err="1"/>
              <a:t>carrias</a:t>
            </a:r>
            <a:r>
              <a:rPr lang="pt-PT" sz="1600" dirty="0"/>
              <a:t>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Custo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PesoAtual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VolAtual</a:t>
            </a:r>
            <a:r>
              <a:rPr lang="pt-PT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1A7FD-057F-42F8-9018-4CE31FB92D8D}"/>
              </a:ext>
            </a:extLst>
          </p:cNvPr>
          <p:cNvSpPr txBox="1"/>
          <p:nvPr/>
        </p:nvSpPr>
        <p:spPr>
          <a:xfrm>
            <a:off x="6370293" y="1747520"/>
            <a:ext cx="5751369" cy="210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PT" sz="16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D</a:t>
            </a:r>
            <a:r>
              <a:rPr kumimoji="0" lang="pt-PT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ados de saída:</a:t>
            </a:r>
          </a:p>
          <a:p>
            <a:pPr marL="91440" marR="0" lvl="0" indent="-91440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Vetores&lt;</a:t>
            </a:r>
            <a:r>
              <a:rPr lang="pt-PT" sz="16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EstafetaouPedido</a:t>
            </a: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&gt;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 </a:t>
            </a: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Ped</a:t>
            </a: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-Conjunto de carrinhas registadas e pedidos a entregar caracterizados por:</a:t>
            </a:r>
          </a:p>
          <a:p>
            <a:pPr marL="548640" lvl="1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Peso</a:t>
            </a:r>
          </a:p>
          <a:p>
            <a:pPr marL="548640" lvl="1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Volume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99067-2FE4-49FA-A359-140ACF56302F}"/>
              </a:ext>
            </a:extLst>
          </p:cNvPr>
          <p:cNvSpPr txBox="1"/>
          <p:nvPr/>
        </p:nvSpPr>
        <p:spPr>
          <a:xfrm>
            <a:off x="6126480" y="4103952"/>
            <a:ext cx="5751369" cy="1016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PT" sz="16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Restrições e Domínios de valores:</a:t>
            </a:r>
            <a:endParaRPr kumimoji="0" lang="pt-PT" sz="1600" b="0" i="0" u="sng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" marR="0" lvl="0" indent="-91440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Todos os valores têm de ser positivos e pertencentes a N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829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83D3-96D5-454B-A94C-2CB33399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da </a:t>
            </a:r>
            <a:r>
              <a:rPr lang="en-US" b="1" dirty="0" err="1"/>
              <a:t>Solução</a:t>
            </a:r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094200-7941-463A-BE8B-45462315B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838" y="2133600"/>
            <a:ext cx="6573961" cy="358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7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9967F0-2C0F-4212-ADA7-2126EE7D643F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Formalização</a:t>
            </a:r>
            <a:r>
              <a:rPr lang="en-US" b="1" dirty="0"/>
              <a:t> do </a:t>
            </a:r>
            <a:r>
              <a:rPr lang="en-US" b="1" dirty="0" err="1"/>
              <a:t>Cenário</a:t>
            </a:r>
            <a:r>
              <a:rPr lang="en-US" b="1" dirty="0"/>
              <a:t> 3</a:t>
            </a:r>
            <a:endParaRPr lang="pt-PT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671397-9D2B-4B4F-B762-DCAA21974E9D}"/>
              </a:ext>
            </a:extLst>
          </p:cNvPr>
          <p:cNvSpPr txBox="1">
            <a:spLocks/>
          </p:cNvSpPr>
          <p:nvPr/>
        </p:nvSpPr>
        <p:spPr>
          <a:xfrm>
            <a:off x="614867" y="1831086"/>
            <a:ext cx="5596378" cy="44942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u="sng" dirty="0"/>
              <a:t>Dados de entrada</a:t>
            </a:r>
            <a:r>
              <a:rPr lang="pt-PT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E- Conjunto de encomendas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Recompensa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Duração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Vetor&lt;Carrinha&gt; C –Conjunto de carrinhas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Custo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PesoAtual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VolAtual</a:t>
            </a:r>
            <a:r>
              <a:rPr lang="pt-PT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1A7FD-057F-42F8-9018-4CE31FB92D8D}"/>
              </a:ext>
            </a:extLst>
          </p:cNvPr>
          <p:cNvSpPr txBox="1"/>
          <p:nvPr/>
        </p:nvSpPr>
        <p:spPr>
          <a:xfrm>
            <a:off x="6440631" y="1737360"/>
            <a:ext cx="575136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PT" sz="20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D</a:t>
            </a:r>
            <a:r>
              <a:rPr kumimoji="0" lang="pt-PT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ados de saída: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pt-PT" sz="1600" b="0" i="0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Vetor&lt;Pedido&gt; P-Conjunto de Pedidos caracterizados por: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Peso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pt-PT" sz="1600" b="0" i="0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Duração</a:t>
            </a:r>
            <a:endParaRPr kumimoji="0" lang="pt-PT" sz="1600" b="0" i="0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2 variáveis que guardam o somatório de Peso e Volume do Vetor.</a:t>
            </a:r>
            <a:endParaRPr kumimoji="0" lang="pt-PT" sz="1600" b="0" i="0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99067-2FE4-49FA-A359-140ACF56302F}"/>
              </a:ext>
            </a:extLst>
          </p:cNvPr>
          <p:cNvSpPr txBox="1"/>
          <p:nvPr/>
        </p:nvSpPr>
        <p:spPr>
          <a:xfrm>
            <a:off x="6211245" y="4180707"/>
            <a:ext cx="5751369" cy="107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PT" sz="20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Restrições e Domínios de valores</a:t>
            </a:r>
            <a:endParaRPr kumimoji="0" lang="pt-PT" sz="2000" b="0" i="0" u="sng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" marR="0" lvl="0" indent="-91440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Todos os valores pertencem a N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950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20E8-013C-4AB0-BBA5-EF61AB90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da </a:t>
            </a:r>
            <a:r>
              <a:rPr lang="en-US" b="1" dirty="0" err="1"/>
              <a:t>Solução</a:t>
            </a:r>
            <a:r>
              <a:rPr lang="en-US" b="1" dirty="0"/>
              <a:t> 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3B97-5997-490C-B21F-AEAD1D07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2B1E745-B022-4B91-8A26-3B12A31E81B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75" y="2828835"/>
            <a:ext cx="3860800" cy="1200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E9AA9B-7600-4EA8-8A20-B28C4F864E64}"/>
              </a:ext>
            </a:extLst>
          </p:cNvPr>
          <p:cNvSpPr txBox="1"/>
          <p:nvPr/>
        </p:nvSpPr>
        <p:spPr>
          <a:xfrm>
            <a:off x="6711714" y="4032363"/>
            <a:ext cx="3657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Pseudocódigo da função aplicada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6400E-727F-4025-AD39-648AED8C74BB}"/>
              </a:ext>
            </a:extLst>
          </p:cNvPr>
          <p:cNvSpPr txBox="1"/>
          <p:nvPr/>
        </p:nvSpPr>
        <p:spPr>
          <a:xfrm>
            <a:off x="1486625" y="2828834"/>
            <a:ext cx="4294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Baseando no conceito de </a:t>
            </a:r>
            <a:r>
              <a:rPr lang="pt-PT" dirty="0" err="1"/>
              <a:t>Greedy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vamos percorrer as encomendas organizadas por duração decrescente ate o período de tempo se esgotar.</a:t>
            </a:r>
          </a:p>
        </p:txBody>
      </p:sp>
    </p:spTree>
    <p:extLst>
      <p:ext uri="{BB962C8B-B14F-4D97-AF65-F5344CB8AC3E}">
        <p14:creationId xmlns:p14="http://schemas.microsoft.com/office/powerpoint/2010/main" val="175842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20E8-013C-4AB0-BBA5-EF61AB90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Dificuldades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3B97-5997-490C-B21F-AEAD1D07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05235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194</TotalTime>
  <Words>409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Logística Urbana para Entrega de Mercadorias</vt:lpstr>
      <vt:lpstr>Descrição do Problema</vt:lpstr>
      <vt:lpstr>PowerPoint Presentation</vt:lpstr>
      <vt:lpstr>Descrição da Solução</vt:lpstr>
      <vt:lpstr>PowerPoint Presentation</vt:lpstr>
      <vt:lpstr>Descrição da Solução</vt:lpstr>
      <vt:lpstr>PowerPoint Presentation</vt:lpstr>
      <vt:lpstr>Descrição da Solução </vt:lpstr>
      <vt:lpstr>Dificuldades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Logística Urbana para Entrega de Mercadorias</dc:title>
  <dc:creator>Miguel Tavares</dc:creator>
  <cp:lastModifiedBy>Miguel Tavares</cp:lastModifiedBy>
  <cp:revision>21</cp:revision>
  <dcterms:created xsi:type="dcterms:W3CDTF">2022-04-13T09:38:10Z</dcterms:created>
  <dcterms:modified xsi:type="dcterms:W3CDTF">2022-04-14T14:15:50Z</dcterms:modified>
</cp:coreProperties>
</file>