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00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4598" autoAdjust="0"/>
  </p:normalViewPr>
  <p:slideViewPr>
    <p:cSldViewPr snapToGrid="0">
      <p:cViewPr varScale="1">
        <p:scale>
          <a:sx n="89" d="100"/>
          <a:sy n="89" d="100"/>
        </p:scale>
        <p:origin x="143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758" y="-72"/>
      </p:cViewPr>
      <p:guideLst>
        <p:guide orient="horz" pos="2928"/>
        <p:guide pos="2208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5" tIns="46568" rIns="93135" bIns="46568" numCol="1" anchor="t" anchorCtr="0" compatLnSpc="1">
            <a:prstTxWarp prst="textNoShape">
              <a:avLst/>
            </a:prstTxWarp>
          </a:bodyPr>
          <a:lstStyle>
            <a:lvl1pPr defTabSz="931567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5" tIns="46568" rIns="93135" bIns="46568" numCol="1" anchor="t" anchorCtr="0" compatLnSpc="1">
            <a:prstTxWarp prst="textNoShape">
              <a:avLst/>
            </a:prstTxWarp>
          </a:bodyPr>
          <a:lstStyle>
            <a:lvl1pPr algn="r" defTabSz="931567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5" tIns="46568" rIns="93135" bIns="46568" numCol="1" anchor="b" anchorCtr="0" compatLnSpc="1">
            <a:prstTxWarp prst="textNoShape">
              <a:avLst/>
            </a:prstTxWarp>
          </a:bodyPr>
          <a:lstStyle>
            <a:lvl1pPr defTabSz="931567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5" tIns="46568" rIns="93135" bIns="46568" numCol="1" anchor="b" anchorCtr="0" compatLnSpc="1">
            <a:prstTxWarp prst="textNoShape">
              <a:avLst/>
            </a:prstTxWarp>
          </a:bodyPr>
          <a:lstStyle>
            <a:lvl1pPr algn="r" defTabSz="931567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96F35C02-8C86-48BF-813A-6FB3DABB2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6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5" tIns="46568" rIns="93135" bIns="46568" numCol="1" anchor="t" anchorCtr="0" compatLnSpc="1">
            <a:prstTxWarp prst="textNoShape">
              <a:avLst/>
            </a:prstTxWarp>
          </a:bodyPr>
          <a:lstStyle>
            <a:lvl1pPr defTabSz="931567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5" tIns="46568" rIns="93135" bIns="46568" numCol="1" anchor="t" anchorCtr="0" compatLnSpc="1">
            <a:prstTxWarp prst="textNoShape">
              <a:avLst/>
            </a:prstTxWarp>
          </a:bodyPr>
          <a:lstStyle>
            <a:lvl1pPr algn="r" defTabSz="931567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18013"/>
            <a:ext cx="51371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5" tIns="46568" rIns="93135" bIns="465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5" tIns="46568" rIns="93135" bIns="46568" numCol="1" anchor="b" anchorCtr="0" compatLnSpc="1">
            <a:prstTxWarp prst="textNoShape">
              <a:avLst/>
            </a:prstTxWarp>
          </a:bodyPr>
          <a:lstStyle>
            <a:lvl1pPr defTabSz="931567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5" tIns="46568" rIns="93135" bIns="46568" numCol="1" anchor="b" anchorCtr="0" compatLnSpc="1">
            <a:prstTxWarp prst="textNoShape">
              <a:avLst/>
            </a:prstTxWarp>
          </a:bodyPr>
          <a:lstStyle>
            <a:lvl1pPr algn="r" defTabSz="931567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7A437A79-0C99-4DEF-9E7C-2EE906C06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69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-12700" y="6637338"/>
            <a:ext cx="3236913" cy="2143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800"/>
              <a:t>Name/Office Symbol/(703) XXX-XXXX (DSN XXX)/email address</a:t>
            </a:r>
          </a:p>
        </p:txBody>
      </p:sp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8021638" y="6637338"/>
            <a:ext cx="11207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/>
              <a:t>120700RMAY2009</a:t>
            </a:r>
          </a:p>
        </p:txBody>
      </p:sp>
      <p:sp>
        <p:nvSpPr>
          <p:cNvPr id="4" name="Line 703"/>
          <p:cNvSpPr>
            <a:spLocks noChangeShapeType="1"/>
          </p:cNvSpPr>
          <p:nvPr userDrawn="1"/>
        </p:nvSpPr>
        <p:spPr bwMode="auto">
          <a:xfrm>
            <a:off x="931863" y="4365625"/>
            <a:ext cx="7543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17" descr="INSTALLATION MANAGEMENT ACTIVITY-DUI-COLOR"/>
          <p:cNvPicPr preferRelativeResize="0"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" y="185738"/>
            <a:ext cx="968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18"/>
          <p:cNvSpPr>
            <a:spLocks noChangeArrowheads="1"/>
          </p:cNvSpPr>
          <p:nvPr userDrawn="1"/>
        </p:nvSpPr>
        <p:spPr bwMode="auto">
          <a:xfrm>
            <a:off x="674688" y="4402138"/>
            <a:ext cx="805973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sz="2000" i="1"/>
          </a:p>
          <a:p>
            <a:pPr>
              <a:defRPr/>
            </a:pPr>
            <a:endParaRPr lang="en-US" sz="2000" i="1"/>
          </a:p>
          <a:p>
            <a:pPr>
              <a:defRPr/>
            </a:pPr>
            <a:endParaRPr lang="en-US" sz="2000" i="1"/>
          </a:p>
          <a:p>
            <a:pPr algn="ctr">
              <a:defRPr/>
            </a:pPr>
            <a:r>
              <a:rPr lang="en-US" sz="2400" i="1">
                <a:solidFill>
                  <a:srgbClr val="FF0000"/>
                </a:solidFill>
              </a:rPr>
              <a:t>MWR For All Of Your Life</a:t>
            </a:r>
          </a:p>
        </p:txBody>
      </p:sp>
      <p:pic>
        <p:nvPicPr>
          <p:cNvPr id="7" name="Picture 721" descr="MWR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240"/>
          <a:stretch>
            <a:fillRect/>
          </a:stretch>
        </p:blipFill>
        <p:spPr bwMode="auto">
          <a:xfrm>
            <a:off x="7999413" y="0"/>
            <a:ext cx="11303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4521"/>
          <p:cNvGrpSpPr>
            <a:grpSpLocks/>
          </p:cNvGrpSpPr>
          <p:nvPr userDrawn="1"/>
        </p:nvGrpSpPr>
        <p:grpSpPr bwMode="auto">
          <a:xfrm>
            <a:off x="23813" y="6524625"/>
            <a:ext cx="9086850" cy="123825"/>
            <a:chOff x="189" y="283"/>
            <a:chExt cx="5348" cy="95"/>
          </a:xfrm>
        </p:grpSpPr>
        <p:grpSp>
          <p:nvGrpSpPr>
            <p:cNvPr id="9" name="Group 4522"/>
            <p:cNvGrpSpPr>
              <a:grpSpLocks/>
            </p:cNvGrpSpPr>
            <p:nvPr userDrawn="1"/>
          </p:nvGrpSpPr>
          <p:grpSpPr bwMode="auto">
            <a:xfrm>
              <a:off x="189" y="283"/>
              <a:ext cx="5348" cy="95"/>
              <a:chOff x="189" y="283"/>
              <a:chExt cx="5348" cy="95"/>
            </a:xfrm>
          </p:grpSpPr>
          <p:grpSp>
            <p:nvGrpSpPr>
              <p:cNvPr id="11" name="Group 4523"/>
              <p:cNvGrpSpPr>
                <a:grpSpLocks/>
              </p:cNvGrpSpPr>
              <p:nvPr userDrawn="1"/>
            </p:nvGrpSpPr>
            <p:grpSpPr bwMode="auto">
              <a:xfrm>
                <a:off x="189" y="283"/>
                <a:ext cx="3145" cy="95"/>
                <a:chOff x="189" y="283"/>
                <a:chExt cx="3145" cy="95"/>
              </a:xfrm>
            </p:grpSpPr>
            <p:sp>
              <p:nvSpPr>
                <p:cNvPr id="152" name="Rectangle 4524"/>
                <p:cNvSpPr>
                  <a:spLocks noChangeArrowheads="1"/>
                </p:cNvSpPr>
                <p:nvPr userDrawn="1"/>
              </p:nvSpPr>
              <p:spPr bwMode="auto">
                <a:xfrm>
                  <a:off x="189" y="283"/>
                  <a:ext cx="16" cy="95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3" name="Rectangle 4525"/>
                <p:cNvSpPr>
                  <a:spLocks noChangeArrowheads="1"/>
                </p:cNvSpPr>
                <p:nvPr userDrawn="1"/>
              </p:nvSpPr>
              <p:spPr bwMode="auto">
                <a:xfrm>
                  <a:off x="205" y="283"/>
                  <a:ext cx="15" cy="95"/>
                </a:xfrm>
                <a:prstGeom prst="rect">
                  <a:avLst/>
                </a:prstGeom>
                <a:solidFill>
                  <a:srgbClr val="070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4" name="Rectangle 4526"/>
                <p:cNvSpPr>
                  <a:spLocks noChangeArrowheads="1"/>
                </p:cNvSpPr>
                <p:nvPr userDrawn="1"/>
              </p:nvSpPr>
              <p:spPr bwMode="auto">
                <a:xfrm>
                  <a:off x="220" y="283"/>
                  <a:ext cx="16" cy="95"/>
                </a:xfrm>
                <a:prstGeom prst="rect">
                  <a:avLst/>
                </a:prstGeom>
                <a:solidFill>
                  <a:srgbClr val="080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" name="Rectangle 4527"/>
                <p:cNvSpPr>
                  <a:spLocks noChangeArrowheads="1"/>
                </p:cNvSpPr>
                <p:nvPr userDrawn="1"/>
              </p:nvSpPr>
              <p:spPr bwMode="auto">
                <a:xfrm>
                  <a:off x="236" y="283"/>
                  <a:ext cx="16" cy="95"/>
                </a:xfrm>
                <a:prstGeom prst="rect">
                  <a:avLst/>
                </a:prstGeom>
                <a:solidFill>
                  <a:srgbClr val="0B0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" name="Rectangle 4528"/>
                <p:cNvSpPr>
                  <a:spLocks noChangeArrowheads="1"/>
                </p:cNvSpPr>
                <p:nvPr userDrawn="1"/>
              </p:nvSpPr>
              <p:spPr bwMode="auto">
                <a:xfrm>
                  <a:off x="252" y="283"/>
                  <a:ext cx="15" cy="95"/>
                </a:xfrm>
                <a:prstGeom prst="rect">
                  <a:avLst/>
                </a:prstGeom>
                <a:solidFill>
                  <a:srgbClr val="0C0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7" name="Rectangle 4529"/>
                <p:cNvSpPr>
                  <a:spLocks noChangeArrowheads="1"/>
                </p:cNvSpPr>
                <p:nvPr userDrawn="1"/>
              </p:nvSpPr>
              <p:spPr bwMode="auto">
                <a:xfrm>
                  <a:off x="267" y="283"/>
                  <a:ext cx="18" cy="95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8" name="Rectangle 4530"/>
                <p:cNvSpPr>
                  <a:spLocks noChangeArrowheads="1"/>
                </p:cNvSpPr>
                <p:nvPr userDrawn="1"/>
              </p:nvSpPr>
              <p:spPr bwMode="auto">
                <a:xfrm>
                  <a:off x="283" y="283"/>
                  <a:ext cx="16" cy="95"/>
                </a:xfrm>
                <a:prstGeom prst="rect">
                  <a:avLst/>
                </a:prstGeom>
                <a:solidFill>
                  <a:srgbClr val="101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Rectangle 4531"/>
                <p:cNvSpPr>
                  <a:spLocks noChangeArrowheads="1"/>
                </p:cNvSpPr>
                <p:nvPr userDrawn="1"/>
              </p:nvSpPr>
              <p:spPr bwMode="auto">
                <a:xfrm>
                  <a:off x="299" y="283"/>
                  <a:ext cx="16" cy="95"/>
                </a:xfrm>
                <a:prstGeom prst="rect">
                  <a:avLst/>
                </a:prstGeom>
                <a:solidFill>
                  <a:srgbClr val="121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0" name="Rectangle 4532"/>
                <p:cNvSpPr>
                  <a:spLocks noChangeArrowheads="1"/>
                </p:cNvSpPr>
                <p:nvPr userDrawn="1"/>
              </p:nvSpPr>
              <p:spPr bwMode="auto">
                <a:xfrm>
                  <a:off x="315" y="283"/>
                  <a:ext cx="15" cy="95"/>
                </a:xfrm>
                <a:prstGeom prst="rect">
                  <a:avLst/>
                </a:prstGeom>
                <a:solidFill>
                  <a:srgbClr val="131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Rectangle 4533"/>
                <p:cNvSpPr>
                  <a:spLocks noChangeArrowheads="1"/>
                </p:cNvSpPr>
                <p:nvPr userDrawn="1"/>
              </p:nvSpPr>
              <p:spPr bwMode="auto">
                <a:xfrm>
                  <a:off x="330" y="283"/>
                  <a:ext cx="16" cy="95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2" name="Rectangle 4534"/>
                <p:cNvSpPr>
                  <a:spLocks noChangeArrowheads="1"/>
                </p:cNvSpPr>
                <p:nvPr userDrawn="1"/>
              </p:nvSpPr>
              <p:spPr bwMode="auto">
                <a:xfrm>
                  <a:off x="346" y="283"/>
                  <a:ext cx="16" cy="95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Rectangle 4535"/>
                <p:cNvSpPr>
                  <a:spLocks noChangeArrowheads="1"/>
                </p:cNvSpPr>
                <p:nvPr userDrawn="1"/>
              </p:nvSpPr>
              <p:spPr bwMode="auto">
                <a:xfrm>
                  <a:off x="362" y="283"/>
                  <a:ext cx="16" cy="95"/>
                </a:xfrm>
                <a:prstGeom prst="rect">
                  <a:avLst/>
                </a:prstGeom>
                <a:solidFill>
                  <a:srgbClr val="171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4" name="Rectangle 4536"/>
                <p:cNvSpPr>
                  <a:spLocks noChangeArrowheads="1"/>
                </p:cNvSpPr>
                <p:nvPr userDrawn="1"/>
              </p:nvSpPr>
              <p:spPr bwMode="auto">
                <a:xfrm>
                  <a:off x="378" y="283"/>
                  <a:ext cx="15" cy="95"/>
                </a:xfrm>
                <a:prstGeom prst="rect">
                  <a:avLst/>
                </a:prstGeom>
                <a:solidFill>
                  <a:srgbClr val="181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Rectangle 4537"/>
                <p:cNvSpPr>
                  <a:spLocks noChangeArrowheads="1"/>
                </p:cNvSpPr>
                <p:nvPr userDrawn="1"/>
              </p:nvSpPr>
              <p:spPr bwMode="auto">
                <a:xfrm>
                  <a:off x="393" y="283"/>
                  <a:ext cx="16" cy="95"/>
                </a:xfrm>
                <a:prstGeom prst="rect">
                  <a:avLst/>
                </a:prstGeom>
                <a:solidFill>
                  <a:srgbClr val="1A1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6" name="Rectangle 4538"/>
                <p:cNvSpPr>
                  <a:spLocks noChangeArrowheads="1"/>
                </p:cNvSpPr>
                <p:nvPr userDrawn="1"/>
              </p:nvSpPr>
              <p:spPr bwMode="auto">
                <a:xfrm>
                  <a:off x="409" y="283"/>
                  <a:ext cx="18" cy="95"/>
                </a:xfrm>
                <a:prstGeom prst="rect">
                  <a:avLst/>
                </a:prstGeom>
                <a:solidFill>
                  <a:srgbClr val="1B1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7" name="Rectangle 4539"/>
                <p:cNvSpPr>
                  <a:spLocks noChangeArrowheads="1"/>
                </p:cNvSpPr>
                <p:nvPr userDrawn="1"/>
              </p:nvSpPr>
              <p:spPr bwMode="auto">
                <a:xfrm>
                  <a:off x="425" y="283"/>
                  <a:ext cx="16" cy="95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8" name="Rectangle 4540"/>
                <p:cNvSpPr>
                  <a:spLocks noChangeArrowheads="1"/>
                </p:cNvSpPr>
                <p:nvPr userDrawn="1"/>
              </p:nvSpPr>
              <p:spPr bwMode="auto">
                <a:xfrm>
                  <a:off x="441" y="283"/>
                  <a:ext cx="15" cy="95"/>
                </a:xfrm>
                <a:prstGeom prst="rect">
                  <a:avLst/>
                </a:prstGeom>
                <a:solidFill>
                  <a:srgbClr val="1D1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9" name="Rectangle 4541"/>
                <p:cNvSpPr>
                  <a:spLocks noChangeArrowheads="1"/>
                </p:cNvSpPr>
                <p:nvPr userDrawn="1"/>
              </p:nvSpPr>
              <p:spPr bwMode="auto">
                <a:xfrm>
                  <a:off x="456" y="283"/>
                  <a:ext cx="16" cy="95"/>
                </a:xfrm>
                <a:prstGeom prst="rect">
                  <a:avLst/>
                </a:prstGeom>
                <a:solidFill>
                  <a:srgbClr val="1F1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0" name="Rectangle 4542"/>
                <p:cNvSpPr>
                  <a:spLocks noChangeArrowheads="1"/>
                </p:cNvSpPr>
                <p:nvPr userDrawn="1"/>
              </p:nvSpPr>
              <p:spPr bwMode="auto">
                <a:xfrm>
                  <a:off x="472" y="283"/>
                  <a:ext cx="16" cy="95"/>
                </a:xfrm>
                <a:prstGeom prst="rect">
                  <a:avLst/>
                </a:prstGeom>
                <a:solidFill>
                  <a:srgbClr val="202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1" name="Rectangle 4543"/>
                <p:cNvSpPr>
                  <a:spLocks noChangeArrowheads="1"/>
                </p:cNvSpPr>
                <p:nvPr userDrawn="1"/>
              </p:nvSpPr>
              <p:spPr bwMode="auto">
                <a:xfrm>
                  <a:off x="488" y="283"/>
                  <a:ext cx="15" cy="95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2" name="Rectangle 4544"/>
                <p:cNvSpPr>
                  <a:spLocks noChangeArrowheads="1"/>
                </p:cNvSpPr>
                <p:nvPr userDrawn="1"/>
              </p:nvSpPr>
              <p:spPr bwMode="auto">
                <a:xfrm>
                  <a:off x="503" y="283"/>
                  <a:ext cx="16" cy="95"/>
                </a:xfrm>
                <a:prstGeom prst="rect">
                  <a:avLst/>
                </a:prstGeom>
                <a:solidFill>
                  <a:srgbClr val="222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3" name="Rectangle 4545"/>
                <p:cNvSpPr>
                  <a:spLocks noChangeArrowheads="1"/>
                </p:cNvSpPr>
                <p:nvPr userDrawn="1"/>
              </p:nvSpPr>
              <p:spPr bwMode="auto">
                <a:xfrm>
                  <a:off x="519" y="283"/>
                  <a:ext cx="16" cy="95"/>
                </a:xfrm>
                <a:prstGeom prst="rect">
                  <a:avLst/>
                </a:prstGeom>
                <a:solidFill>
                  <a:srgbClr val="242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" name="Rectangle 4546"/>
                <p:cNvSpPr>
                  <a:spLocks noChangeArrowheads="1"/>
                </p:cNvSpPr>
                <p:nvPr userDrawn="1"/>
              </p:nvSpPr>
              <p:spPr bwMode="auto">
                <a:xfrm>
                  <a:off x="535" y="283"/>
                  <a:ext cx="16" cy="95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5" name="Rectangle 4547"/>
                <p:cNvSpPr>
                  <a:spLocks noChangeArrowheads="1"/>
                </p:cNvSpPr>
                <p:nvPr userDrawn="1"/>
              </p:nvSpPr>
              <p:spPr bwMode="auto">
                <a:xfrm>
                  <a:off x="551" y="283"/>
                  <a:ext cx="15" cy="95"/>
                </a:xfrm>
                <a:prstGeom prst="rect">
                  <a:avLst/>
                </a:prstGeom>
                <a:solidFill>
                  <a:srgbClr val="262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6" name="Rectangle 4548"/>
                <p:cNvSpPr>
                  <a:spLocks noChangeArrowheads="1"/>
                </p:cNvSpPr>
                <p:nvPr userDrawn="1"/>
              </p:nvSpPr>
              <p:spPr bwMode="auto">
                <a:xfrm>
                  <a:off x="566" y="283"/>
                  <a:ext cx="18" cy="95"/>
                </a:xfrm>
                <a:prstGeom prst="rect">
                  <a:avLst/>
                </a:prstGeom>
                <a:solidFill>
                  <a:srgbClr val="272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7" name="Rectangle 4549"/>
                <p:cNvSpPr>
                  <a:spLocks noChangeArrowheads="1"/>
                </p:cNvSpPr>
                <p:nvPr userDrawn="1"/>
              </p:nvSpPr>
              <p:spPr bwMode="auto">
                <a:xfrm>
                  <a:off x="582" y="283"/>
                  <a:ext cx="16" cy="95"/>
                </a:xfrm>
                <a:prstGeom prst="rect">
                  <a:avLst/>
                </a:prstGeom>
                <a:solidFill>
                  <a:srgbClr val="292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8" name="Rectangle 4550"/>
                <p:cNvSpPr>
                  <a:spLocks noChangeArrowheads="1"/>
                </p:cNvSpPr>
                <p:nvPr userDrawn="1"/>
              </p:nvSpPr>
              <p:spPr bwMode="auto">
                <a:xfrm>
                  <a:off x="598" y="283"/>
                  <a:ext cx="16" cy="95"/>
                </a:xfrm>
                <a:prstGeom prst="rect">
                  <a:avLst/>
                </a:prstGeom>
                <a:solidFill>
                  <a:srgbClr val="2A2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9" name="Rectangle 4551"/>
                <p:cNvSpPr>
                  <a:spLocks noChangeArrowheads="1"/>
                </p:cNvSpPr>
                <p:nvPr userDrawn="1"/>
              </p:nvSpPr>
              <p:spPr bwMode="auto">
                <a:xfrm>
                  <a:off x="614" y="283"/>
                  <a:ext cx="15" cy="95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0" name="Rectangle 4552"/>
                <p:cNvSpPr>
                  <a:spLocks noChangeArrowheads="1"/>
                </p:cNvSpPr>
                <p:nvPr userDrawn="1"/>
              </p:nvSpPr>
              <p:spPr bwMode="auto">
                <a:xfrm>
                  <a:off x="629" y="283"/>
                  <a:ext cx="16" cy="95"/>
                </a:xfrm>
                <a:prstGeom prst="rect">
                  <a:avLst/>
                </a:prstGeom>
                <a:solidFill>
                  <a:srgbClr val="2C2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1" name="Rectangle 4553"/>
                <p:cNvSpPr>
                  <a:spLocks noChangeArrowheads="1"/>
                </p:cNvSpPr>
                <p:nvPr userDrawn="1"/>
              </p:nvSpPr>
              <p:spPr bwMode="auto">
                <a:xfrm>
                  <a:off x="645" y="283"/>
                  <a:ext cx="16" cy="95"/>
                </a:xfrm>
                <a:prstGeom prst="rect">
                  <a:avLst/>
                </a:prstGeom>
                <a:solidFill>
                  <a:srgbClr val="2E2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2" name="Rectangle 4554"/>
                <p:cNvSpPr>
                  <a:spLocks noChangeArrowheads="1"/>
                </p:cNvSpPr>
                <p:nvPr userDrawn="1"/>
              </p:nvSpPr>
              <p:spPr bwMode="auto">
                <a:xfrm>
                  <a:off x="661" y="283"/>
                  <a:ext cx="16" cy="95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3" name="Rectangle 4555"/>
                <p:cNvSpPr>
                  <a:spLocks noChangeArrowheads="1"/>
                </p:cNvSpPr>
                <p:nvPr userDrawn="1"/>
              </p:nvSpPr>
              <p:spPr bwMode="auto">
                <a:xfrm>
                  <a:off x="677" y="283"/>
                  <a:ext cx="15" cy="95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4" name="Rectangle 4556"/>
                <p:cNvSpPr>
                  <a:spLocks noChangeArrowheads="1"/>
                </p:cNvSpPr>
                <p:nvPr userDrawn="1"/>
              </p:nvSpPr>
              <p:spPr bwMode="auto">
                <a:xfrm>
                  <a:off x="692" y="283"/>
                  <a:ext cx="16" cy="95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5" name="Rectangle 4557"/>
                <p:cNvSpPr>
                  <a:spLocks noChangeArrowheads="1"/>
                </p:cNvSpPr>
                <p:nvPr userDrawn="1"/>
              </p:nvSpPr>
              <p:spPr bwMode="auto">
                <a:xfrm>
                  <a:off x="708" y="283"/>
                  <a:ext cx="18" cy="9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6" name="Rectangle 4558"/>
                <p:cNvSpPr>
                  <a:spLocks noChangeArrowheads="1"/>
                </p:cNvSpPr>
                <p:nvPr userDrawn="1"/>
              </p:nvSpPr>
              <p:spPr bwMode="auto">
                <a:xfrm>
                  <a:off x="724" y="283"/>
                  <a:ext cx="15" cy="95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7" name="Rectangle 4559"/>
                <p:cNvSpPr>
                  <a:spLocks noChangeArrowheads="1"/>
                </p:cNvSpPr>
                <p:nvPr userDrawn="1"/>
              </p:nvSpPr>
              <p:spPr bwMode="auto">
                <a:xfrm>
                  <a:off x="739" y="283"/>
                  <a:ext cx="16" cy="95"/>
                </a:xfrm>
                <a:prstGeom prst="rect">
                  <a:avLst/>
                </a:prstGeom>
                <a:solidFill>
                  <a:srgbClr val="363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Rectangle 4560"/>
                <p:cNvSpPr>
                  <a:spLocks noChangeArrowheads="1"/>
                </p:cNvSpPr>
                <p:nvPr userDrawn="1"/>
              </p:nvSpPr>
              <p:spPr bwMode="auto">
                <a:xfrm>
                  <a:off x="755" y="283"/>
                  <a:ext cx="16" cy="95"/>
                </a:xfrm>
                <a:prstGeom prst="rect">
                  <a:avLst/>
                </a:prstGeom>
                <a:solidFill>
                  <a:srgbClr val="373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9" name="Rectangle 4561"/>
                <p:cNvSpPr>
                  <a:spLocks noChangeArrowheads="1"/>
                </p:cNvSpPr>
                <p:nvPr userDrawn="1"/>
              </p:nvSpPr>
              <p:spPr bwMode="auto">
                <a:xfrm>
                  <a:off x="771" y="283"/>
                  <a:ext cx="16" cy="95"/>
                </a:xfrm>
                <a:prstGeom prst="rect">
                  <a:avLst/>
                </a:prstGeom>
                <a:solidFill>
                  <a:srgbClr val="383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Rectangle 4562"/>
                <p:cNvSpPr>
                  <a:spLocks noChangeArrowheads="1"/>
                </p:cNvSpPr>
                <p:nvPr userDrawn="1"/>
              </p:nvSpPr>
              <p:spPr bwMode="auto">
                <a:xfrm>
                  <a:off x="787" y="283"/>
                  <a:ext cx="15" cy="95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1" name="Rectangle 4563"/>
                <p:cNvSpPr>
                  <a:spLocks noChangeArrowheads="1"/>
                </p:cNvSpPr>
                <p:nvPr userDrawn="1"/>
              </p:nvSpPr>
              <p:spPr bwMode="auto">
                <a:xfrm>
                  <a:off x="802" y="283"/>
                  <a:ext cx="16" cy="95"/>
                </a:xfrm>
                <a:prstGeom prst="rect">
                  <a:avLst/>
                </a:prstGeom>
                <a:solidFill>
                  <a:srgbClr val="3B3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Rectangle 4564"/>
                <p:cNvSpPr>
                  <a:spLocks noChangeArrowheads="1"/>
                </p:cNvSpPr>
                <p:nvPr userDrawn="1"/>
              </p:nvSpPr>
              <p:spPr bwMode="auto">
                <a:xfrm>
                  <a:off x="818" y="283"/>
                  <a:ext cx="16" cy="95"/>
                </a:xfrm>
                <a:prstGeom prst="rect">
                  <a:avLst/>
                </a:prstGeom>
                <a:solidFill>
                  <a:srgbClr val="3C3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3" name="Rectangle 4565"/>
                <p:cNvSpPr>
                  <a:spLocks noChangeArrowheads="1"/>
                </p:cNvSpPr>
                <p:nvPr userDrawn="1"/>
              </p:nvSpPr>
              <p:spPr bwMode="auto">
                <a:xfrm>
                  <a:off x="834" y="283"/>
                  <a:ext cx="16" cy="95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Rectangle 4566"/>
                <p:cNvSpPr>
                  <a:spLocks noChangeArrowheads="1"/>
                </p:cNvSpPr>
                <p:nvPr userDrawn="1"/>
              </p:nvSpPr>
              <p:spPr bwMode="auto">
                <a:xfrm>
                  <a:off x="850" y="283"/>
                  <a:ext cx="17" cy="95"/>
                </a:xfrm>
                <a:prstGeom prst="rect">
                  <a:avLst/>
                </a:prstGeom>
                <a:solidFill>
                  <a:srgbClr val="3F3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5" name="Rectangle 4567"/>
                <p:cNvSpPr>
                  <a:spLocks noChangeArrowheads="1"/>
                </p:cNvSpPr>
                <p:nvPr userDrawn="1"/>
              </p:nvSpPr>
              <p:spPr bwMode="auto">
                <a:xfrm>
                  <a:off x="865" y="283"/>
                  <a:ext cx="16" cy="95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6" name="Rectangle 4568"/>
                <p:cNvSpPr>
                  <a:spLocks noChangeArrowheads="1"/>
                </p:cNvSpPr>
                <p:nvPr userDrawn="1"/>
              </p:nvSpPr>
              <p:spPr bwMode="auto">
                <a:xfrm>
                  <a:off x="881" y="283"/>
                  <a:ext cx="16" cy="95"/>
                </a:xfrm>
                <a:prstGeom prst="rect">
                  <a:avLst/>
                </a:prstGeom>
                <a:solidFill>
                  <a:srgbClr val="424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7" name="Rectangle 4569"/>
                <p:cNvSpPr>
                  <a:spLocks noChangeArrowheads="1"/>
                </p:cNvSpPr>
                <p:nvPr userDrawn="1"/>
              </p:nvSpPr>
              <p:spPr bwMode="auto">
                <a:xfrm>
                  <a:off x="897" y="283"/>
                  <a:ext cx="16" cy="95"/>
                </a:xfrm>
                <a:prstGeom prst="rect">
                  <a:avLst/>
                </a:prstGeom>
                <a:solidFill>
                  <a:srgbClr val="434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8" name="Rectangle 4570"/>
                <p:cNvSpPr>
                  <a:spLocks noChangeArrowheads="1"/>
                </p:cNvSpPr>
                <p:nvPr userDrawn="1"/>
              </p:nvSpPr>
              <p:spPr bwMode="auto">
                <a:xfrm>
                  <a:off x="913" y="283"/>
                  <a:ext cx="15" cy="95"/>
                </a:xfrm>
                <a:prstGeom prst="rect">
                  <a:avLst/>
                </a:prstGeom>
                <a:solidFill>
                  <a:srgbClr val="454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9" name="Rectangle 4571"/>
                <p:cNvSpPr>
                  <a:spLocks noChangeArrowheads="1"/>
                </p:cNvSpPr>
                <p:nvPr userDrawn="1"/>
              </p:nvSpPr>
              <p:spPr bwMode="auto">
                <a:xfrm>
                  <a:off x="928" y="283"/>
                  <a:ext cx="16" cy="95"/>
                </a:xfrm>
                <a:prstGeom prst="rect">
                  <a:avLst/>
                </a:prstGeom>
                <a:solidFill>
                  <a:srgbClr val="464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0" name="Rectangle 4572"/>
                <p:cNvSpPr>
                  <a:spLocks noChangeArrowheads="1"/>
                </p:cNvSpPr>
                <p:nvPr userDrawn="1"/>
              </p:nvSpPr>
              <p:spPr bwMode="auto">
                <a:xfrm>
                  <a:off x="944" y="283"/>
                  <a:ext cx="16" cy="95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1" name="Rectangle 4573"/>
                <p:cNvSpPr>
                  <a:spLocks noChangeArrowheads="1"/>
                </p:cNvSpPr>
                <p:nvPr userDrawn="1"/>
              </p:nvSpPr>
              <p:spPr bwMode="auto">
                <a:xfrm>
                  <a:off x="960" y="283"/>
                  <a:ext cx="15" cy="95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2" name="Rectangle 4574"/>
                <p:cNvSpPr>
                  <a:spLocks noChangeArrowheads="1"/>
                </p:cNvSpPr>
                <p:nvPr userDrawn="1"/>
              </p:nvSpPr>
              <p:spPr bwMode="auto">
                <a:xfrm>
                  <a:off x="975" y="283"/>
                  <a:ext cx="16" cy="95"/>
                </a:xfrm>
                <a:prstGeom prst="rect">
                  <a:avLst/>
                </a:prstGeom>
                <a:solidFill>
                  <a:srgbClr val="4A4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3" name="Rectangle 4575"/>
                <p:cNvSpPr>
                  <a:spLocks noChangeArrowheads="1"/>
                </p:cNvSpPr>
                <p:nvPr userDrawn="1"/>
              </p:nvSpPr>
              <p:spPr bwMode="auto">
                <a:xfrm>
                  <a:off x="991" y="283"/>
                  <a:ext cx="16" cy="95"/>
                </a:xfrm>
                <a:prstGeom prst="rect">
                  <a:avLst/>
                </a:prstGeom>
                <a:solidFill>
                  <a:srgbClr val="4B4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4" name="Rectangle 4576"/>
                <p:cNvSpPr>
                  <a:spLocks noChangeArrowheads="1"/>
                </p:cNvSpPr>
                <p:nvPr userDrawn="1"/>
              </p:nvSpPr>
              <p:spPr bwMode="auto">
                <a:xfrm>
                  <a:off x="1007" y="283"/>
                  <a:ext cx="18" cy="95"/>
                </a:xfrm>
                <a:prstGeom prst="rect">
                  <a:avLst/>
                </a:prstGeom>
                <a:solidFill>
                  <a:srgbClr val="4D4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5" name="Rectangle 4577"/>
                <p:cNvSpPr>
                  <a:spLocks noChangeArrowheads="1"/>
                </p:cNvSpPr>
                <p:nvPr userDrawn="1"/>
              </p:nvSpPr>
              <p:spPr bwMode="auto">
                <a:xfrm>
                  <a:off x="1023" y="283"/>
                  <a:ext cx="15" cy="95"/>
                </a:xfrm>
                <a:prstGeom prst="rect">
                  <a:avLst/>
                </a:prstGeom>
                <a:solidFill>
                  <a:srgbClr val="4E4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" name="Rectangle 4578"/>
                <p:cNvSpPr>
                  <a:spLocks noChangeArrowheads="1"/>
                </p:cNvSpPr>
                <p:nvPr userDrawn="1"/>
              </p:nvSpPr>
              <p:spPr bwMode="auto">
                <a:xfrm>
                  <a:off x="1038" y="283"/>
                  <a:ext cx="16" cy="95"/>
                </a:xfrm>
                <a:prstGeom prst="rect">
                  <a:avLst/>
                </a:prstGeom>
                <a:solidFill>
                  <a:srgbClr val="505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" name="Rectangle 4579"/>
                <p:cNvSpPr>
                  <a:spLocks noChangeArrowheads="1"/>
                </p:cNvSpPr>
                <p:nvPr userDrawn="1"/>
              </p:nvSpPr>
              <p:spPr bwMode="auto">
                <a:xfrm>
                  <a:off x="1054" y="283"/>
                  <a:ext cx="16" cy="95"/>
                </a:xfrm>
                <a:prstGeom prst="rect">
                  <a:avLst/>
                </a:prstGeom>
                <a:solidFill>
                  <a:srgbClr val="515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" name="Rectangle 4580"/>
                <p:cNvSpPr>
                  <a:spLocks noChangeArrowheads="1"/>
                </p:cNvSpPr>
                <p:nvPr userDrawn="1"/>
              </p:nvSpPr>
              <p:spPr bwMode="auto">
                <a:xfrm>
                  <a:off x="1070" y="283"/>
                  <a:ext cx="16" cy="95"/>
                </a:xfrm>
                <a:prstGeom prst="rect">
                  <a:avLst/>
                </a:prstGeom>
                <a:solidFill>
                  <a:srgbClr val="525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" name="Rectangle 4581"/>
                <p:cNvSpPr>
                  <a:spLocks noChangeArrowheads="1"/>
                </p:cNvSpPr>
                <p:nvPr userDrawn="1"/>
              </p:nvSpPr>
              <p:spPr bwMode="auto">
                <a:xfrm>
                  <a:off x="1086" y="283"/>
                  <a:ext cx="15" cy="95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Rectangle 4582"/>
                <p:cNvSpPr>
                  <a:spLocks noChangeArrowheads="1"/>
                </p:cNvSpPr>
                <p:nvPr userDrawn="1"/>
              </p:nvSpPr>
              <p:spPr bwMode="auto">
                <a:xfrm>
                  <a:off x="1101" y="283"/>
                  <a:ext cx="16" cy="95"/>
                </a:xfrm>
                <a:prstGeom prst="rect">
                  <a:avLst/>
                </a:prstGeom>
                <a:solidFill>
                  <a:srgbClr val="555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1" name="Rectangle 4583"/>
                <p:cNvSpPr>
                  <a:spLocks noChangeArrowheads="1"/>
                </p:cNvSpPr>
                <p:nvPr userDrawn="1"/>
              </p:nvSpPr>
              <p:spPr bwMode="auto">
                <a:xfrm>
                  <a:off x="1117" y="283"/>
                  <a:ext cx="16" cy="95"/>
                </a:xfrm>
                <a:prstGeom prst="rect">
                  <a:avLst/>
                </a:prstGeom>
                <a:solidFill>
                  <a:srgbClr val="565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Rectangle 4584"/>
                <p:cNvSpPr>
                  <a:spLocks noChangeArrowheads="1"/>
                </p:cNvSpPr>
                <p:nvPr userDrawn="1"/>
              </p:nvSpPr>
              <p:spPr bwMode="auto">
                <a:xfrm>
                  <a:off x="1133" y="283"/>
                  <a:ext cx="16" cy="95"/>
                </a:xfrm>
                <a:prstGeom prst="rect">
                  <a:avLst/>
                </a:prstGeom>
                <a:solidFill>
                  <a:srgbClr val="585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3" name="Rectangle 4585"/>
                <p:cNvSpPr>
                  <a:spLocks noChangeArrowheads="1"/>
                </p:cNvSpPr>
                <p:nvPr userDrawn="1"/>
              </p:nvSpPr>
              <p:spPr bwMode="auto">
                <a:xfrm>
                  <a:off x="1149" y="283"/>
                  <a:ext cx="17" cy="95"/>
                </a:xfrm>
                <a:prstGeom prst="rect">
                  <a:avLst/>
                </a:prstGeom>
                <a:solidFill>
                  <a:srgbClr val="595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Rectangle 4586"/>
                <p:cNvSpPr>
                  <a:spLocks noChangeArrowheads="1"/>
                </p:cNvSpPr>
                <p:nvPr userDrawn="1"/>
              </p:nvSpPr>
              <p:spPr bwMode="auto">
                <a:xfrm>
                  <a:off x="1164" y="283"/>
                  <a:ext cx="16" cy="95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5" name="Rectangle 4587"/>
                <p:cNvSpPr>
                  <a:spLocks noChangeArrowheads="1"/>
                </p:cNvSpPr>
                <p:nvPr userDrawn="1"/>
              </p:nvSpPr>
              <p:spPr bwMode="auto">
                <a:xfrm>
                  <a:off x="1180" y="283"/>
                  <a:ext cx="16" cy="95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6" name="Rectangle 4588"/>
                <p:cNvSpPr>
                  <a:spLocks noChangeArrowheads="1"/>
                </p:cNvSpPr>
                <p:nvPr userDrawn="1"/>
              </p:nvSpPr>
              <p:spPr bwMode="auto">
                <a:xfrm>
                  <a:off x="1196" y="283"/>
                  <a:ext cx="15" cy="95"/>
                </a:xfrm>
                <a:prstGeom prst="rect">
                  <a:avLst/>
                </a:prstGeom>
                <a:solidFill>
                  <a:srgbClr val="5D5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7" name="Rectangle 4589"/>
                <p:cNvSpPr>
                  <a:spLocks noChangeArrowheads="1"/>
                </p:cNvSpPr>
                <p:nvPr userDrawn="1"/>
              </p:nvSpPr>
              <p:spPr bwMode="auto">
                <a:xfrm>
                  <a:off x="1211" y="283"/>
                  <a:ext cx="16" cy="95"/>
                </a:xfrm>
                <a:prstGeom prst="rect">
                  <a:avLst/>
                </a:prstGeom>
                <a:solidFill>
                  <a:srgbClr val="5E5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8" name="Rectangle 4590"/>
                <p:cNvSpPr>
                  <a:spLocks noChangeArrowheads="1"/>
                </p:cNvSpPr>
                <p:nvPr userDrawn="1"/>
              </p:nvSpPr>
              <p:spPr bwMode="auto">
                <a:xfrm>
                  <a:off x="1227" y="283"/>
                  <a:ext cx="16" cy="95"/>
                </a:xfrm>
                <a:prstGeom prst="rect">
                  <a:avLst/>
                </a:prstGeom>
                <a:solidFill>
                  <a:srgbClr val="606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9" name="Rectangle 4591"/>
                <p:cNvSpPr>
                  <a:spLocks noChangeArrowheads="1"/>
                </p:cNvSpPr>
                <p:nvPr userDrawn="1"/>
              </p:nvSpPr>
              <p:spPr bwMode="auto">
                <a:xfrm>
                  <a:off x="1243" y="283"/>
                  <a:ext cx="16" cy="95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0" name="Rectangle 4592"/>
                <p:cNvSpPr>
                  <a:spLocks noChangeArrowheads="1"/>
                </p:cNvSpPr>
                <p:nvPr userDrawn="1"/>
              </p:nvSpPr>
              <p:spPr bwMode="auto">
                <a:xfrm>
                  <a:off x="1259" y="283"/>
                  <a:ext cx="15" cy="95"/>
                </a:xfrm>
                <a:prstGeom prst="rect">
                  <a:avLst/>
                </a:prstGeom>
                <a:solidFill>
                  <a:srgbClr val="636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1" name="Rectangle 4593"/>
                <p:cNvSpPr>
                  <a:spLocks noChangeArrowheads="1"/>
                </p:cNvSpPr>
                <p:nvPr userDrawn="1"/>
              </p:nvSpPr>
              <p:spPr bwMode="auto">
                <a:xfrm>
                  <a:off x="1274" y="283"/>
                  <a:ext cx="16" cy="95"/>
                </a:xfrm>
                <a:prstGeom prst="rect">
                  <a:avLst/>
                </a:prstGeom>
                <a:solidFill>
                  <a:srgbClr val="636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2" name="Rectangle 4594"/>
                <p:cNvSpPr>
                  <a:spLocks noChangeArrowheads="1"/>
                </p:cNvSpPr>
                <p:nvPr userDrawn="1"/>
              </p:nvSpPr>
              <p:spPr bwMode="auto">
                <a:xfrm>
                  <a:off x="1290" y="283"/>
                  <a:ext cx="16" cy="95"/>
                </a:xfrm>
                <a:prstGeom prst="rect">
                  <a:avLst/>
                </a:prstGeom>
                <a:solidFill>
                  <a:srgbClr val="656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3" name="Rectangle 4595"/>
                <p:cNvSpPr>
                  <a:spLocks noChangeArrowheads="1"/>
                </p:cNvSpPr>
                <p:nvPr userDrawn="1"/>
              </p:nvSpPr>
              <p:spPr bwMode="auto">
                <a:xfrm>
                  <a:off x="1306" y="283"/>
                  <a:ext cx="18" cy="95"/>
                </a:xfrm>
                <a:prstGeom prst="rect">
                  <a:avLst/>
                </a:prstGeom>
                <a:solidFill>
                  <a:srgbClr val="666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Rectangle 4596"/>
                <p:cNvSpPr>
                  <a:spLocks noChangeArrowheads="1"/>
                </p:cNvSpPr>
                <p:nvPr userDrawn="1"/>
              </p:nvSpPr>
              <p:spPr bwMode="auto">
                <a:xfrm>
                  <a:off x="1322" y="283"/>
                  <a:ext cx="15" cy="95"/>
                </a:xfrm>
                <a:prstGeom prst="rect">
                  <a:avLst/>
                </a:prstGeom>
                <a:solidFill>
                  <a:srgbClr val="686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5" name="Rectangle 4597"/>
                <p:cNvSpPr>
                  <a:spLocks noChangeArrowheads="1"/>
                </p:cNvSpPr>
                <p:nvPr userDrawn="1"/>
              </p:nvSpPr>
              <p:spPr bwMode="auto">
                <a:xfrm>
                  <a:off x="1337" y="283"/>
                  <a:ext cx="16" cy="95"/>
                </a:xfrm>
                <a:prstGeom prst="rect">
                  <a:avLst/>
                </a:prstGeom>
                <a:solidFill>
                  <a:srgbClr val="696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Rectangle 4598"/>
                <p:cNvSpPr>
                  <a:spLocks noChangeArrowheads="1"/>
                </p:cNvSpPr>
                <p:nvPr userDrawn="1"/>
              </p:nvSpPr>
              <p:spPr bwMode="auto">
                <a:xfrm>
                  <a:off x="1353" y="283"/>
                  <a:ext cx="16" cy="95"/>
                </a:xfrm>
                <a:prstGeom prst="rect">
                  <a:avLst/>
                </a:prstGeom>
                <a:solidFill>
                  <a:srgbClr val="6A6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7" name="Rectangle 4599"/>
                <p:cNvSpPr>
                  <a:spLocks noChangeArrowheads="1"/>
                </p:cNvSpPr>
                <p:nvPr userDrawn="1"/>
              </p:nvSpPr>
              <p:spPr bwMode="auto">
                <a:xfrm>
                  <a:off x="1369" y="283"/>
                  <a:ext cx="16" cy="95"/>
                </a:xfrm>
                <a:prstGeom prst="rect">
                  <a:avLst/>
                </a:prstGeom>
                <a:solidFill>
                  <a:srgbClr val="6B6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Rectangle 4600"/>
                <p:cNvSpPr>
                  <a:spLocks noChangeArrowheads="1"/>
                </p:cNvSpPr>
                <p:nvPr userDrawn="1"/>
              </p:nvSpPr>
              <p:spPr bwMode="auto">
                <a:xfrm>
                  <a:off x="1385" y="283"/>
                  <a:ext cx="15" cy="95"/>
                </a:xfrm>
                <a:prstGeom prst="rect">
                  <a:avLst/>
                </a:prstGeom>
                <a:solidFill>
                  <a:srgbClr val="6D6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9" name="Rectangle 4601"/>
                <p:cNvSpPr>
                  <a:spLocks noChangeArrowheads="1"/>
                </p:cNvSpPr>
                <p:nvPr userDrawn="1"/>
              </p:nvSpPr>
              <p:spPr bwMode="auto">
                <a:xfrm>
                  <a:off x="1400" y="283"/>
                  <a:ext cx="16" cy="95"/>
                </a:xfrm>
                <a:prstGeom prst="rect">
                  <a:avLst/>
                </a:prstGeom>
                <a:solidFill>
                  <a:srgbClr val="6E6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Rectangle 4602"/>
                <p:cNvSpPr>
                  <a:spLocks noChangeArrowheads="1"/>
                </p:cNvSpPr>
                <p:nvPr userDrawn="1"/>
              </p:nvSpPr>
              <p:spPr bwMode="auto">
                <a:xfrm>
                  <a:off x="1416" y="283"/>
                  <a:ext cx="16" cy="95"/>
                </a:xfrm>
                <a:prstGeom prst="rect">
                  <a:avLst/>
                </a:prstGeom>
                <a:solidFill>
                  <a:srgbClr val="6F6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1" name="Rectangle 4603"/>
                <p:cNvSpPr>
                  <a:spLocks noChangeArrowheads="1"/>
                </p:cNvSpPr>
                <p:nvPr userDrawn="1"/>
              </p:nvSpPr>
              <p:spPr bwMode="auto">
                <a:xfrm>
                  <a:off x="1432" y="283"/>
                  <a:ext cx="15" cy="95"/>
                </a:xfrm>
                <a:prstGeom prst="rect">
                  <a:avLst/>
                </a:prstGeom>
                <a:solidFill>
                  <a:srgbClr val="707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2" name="Rectangle 4604"/>
                <p:cNvSpPr>
                  <a:spLocks noChangeArrowheads="1"/>
                </p:cNvSpPr>
                <p:nvPr userDrawn="1"/>
              </p:nvSpPr>
              <p:spPr bwMode="auto">
                <a:xfrm>
                  <a:off x="1447" y="283"/>
                  <a:ext cx="18" cy="95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3" name="Rectangle 4605"/>
                <p:cNvSpPr>
                  <a:spLocks noChangeArrowheads="1"/>
                </p:cNvSpPr>
                <p:nvPr userDrawn="1"/>
              </p:nvSpPr>
              <p:spPr bwMode="auto">
                <a:xfrm>
                  <a:off x="1463" y="283"/>
                  <a:ext cx="16" cy="95"/>
                </a:xfrm>
                <a:prstGeom prst="rect">
                  <a:avLst/>
                </a:prstGeom>
                <a:solidFill>
                  <a:srgbClr val="737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4" name="Rectangle 4606"/>
                <p:cNvSpPr>
                  <a:spLocks noChangeArrowheads="1"/>
                </p:cNvSpPr>
                <p:nvPr userDrawn="1"/>
              </p:nvSpPr>
              <p:spPr bwMode="auto">
                <a:xfrm>
                  <a:off x="1479" y="283"/>
                  <a:ext cx="16" cy="95"/>
                </a:xfrm>
                <a:prstGeom prst="rect">
                  <a:avLst/>
                </a:prstGeom>
                <a:solidFill>
                  <a:srgbClr val="747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5" name="Rectangle 4607"/>
                <p:cNvSpPr>
                  <a:spLocks noChangeArrowheads="1"/>
                </p:cNvSpPr>
                <p:nvPr userDrawn="1"/>
              </p:nvSpPr>
              <p:spPr bwMode="auto">
                <a:xfrm>
                  <a:off x="1495" y="283"/>
                  <a:ext cx="15" cy="95"/>
                </a:xfrm>
                <a:prstGeom prst="rect">
                  <a:avLst/>
                </a:prstGeom>
                <a:solidFill>
                  <a:srgbClr val="757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6" name="Rectangle 4608"/>
                <p:cNvSpPr>
                  <a:spLocks noChangeArrowheads="1"/>
                </p:cNvSpPr>
                <p:nvPr userDrawn="1"/>
              </p:nvSpPr>
              <p:spPr bwMode="auto">
                <a:xfrm>
                  <a:off x="1510" y="283"/>
                  <a:ext cx="16" cy="95"/>
                </a:xfrm>
                <a:prstGeom prst="rect">
                  <a:avLst/>
                </a:prstGeom>
                <a:solidFill>
                  <a:srgbClr val="777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7" name="Rectangle 4609"/>
                <p:cNvSpPr>
                  <a:spLocks noChangeArrowheads="1"/>
                </p:cNvSpPr>
                <p:nvPr userDrawn="1"/>
              </p:nvSpPr>
              <p:spPr bwMode="auto">
                <a:xfrm>
                  <a:off x="1526" y="283"/>
                  <a:ext cx="16" cy="95"/>
                </a:xfrm>
                <a:prstGeom prst="rect">
                  <a:avLst/>
                </a:prstGeom>
                <a:solidFill>
                  <a:srgbClr val="777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8" name="Rectangle 4610"/>
                <p:cNvSpPr>
                  <a:spLocks noChangeArrowheads="1"/>
                </p:cNvSpPr>
                <p:nvPr userDrawn="1"/>
              </p:nvSpPr>
              <p:spPr bwMode="auto">
                <a:xfrm>
                  <a:off x="1542" y="283"/>
                  <a:ext cx="16" cy="95"/>
                </a:xfrm>
                <a:prstGeom prst="rect">
                  <a:avLst/>
                </a:prstGeom>
                <a:solidFill>
                  <a:srgbClr val="797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9" name="Rectangle 4611"/>
                <p:cNvSpPr>
                  <a:spLocks noChangeArrowheads="1"/>
                </p:cNvSpPr>
                <p:nvPr userDrawn="1"/>
              </p:nvSpPr>
              <p:spPr bwMode="auto">
                <a:xfrm>
                  <a:off x="1558" y="283"/>
                  <a:ext cx="15" cy="95"/>
                </a:xfrm>
                <a:prstGeom prst="rect">
                  <a:avLst/>
                </a:prstGeom>
                <a:solidFill>
                  <a:srgbClr val="7A7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0" name="Rectangle 4612"/>
                <p:cNvSpPr>
                  <a:spLocks noChangeArrowheads="1"/>
                </p:cNvSpPr>
                <p:nvPr userDrawn="1"/>
              </p:nvSpPr>
              <p:spPr bwMode="auto">
                <a:xfrm>
                  <a:off x="1573" y="283"/>
                  <a:ext cx="16" cy="95"/>
                </a:xfrm>
                <a:prstGeom prst="rect">
                  <a:avLst/>
                </a:prstGeom>
                <a:solidFill>
                  <a:srgbClr val="7B7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1" name="Rectangle 4613"/>
                <p:cNvSpPr>
                  <a:spLocks noChangeArrowheads="1"/>
                </p:cNvSpPr>
                <p:nvPr userDrawn="1"/>
              </p:nvSpPr>
              <p:spPr bwMode="auto">
                <a:xfrm>
                  <a:off x="1589" y="283"/>
                  <a:ext cx="18" cy="95"/>
                </a:xfrm>
                <a:prstGeom prst="rect">
                  <a:avLst/>
                </a:prstGeom>
                <a:solidFill>
                  <a:srgbClr val="7C7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2" name="Rectangle 4614"/>
                <p:cNvSpPr>
                  <a:spLocks noChangeArrowheads="1"/>
                </p:cNvSpPr>
                <p:nvPr userDrawn="1"/>
              </p:nvSpPr>
              <p:spPr bwMode="auto">
                <a:xfrm>
                  <a:off x="1605" y="283"/>
                  <a:ext cx="16" cy="95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3" name="Rectangle 4615"/>
                <p:cNvSpPr>
                  <a:spLocks noChangeArrowheads="1"/>
                </p:cNvSpPr>
                <p:nvPr userDrawn="1"/>
              </p:nvSpPr>
              <p:spPr bwMode="auto">
                <a:xfrm>
                  <a:off x="1621" y="283"/>
                  <a:ext cx="15" cy="95"/>
                </a:xfrm>
                <a:prstGeom prst="rect">
                  <a:avLst/>
                </a:prstGeom>
                <a:solidFill>
                  <a:srgbClr val="7E7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4" name="Rectangle 4616"/>
                <p:cNvSpPr>
                  <a:spLocks noChangeArrowheads="1"/>
                </p:cNvSpPr>
                <p:nvPr userDrawn="1"/>
              </p:nvSpPr>
              <p:spPr bwMode="auto">
                <a:xfrm>
                  <a:off x="1636" y="283"/>
                  <a:ext cx="16" cy="95"/>
                </a:xfrm>
                <a:prstGeom prst="rect">
                  <a:avLst/>
                </a:prstGeom>
                <a:solidFill>
                  <a:srgbClr val="808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5" name="Rectangle 4617"/>
                <p:cNvSpPr>
                  <a:spLocks noChangeArrowheads="1"/>
                </p:cNvSpPr>
                <p:nvPr userDrawn="1"/>
              </p:nvSpPr>
              <p:spPr bwMode="auto">
                <a:xfrm>
                  <a:off x="1652" y="283"/>
                  <a:ext cx="16" cy="95"/>
                </a:xfrm>
                <a:prstGeom prst="rect">
                  <a:avLst/>
                </a:prstGeom>
                <a:solidFill>
                  <a:srgbClr val="808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6" name="Rectangle 4618"/>
                <p:cNvSpPr>
                  <a:spLocks noChangeArrowheads="1"/>
                </p:cNvSpPr>
                <p:nvPr userDrawn="1"/>
              </p:nvSpPr>
              <p:spPr bwMode="auto">
                <a:xfrm>
                  <a:off x="1668" y="283"/>
                  <a:ext cx="15" cy="95"/>
                </a:xfrm>
                <a:prstGeom prst="rect">
                  <a:avLst/>
                </a:prstGeom>
                <a:solidFill>
                  <a:srgbClr val="828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7" name="Rectangle 4619"/>
                <p:cNvSpPr>
                  <a:spLocks noChangeArrowheads="1"/>
                </p:cNvSpPr>
                <p:nvPr userDrawn="1"/>
              </p:nvSpPr>
              <p:spPr bwMode="auto">
                <a:xfrm>
                  <a:off x="1683" y="283"/>
                  <a:ext cx="16" cy="95"/>
                </a:xfrm>
                <a:prstGeom prst="rect">
                  <a:avLst/>
                </a:prstGeom>
                <a:solidFill>
                  <a:srgbClr val="828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8" name="Rectangle 4620"/>
                <p:cNvSpPr>
                  <a:spLocks noChangeArrowheads="1"/>
                </p:cNvSpPr>
                <p:nvPr userDrawn="1"/>
              </p:nvSpPr>
              <p:spPr bwMode="auto">
                <a:xfrm>
                  <a:off x="1699" y="283"/>
                  <a:ext cx="16" cy="95"/>
                </a:xfrm>
                <a:prstGeom prst="rect">
                  <a:avLst/>
                </a:prstGeom>
                <a:solidFill>
                  <a:srgbClr val="848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Rectangle 4621"/>
                <p:cNvSpPr>
                  <a:spLocks noChangeArrowheads="1"/>
                </p:cNvSpPr>
                <p:nvPr userDrawn="1"/>
              </p:nvSpPr>
              <p:spPr bwMode="auto">
                <a:xfrm>
                  <a:off x="1715" y="283"/>
                  <a:ext cx="16" cy="95"/>
                </a:xfrm>
                <a:prstGeom prst="rect">
                  <a:avLst/>
                </a:prstGeom>
                <a:solidFill>
                  <a:srgbClr val="858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0" name="Rectangle 4622"/>
                <p:cNvSpPr>
                  <a:spLocks noChangeArrowheads="1"/>
                </p:cNvSpPr>
                <p:nvPr userDrawn="1"/>
              </p:nvSpPr>
              <p:spPr bwMode="auto">
                <a:xfrm>
                  <a:off x="1731" y="283"/>
                  <a:ext cx="15" cy="95"/>
                </a:xfrm>
                <a:prstGeom prst="rect">
                  <a:avLst/>
                </a:prstGeom>
                <a:solidFill>
                  <a:srgbClr val="868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1" name="Rectangle 4623"/>
                <p:cNvSpPr>
                  <a:spLocks noChangeArrowheads="1"/>
                </p:cNvSpPr>
                <p:nvPr userDrawn="1"/>
              </p:nvSpPr>
              <p:spPr bwMode="auto">
                <a:xfrm>
                  <a:off x="1746" y="283"/>
                  <a:ext cx="18" cy="95"/>
                </a:xfrm>
                <a:prstGeom prst="rect">
                  <a:avLst/>
                </a:prstGeom>
                <a:solidFill>
                  <a:srgbClr val="878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2" name="Rectangle 4624"/>
                <p:cNvSpPr>
                  <a:spLocks noChangeArrowheads="1"/>
                </p:cNvSpPr>
                <p:nvPr userDrawn="1"/>
              </p:nvSpPr>
              <p:spPr bwMode="auto">
                <a:xfrm>
                  <a:off x="1762" y="283"/>
                  <a:ext cx="16" cy="95"/>
                </a:xfrm>
                <a:prstGeom prst="rect">
                  <a:avLst/>
                </a:prstGeom>
                <a:solidFill>
                  <a:srgbClr val="888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3" name="Rectangle 4625"/>
                <p:cNvSpPr>
                  <a:spLocks noChangeArrowheads="1"/>
                </p:cNvSpPr>
                <p:nvPr userDrawn="1"/>
              </p:nvSpPr>
              <p:spPr bwMode="auto">
                <a:xfrm>
                  <a:off x="1778" y="283"/>
                  <a:ext cx="16" cy="95"/>
                </a:xfrm>
                <a:prstGeom prst="rect">
                  <a:avLst/>
                </a:prstGeom>
                <a:solidFill>
                  <a:srgbClr val="888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4" name="Rectangle 4626"/>
                <p:cNvSpPr>
                  <a:spLocks noChangeArrowheads="1"/>
                </p:cNvSpPr>
                <p:nvPr userDrawn="1"/>
              </p:nvSpPr>
              <p:spPr bwMode="auto">
                <a:xfrm>
                  <a:off x="1794" y="283"/>
                  <a:ext cx="15" cy="95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5" name="Rectangle 4627"/>
                <p:cNvSpPr>
                  <a:spLocks noChangeArrowheads="1"/>
                </p:cNvSpPr>
                <p:nvPr userDrawn="1"/>
              </p:nvSpPr>
              <p:spPr bwMode="auto">
                <a:xfrm>
                  <a:off x="1809" y="283"/>
                  <a:ext cx="16" cy="95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6" name="Rectangle 4628"/>
                <p:cNvSpPr>
                  <a:spLocks noChangeArrowheads="1"/>
                </p:cNvSpPr>
                <p:nvPr userDrawn="1"/>
              </p:nvSpPr>
              <p:spPr bwMode="auto">
                <a:xfrm>
                  <a:off x="1825" y="283"/>
                  <a:ext cx="16" cy="95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7" name="Rectangle 4629"/>
                <p:cNvSpPr>
                  <a:spLocks noChangeArrowheads="1"/>
                </p:cNvSpPr>
                <p:nvPr userDrawn="1"/>
              </p:nvSpPr>
              <p:spPr bwMode="auto">
                <a:xfrm>
                  <a:off x="1841" y="283"/>
                  <a:ext cx="16" cy="95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8" name="Rectangle 4630"/>
                <p:cNvSpPr>
                  <a:spLocks noChangeArrowheads="1"/>
                </p:cNvSpPr>
                <p:nvPr userDrawn="1"/>
              </p:nvSpPr>
              <p:spPr bwMode="auto">
                <a:xfrm>
                  <a:off x="1857" y="283"/>
                  <a:ext cx="15" cy="95"/>
                </a:xfrm>
                <a:prstGeom prst="rect">
                  <a:avLst/>
                </a:prstGeom>
                <a:solidFill>
                  <a:srgbClr val="8D8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9" name="Rectangle 4631"/>
                <p:cNvSpPr>
                  <a:spLocks noChangeArrowheads="1"/>
                </p:cNvSpPr>
                <p:nvPr userDrawn="1"/>
              </p:nvSpPr>
              <p:spPr bwMode="auto">
                <a:xfrm>
                  <a:off x="1872" y="283"/>
                  <a:ext cx="16" cy="95"/>
                </a:xfrm>
                <a:prstGeom prst="rect">
                  <a:avLst/>
                </a:prstGeom>
                <a:solidFill>
                  <a:srgbClr val="8E8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0" name="Rectangle 4632"/>
                <p:cNvSpPr>
                  <a:spLocks noChangeArrowheads="1"/>
                </p:cNvSpPr>
                <p:nvPr userDrawn="1"/>
              </p:nvSpPr>
              <p:spPr bwMode="auto">
                <a:xfrm>
                  <a:off x="1888" y="283"/>
                  <a:ext cx="18" cy="95"/>
                </a:xfrm>
                <a:prstGeom prst="rect">
                  <a:avLst/>
                </a:prstGeom>
                <a:solidFill>
                  <a:srgbClr val="8F8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1" name="Rectangle 4633"/>
                <p:cNvSpPr>
                  <a:spLocks noChangeArrowheads="1"/>
                </p:cNvSpPr>
                <p:nvPr userDrawn="1"/>
              </p:nvSpPr>
              <p:spPr bwMode="auto">
                <a:xfrm>
                  <a:off x="1904" y="283"/>
                  <a:ext cx="15" cy="95"/>
                </a:xfrm>
                <a:prstGeom prst="rect">
                  <a:avLst/>
                </a:prstGeom>
                <a:solidFill>
                  <a:srgbClr val="909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2" name="Rectangle 4634"/>
                <p:cNvSpPr>
                  <a:spLocks noChangeArrowheads="1"/>
                </p:cNvSpPr>
                <p:nvPr userDrawn="1"/>
              </p:nvSpPr>
              <p:spPr bwMode="auto">
                <a:xfrm>
                  <a:off x="1919" y="283"/>
                  <a:ext cx="16" cy="95"/>
                </a:xfrm>
                <a:prstGeom prst="rect">
                  <a:avLst/>
                </a:prstGeom>
                <a:solidFill>
                  <a:srgbClr val="919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3" name="Rectangle 4635"/>
                <p:cNvSpPr>
                  <a:spLocks noChangeArrowheads="1"/>
                </p:cNvSpPr>
                <p:nvPr userDrawn="1"/>
              </p:nvSpPr>
              <p:spPr bwMode="auto">
                <a:xfrm>
                  <a:off x="1935" y="283"/>
                  <a:ext cx="16" cy="95"/>
                </a:xfrm>
                <a:prstGeom prst="rect">
                  <a:avLst/>
                </a:prstGeom>
                <a:solidFill>
                  <a:srgbClr val="919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4" name="Rectangle 4636"/>
                <p:cNvSpPr>
                  <a:spLocks noChangeArrowheads="1"/>
                </p:cNvSpPr>
                <p:nvPr userDrawn="1"/>
              </p:nvSpPr>
              <p:spPr bwMode="auto">
                <a:xfrm>
                  <a:off x="1951" y="283"/>
                  <a:ext cx="16" cy="95"/>
                </a:xfrm>
                <a:prstGeom prst="rect">
                  <a:avLst/>
                </a:prstGeom>
                <a:solidFill>
                  <a:srgbClr val="929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5" name="Rectangle 4637"/>
                <p:cNvSpPr>
                  <a:spLocks noChangeArrowheads="1"/>
                </p:cNvSpPr>
                <p:nvPr userDrawn="1"/>
              </p:nvSpPr>
              <p:spPr bwMode="auto">
                <a:xfrm>
                  <a:off x="1967" y="283"/>
                  <a:ext cx="15" cy="95"/>
                </a:xfrm>
                <a:prstGeom prst="rect">
                  <a:avLst/>
                </a:prstGeom>
                <a:solidFill>
                  <a:srgbClr val="939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6" name="Rectangle 4638"/>
                <p:cNvSpPr>
                  <a:spLocks noChangeArrowheads="1"/>
                </p:cNvSpPr>
                <p:nvPr userDrawn="1"/>
              </p:nvSpPr>
              <p:spPr bwMode="auto">
                <a:xfrm>
                  <a:off x="1982" y="283"/>
                  <a:ext cx="16" cy="95"/>
                </a:xfrm>
                <a:prstGeom prst="rect">
                  <a:avLst/>
                </a:prstGeom>
                <a:solidFill>
                  <a:srgbClr val="949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7" name="Rectangle 4639"/>
                <p:cNvSpPr>
                  <a:spLocks noChangeArrowheads="1"/>
                </p:cNvSpPr>
                <p:nvPr userDrawn="1"/>
              </p:nvSpPr>
              <p:spPr bwMode="auto">
                <a:xfrm>
                  <a:off x="1998" y="283"/>
                  <a:ext cx="16" cy="95"/>
                </a:xfrm>
                <a:prstGeom prst="rect">
                  <a:avLst/>
                </a:prstGeom>
                <a:solidFill>
                  <a:srgbClr val="949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8" name="Rectangle 4640"/>
                <p:cNvSpPr>
                  <a:spLocks noChangeArrowheads="1"/>
                </p:cNvSpPr>
                <p:nvPr userDrawn="1"/>
              </p:nvSpPr>
              <p:spPr bwMode="auto">
                <a:xfrm>
                  <a:off x="2014" y="283"/>
                  <a:ext cx="16" cy="95"/>
                </a:xfrm>
                <a:prstGeom prst="rect">
                  <a:avLst/>
                </a:prstGeom>
                <a:solidFill>
                  <a:srgbClr val="959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9" name="Rectangle 4641"/>
                <p:cNvSpPr>
                  <a:spLocks noChangeArrowheads="1"/>
                </p:cNvSpPr>
                <p:nvPr userDrawn="1"/>
              </p:nvSpPr>
              <p:spPr bwMode="auto">
                <a:xfrm>
                  <a:off x="2030" y="283"/>
                  <a:ext cx="15" cy="95"/>
                </a:xfrm>
                <a:prstGeom prst="rect">
                  <a:avLst/>
                </a:prstGeom>
                <a:solidFill>
                  <a:srgbClr val="969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0" name="Rectangle 4642"/>
                <p:cNvSpPr>
                  <a:spLocks noChangeArrowheads="1"/>
                </p:cNvSpPr>
                <p:nvPr userDrawn="1"/>
              </p:nvSpPr>
              <p:spPr bwMode="auto">
                <a:xfrm>
                  <a:off x="2045" y="283"/>
                  <a:ext cx="18" cy="95"/>
                </a:xfrm>
                <a:prstGeom prst="rect">
                  <a:avLst/>
                </a:prstGeom>
                <a:solidFill>
                  <a:srgbClr val="979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1" name="Rectangle 4643"/>
                <p:cNvSpPr>
                  <a:spLocks noChangeArrowheads="1"/>
                </p:cNvSpPr>
                <p:nvPr userDrawn="1"/>
              </p:nvSpPr>
              <p:spPr bwMode="auto">
                <a:xfrm>
                  <a:off x="2061" y="283"/>
                  <a:ext cx="16" cy="95"/>
                </a:xfrm>
                <a:prstGeom prst="rect">
                  <a:avLst/>
                </a:prstGeom>
                <a:solidFill>
                  <a:srgbClr val="979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2" name="Rectangle 4644"/>
                <p:cNvSpPr>
                  <a:spLocks noChangeArrowheads="1"/>
                </p:cNvSpPr>
                <p:nvPr userDrawn="1"/>
              </p:nvSpPr>
              <p:spPr bwMode="auto">
                <a:xfrm>
                  <a:off x="2077" y="283"/>
                  <a:ext cx="16" cy="95"/>
                </a:xfrm>
                <a:prstGeom prst="rect">
                  <a:avLst/>
                </a:prstGeom>
                <a:solidFill>
                  <a:srgbClr val="989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3" name="Rectangle 4645"/>
                <p:cNvSpPr>
                  <a:spLocks noChangeArrowheads="1"/>
                </p:cNvSpPr>
                <p:nvPr userDrawn="1"/>
              </p:nvSpPr>
              <p:spPr bwMode="auto">
                <a:xfrm>
                  <a:off x="2093" y="283"/>
                  <a:ext cx="15" cy="95"/>
                </a:xfrm>
                <a:prstGeom prst="rect">
                  <a:avLst/>
                </a:prstGeom>
                <a:solidFill>
                  <a:srgbClr val="989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4" name="Rectangle 4646"/>
                <p:cNvSpPr>
                  <a:spLocks noChangeArrowheads="1"/>
                </p:cNvSpPr>
                <p:nvPr userDrawn="1"/>
              </p:nvSpPr>
              <p:spPr bwMode="auto">
                <a:xfrm>
                  <a:off x="2108" y="283"/>
                  <a:ext cx="16" cy="95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Rectangle 4647"/>
                <p:cNvSpPr>
                  <a:spLocks noChangeArrowheads="1"/>
                </p:cNvSpPr>
                <p:nvPr userDrawn="1"/>
              </p:nvSpPr>
              <p:spPr bwMode="auto">
                <a:xfrm>
                  <a:off x="2124" y="283"/>
                  <a:ext cx="16" cy="95"/>
                </a:xfrm>
                <a:prstGeom prst="rect">
                  <a:avLst/>
                </a:prstGeom>
                <a:solidFill>
                  <a:srgbClr val="9A9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6" name="Rectangle 4648"/>
                <p:cNvSpPr>
                  <a:spLocks noChangeArrowheads="1"/>
                </p:cNvSpPr>
                <p:nvPr userDrawn="1"/>
              </p:nvSpPr>
              <p:spPr bwMode="auto">
                <a:xfrm>
                  <a:off x="2140" y="283"/>
                  <a:ext cx="15" cy="95"/>
                </a:xfrm>
                <a:prstGeom prst="rect">
                  <a:avLst/>
                </a:prstGeom>
                <a:solidFill>
                  <a:srgbClr val="9A9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Rectangle 4649"/>
                <p:cNvSpPr>
                  <a:spLocks noChangeArrowheads="1"/>
                </p:cNvSpPr>
                <p:nvPr userDrawn="1"/>
              </p:nvSpPr>
              <p:spPr bwMode="auto">
                <a:xfrm>
                  <a:off x="2155" y="283"/>
                  <a:ext cx="16" cy="95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8" name="Rectangle 4650"/>
                <p:cNvSpPr>
                  <a:spLocks noChangeArrowheads="1"/>
                </p:cNvSpPr>
                <p:nvPr userDrawn="1"/>
              </p:nvSpPr>
              <p:spPr bwMode="auto">
                <a:xfrm>
                  <a:off x="2171" y="283"/>
                  <a:ext cx="16" cy="95"/>
                </a:xfrm>
                <a:prstGeom prst="rect">
                  <a:avLst/>
                </a:prstGeom>
                <a:solidFill>
                  <a:srgbClr val="9C9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Rectangle 4651"/>
                <p:cNvSpPr>
                  <a:spLocks noChangeArrowheads="1"/>
                </p:cNvSpPr>
                <p:nvPr userDrawn="1"/>
              </p:nvSpPr>
              <p:spPr bwMode="auto">
                <a:xfrm>
                  <a:off x="2187" y="283"/>
                  <a:ext cx="18" cy="95"/>
                </a:xfrm>
                <a:prstGeom prst="rect">
                  <a:avLst/>
                </a:prstGeom>
                <a:solidFill>
                  <a:srgbClr val="9C9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0" name="Rectangle 4652"/>
                <p:cNvSpPr>
                  <a:spLocks noChangeArrowheads="1"/>
                </p:cNvSpPr>
                <p:nvPr userDrawn="1"/>
              </p:nvSpPr>
              <p:spPr bwMode="auto">
                <a:xfrm>
                  <a:off x="2203" y="283"/>
                  <a:ext cx="15" cy="95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Rectangle 4653"/>
                <p:cNvSpPr>
                  <a:spLocks noChangeArrowheads="1"/>
                </p:cNvSpPr>
                <p:nvPr userDrawn="1"/>
              </p:nvSpPr>
              <p:spPr bwMode="auto">
                <a:xfrm>
                  <a:off x="2218" y="283"/>
                  <a:ext cx="16" cy="95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2" name="Rectangle 4654"/>
                <p:cNvSpPr>
                  <a:spLocks noChangeArrowheads="1"/>
                </p:cNvSpPr>
                <p:nvPr userDrawn="1"/>
              </p:nvSpPr>
              <p:spPr bwMode="auto">
                <a:xfrm>
                  <a:off x="2234" y="283"/>
                  <a:ext cx="16" cy="95"/>
                </a:xfrm>
                <a:prstGeom prst="rect">
                  <a:avLst/>
                </a:prstGeom>
                <a:solidFill>
                  <a:srgbClr val="9E9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3" name="Rectangle 4655"/>
                <p:cNvSpPr>
                  <a:spLocks noChangeArrowheads="1"/>
                </p:cNvSpPr>
                <p:nvPr userDrawn="1"/>
              </p:nvSpPr>
              <p:spPr bwMode="auto">
                <a:xfrm>
                  <a:off x="2250" y="283"/>
                  <a:ext cx="16" cy="95"/>
                </a:xfrm>
                <a:prstGeom prst="rect">
                  <a:avLst/>
                </a:prstGeom>
                <a:solidFill>
                  <a:srgbClr val="9E9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4" name="Rectangle 4656"/>
                <p:cNvSpPr>
                  <a:spLocks noChangeArrowheads="1"/>
                </p:cNvSpPr>
                <p:nvPr userDrawn="1"/>
              </p:nvSpPr>
              <p:spPr bwMode="auto">
                <a:xfrm>
                  <a:off x="2266" y="283"/>
                  <a:ext cx="15" cy="95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5" name="Rectangle 4657"/>
                <p:cNvSpPr>
                  <a:spLocks noChangeArrowheads="1"/>
                </p:cNvSpPr>
                <p:nvPr userDrawn="1"/>
              </p:nvSpPr>
              <p:spPr bwMode="auto">
                <a:xfrm>
                  <a:off x="2281" y="283"/>
                  <a:ext cx="16" cy="95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6" name="Rectangle 4658"/>
                <p:cNvSpPr>
                  <a:spLocks noChangeArrowheads="1"/>
                </p:cNvSpPr>
                <p:nvPr userDrawn="1"/>
              </p:nvSpPr>
              <p:spPr bwMode="auto">
                <a:xfrm>
                  <a:off x="2297" y="283"/>
                  <a:ext cx="16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" name="Rectangle 4659"/>
                <p:cNvSpPr>
                  <a:spLocks noChangeArrowheads="1"/>
                </p:cNvSpPr>
                <p:nvPr userDrawn="1"/>
              </p:nvSpPr>
              <p:spPr bwMode="auto">
                <a:xfrm>
                  <a:off x="2313" y="283"/>
                  <a:ext cx="16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8" name="Rectangle 4660"/>
                <p:cNvSpPr>
                  <a:spLocks noChangeArrowheads="1"/>
                </p:cNvSpPr>
                <p:nvPr userDrawn="1"/>
              </p:nvSpPr>
              <p:spPr bwMode="auto">
                <a:xfrm>
                  <a:off x="2329" y="283"/>
                  <a:ext cx="15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9" name="Rectangle 4661"/>
                <p:cNvSpPr>
                  <a:spLocks noChangeArrowheads="1"/>
                </p:cNvSpPr>
                <p:nvPr userDrawn="1"/>
              </p:nvSpPr>
              <p:spPr bwMode="auto">
                <a:xfrm>
                  <a:off x="2344" y="283"/>
                  <a:ext cx="18" cy="95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0" name="Rectangle 4662"/>
                <p:cNvSpPr>
                  <a:spLocks noChangeArrowheads="1"/>
                </p:cNvSpPr>
                <p:nvPr userDrawn="1"/>
              </p:nvSpPr>
              <p:spPr bwMode="auto">
                <a:xfrm>
                  <a:off x="2360" y="283"/>
                  <a:ext cx="16" cy="95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1" name="Rectangle 4663"/>
                <p:cNvSpPr>
                  <a:spLocks noChangeArrowheads="1"/>
                </p:cNvSpPr>
                <p:nvPr userDrawn="1"/>
              </p:nvSpPr>
              <p:spPr bwMode="auto">
                <a:xfrm>
                  <a:off x="2376" y="283"/>
                  <a:ext cx="15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2" name="Rectangle 4664"/>
                <p:cNvSpPr>
                  <a:spLocks noChangeArrowheads="1"/>
                </p:cNvSpPr>
                <p:nvPr userDrawn="1"/>
              </p:nvSpPr>
              <p:spPr bwMode="auto">
                <a:xfrm>
                  <a:off x="2391" y="283"/>
                  <a:ext cx="16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3" name="Rectangle 4665"/>
                <p:cNvSpPr>
                  <a:spLocks noChangeArrowheads="1"/>
                </p:cNvSpPr>
                <p:nvPr userDrawn="1"/>
              </p:nvSpPr>
              <p:spPr bwMode="auto">
                <a:xfrm>
                  <a:off x="2407" y="283"/>
                  <a:ext cx="16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4" name="Rectangle 4666"/>
                <p:cNvSpPr>
                  <a:spLocks noChangeArrowheads="1"/>
                </p:cNvSpPr>
                <p:nvPr userDrawn="1"/>
              </p:nvSpPr>
              <p:spPr bwMode="auto">
                <a:xfrm>
                  <a:off x="2423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5" name="Rectangle 4667"/>
                <p:cNvSpPr>
                  <a:spLocks noChangeArrowheads="1"/>
                </p:cNvSpPr>
                <p:nvPr userDrawn="1"/>
              </p:nvSpPr>
              <p:spPr bwMode="auto">
                <a:xfrm>
                  <a:off x="2439" y="283"/>
                  <a:ext cx="15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6" name="Rectangle 4668"/>
                <p:cNvSpPr>
                  <a:spLocks noChangeArrowheads="1"/>
                </p:cNvSpPr>
                <p:nvPr userDrawn="1"/>
              </p:nvSpPr>
              <p:spPr bwMode="auto">
                <a:xfrm>
                  <a:off x="2454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7" name="Rectangle 4669"/>
                <p:cNvSpPr>
                  <a:spLocks noChangeArrowheads="1"/>
                </p:cNvSpPr>
                <p:nvPr userDrawn="1"/>
              </p:nvSpPr>
              <p:spPr bwMode="auto">
                <a:xfrm>
                  <a:off x="2470" y="283"/>
                  <a:ext cx="16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8" name="Rectangle 4670"/>
                <p:cNvSpPr>
                  <a:spLocks noChangeArrowheads="1"/>
                </p:cNvSpPr>
                <p:nvPr userDrawn="1"/>
              </p:nvSpPr>
              <p:spPr bwMode="auto">
                <a:xfrm>
                  <a:off x="2486" y="283"/>
                  <a:ext cx="18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9" name="Rectangle 4671"/>
                <p:cNvSpPr>
                  <a:spLocks noChangeArrowheads="1"/>
                </p:cNvSpPr>
                <p:nvPr userDrawn="1"/>
              </p:nvSpPr>
              <p:spPr bwMode="auto">
                <a:xfrm>
                  <a:off x="2502" y="283"/>
                  <a:ext cx="15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0" name="Rectangle 4672"/>
                <p:cNvSpPr>
                  <a:spLocks noChangeArrowheads="1"/>
                </p:cNvSpPr>
                <p:nvPr userDrawn="1"/>
              </p:nvSpPr>
              <p:spPr bwMode="auto">
                <a:xfrm>
                  <a:off x="2517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1" name="Rectangle 4673"/>
                <p:cNvSpPr>
                  <a:spLocks noChangeArrowheads="1"/>
                </p:cNvSpPr>
                <p:nvPr userDrawn="1"/>
              </p:nvSpPr>
              <p:spPr bwMode="auto">
                <a:xfrm>
                  <a:off x="2533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2" name="Rectangle 4674"/>
                <p:cNvSpPr>
                  <a:spLocks noChangeArrowheads="1"/>
                </p:cNvSpPr>
                <p:nvPr userDrawn="1"/>
              </p:nvSpPr>
              <p:spPr bwMode="auto">
                <a:xfrm>
                  <a:off x="2549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3" name="Rectangle 4675"/>
                <p:cNvSpPr>
                  <a:spLocks noChangeArrowheads="1"/>
                </p:cNvSpPr>
                <p:nvPr userDrawn="1"/>
              </p:nvSpPr>
              <p:spPr bwMode="auto">
                <a:xfrm>
                  <a:off x="2565" y="283"/>
                  <a:ext cx="15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4" name="Rectangle 4676"/>
                <p:cNvSpPr>
                  <a:spLocks noChangeArrowheads="1"/>
                </p:cNvSpPr>
                <p:nvPr userDrawn="1"/>
              </p:nvSpPr>
              <p:spPr bwMode="auto">
                <a:xfrm>
                  <a:off x="2580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5" name="Rectangle 4677"/>
                <p:cNvSpPr>
                  <a:spLocks noChangeArrowheads="1"/>
                </p:cNvSpPr>
                <p:nvPr userDrawn="1"/>
              </p:nvSpPr>
              <p:spPr bwMode="auto">
                <a:xfrm>
                  <a:off x="2596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6" name="Rectangle 4678"/>
                <p:cNvSpPr>
                  <a:spLocks noChangeArrowheads="1"/>
                </p:cNvSpPr>
                <p:nvPr userDrawn="1"/>
              </p:nvSpPr>
              <p:spPr bwMode="auto">
                <a:xfrm>
                  <a:off x="2612" y="283"/>
                  <a:ext cx="15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7" name="Rectangle 4679"/>
                <p:cNvSpPr>
                  <a:spLocks noChangeArrowheads="1"/>
                </p:cNvSpPr>
                <p:nvPr userDrawn="1"/>
              </p:nvSpPr>
              <p:spPr bwMode="auto">
                <a:xfrm>
                  <a:off x="2627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8" name="Rectangle 4680"/>
                <p:cNvSpPr>
                  <a:spLocks noChangeArrowheads="1"/>
                </p:cNvSpPr>
                <p:nvPr userDrawn="1"/>
              </p:nvSpPr>
              <p:spPr bwMode="auto">
                <a:xfrm>
                  <a:off x="2643" y="283"/>
                  <a:ext cx="18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9" name="Rectangle 4681"/>
                <p:cNvSpPr>
                  <a:spLocks noChangeArrowheads="1"/>
                </p:cNvSpPr>
                <p:nvPr userDrawn="1"/>
              </p:nvSpPr>
              <p:spPr bwMode="auto">
                <a:xfrm>
                  <a:off x="2659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0" name="Rectangle 4682"/>
                <p:cNvSpPr>
                  <a:spLocks noChangeArrowheads="1"/>
                </p:cNvSpPr>
                <p:nvPr userDrawn="1"/>
              </p:nvSpPr>
              <p:spPr bwMode="auto">
                <a:xfrm>
                  <a:off x="2675" y="283"/>
                  <a:ext cx="15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1" name="Rectangle 4683"/>
                <p:cNvSpPr>
                  <a:spLocks noChangeArrowheads="1"/>
                </p:cNvSpPr>
                <p:nvPr userDrawn="1"/>
              </p:nvSpPr>
              <p:spPr bwMode="auto">
                <a:xfrm>
                  <a:off x="2690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2" name="Rectangle 4684"/>
                <p:cNvSpPr>
                  <a:spLocks noChangeArrowheads="1"/>
                </p:cNvSpPr>
                <p:nvPr userDrawn="1"/>
              </p:nvSpPr>
              <p:spPr bwMode="auto">
                <a:xfrm>
                  <a:off x="2706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3" name="Rectangle 4685"/>
                <p:cNvSpPr>
                  <a:spLocks noChangeArrowheads="1"/>
                </p:cNvSpPr>
                <p:nvPr userDrawn="1"/>
              </p:nvSpPr>
              <p:spPr bwMode="auto">
                <a:xfrm>
                  <a:off x="2722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4" name="Rectangle 4686"/>
                <p:cNvSpPr>
                  <a:spLocks noChangeArrowheads="1"/>
                </p:cNvSpPr>
                <p:nvPr userDrawn="1"/>
              </p:nvSpPr>
              <p:spPr bwMode="auto">
                <a:xfrm>
                  <a:off x="2738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5" name="Rectangle 4687"/>
                <p:cNvSpPr>
                  <a:spLocks noChangeArrowheads="1"/>
                </p:cNvSpPr>
                <p:nvPr userDrawn="1"/>
              </p:nvSpPr>
              <p:spPr bwMode="auto">
                <a:xfrm>
                  <a:off x="2753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6" name="Rectangle 4688"/>
                <p:cNvSpPr>
                  <a:spLocks noChangeArrowheads="1"/>
                </p:cNvSpPr>
                <p:nvPr userDrawn="1"/>
              </p:nvSpPr>
              <p:spPr bwMode="auto">
                <a:xfrm>
                  <a:off x="2769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7" name="Rectangle 4689"/>
                <p:cNvSpPr>
                  <a:spLocks noChangeArrowheads="1"/>
                </p:cNvSpPr>
                <p:nvPr userDrawn="1"/>
              </p:nvSpPr>
              <p:spPr bwMode="auto">
                <a:xfrm>
                  <a:off x="2785" y="283"/>
                  <a:ext cx="18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8" name="Rectangle 4690"/>
                <p:cNvSpPr>
                  <a:spLocks noChangeArrowheads="1"/>
                </p:cNvSpPr>
                <p:nvPr userDrawn="1"/>
              </p:nvSpPr>
              <p:spPr bwMode="auto">
                <a:xfrm>
                  <a:off x="2801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9" name="Rectangle 4691"/>
                <p:cNvSpPr>
                  <a:spLocks noChangeArrowheads="1"/>
                </p:cNvSpPr>
                <p:nvPr userDrawn="1"/>
              </p:nvSpPr>
              <p:spPr bwMode="auto">
                <a:xfrm>
                  <a:off x="2816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0" name="Rectangle 4692"/>
                <p:cNvSpPr>
                  <a:spLocks noChangeArrowheads="1"/>
                </p:cNvSpPr>
                <p:nvPr userDrawn="1"/>
              </p:nvSpPr>
              <p:spPr bwMode="auto">
                <a:xfrm>
                  <a:off x="2832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1" name="Rectangle 4693"/>
                <p:cNvSpPr>
                  <a:spLocks noChangeArrowheads="1"/>
                </p:cNvSpPr>
                <p:nvPr userDrawn="1"/>
              </p:nvSpPr>
              <p:spPr bwMode="auto">
                <a:xfrm>
                  <a:off x="2848" y="283"/>
                  <a:ext cx="15" cy="95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2" name="Rectangle 4694"/>
                <p:cNvSpPr>
                  <a:spLocks noChangeArrowheads="1"/>
                </p:cNvSpPr>
                <p:nvPr userDrawn="1"/>
              </p:nvSpPr>
              <p:spPr bwMode="auto">
                <a:xfrm>
                  <a:off x="2863" y="283"/>
                  <a:ext cx="15" cy="95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3" name="Rectangle 4695"/>
                <p:cNvSpPr>
                  <a:spLocks noChangeArrowheads="1"/>
                </p:cNvSpPr>
                <p:nvPr userDrawn="1"/>
              </p:nvSpPr>
              <p:spPr bwMode="auto">
                <a:xfrm>
                  <a:off x="2878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4" name="Rectangle 4696"/>
                <p:cNvSpPr>
                  <a:spLocks noChangeArrowheads="1"/>
                </p:cNvSpPr>
                <p:nvPr userDrawn="1"/>
              </p:nvSpPr>
              <p:spPr bwMode="auto">
                <a:xfrm>
                  <a:off x="2894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5" name="Rectangle 4697"/>
                <p:cNvSpPr>
                  <a:spLocks noChangeArrowheads="1"/>
                </p:cNvSpPr>
                <p:nvPr userDrawn="1"/>
              </p:nvSpPr>
              <p:spPr bwMode="auto">
                <a:xfrm>
                  <a:off x="2910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6" name="Rectangle 4698"/>
                <p:cNvSpPr>
                  <a:spLocks noChangeArrowheads="1"/>
                </p:cNvSpPr>
                <p:nvPr userDrawn="1"/>
              </p:nvSpPr>
              <p:spPr bwMode="auto">
                <a:xfrm>
                  <a:off x="2925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7" name="Rectangle 4699"/>
                <p:cNvSpPr>
                  <a:spLocks noChangeArrowheads="1"/>
                </p:cNvSpPr>
                <p:nvPr userDrawn="1"/>
              </p:nvSpPr>
              <p:spPr bwMode="auto">
                <a:xfrm>
                  <a:off x="2941" y="283"/>
                  <a:ext cx="18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8" name="Rectangle 4700"/>
                <p:cNvSpPr>
                  <a:spLocks noChangeArrowheads="1"/>
                </p:cNvSpPr>
                <p:nvPr userDrawn="1"/>
              </p:nvSpPr>
              <p:spPr bwMode="auto">
                <a:xfrm>
                  <a:off x="2957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9" name="Rectangle 4701"/>
                <p:cNvSpPr>
                  <a:spLocks noChangeArrowheads="1"/>
                </p:cNvSpPr>
                <p:nvPr userDrawn="1"/>
              </p:nvSpPr>
              <p:spPr bwMode="auto">
                <a:xfrm>
                  <a:off x="2973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0" name="Rectangle 4702"/>
                <p:cNvSpPr>
                  <a:spLocks noChangeArrowheads="1"/>
                </p:cNvSpPr>
                <p:nvPr userDrawn="1"/>
              </p:nvSpPr>
              <p:spPr bwMode="auto">
                <a:xfrm>
                  <a:off x="2988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1" name="Rectangle 4703"/>
                <p:cNvSpPr>
                  <a:spLocks noChangeArrowheads="1"/>
                </p:cNvSpPr>
                <p:nvPr userDrawn="1"/>
              </p:nvSpPr>
              <p:spPr bwMode="auto">
                <a:xfrm>
                  <a:off x="3004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2" name="Rectangle 4704"/>
                <p:cNvSpPr>
                  <a:spLocks noChangeArrowheads="1"/>
                </p:cNvSpPr>
                <p:nvPr userDrawn="1"/>
              </p:nvSpPr>
              <p:spPr bwMode="auto">
                <a:xfrm>
                  <a:off x="3020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3" name="Rectangle 4705"/>
                <p:cNvSpPr>
                  <a:spLocks noChangeArrowheads="1"/>
                </p:cNvSpPr>
                <p:nvPr userDrawn="1"/>
              </p:nvSpPr>
              <p:spPr bwMode="auto">
                <a:xfrm>
                  <a:off x="3036" y="283"/>
                  <a:ext cx="15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4" name="Rectangle 4706"/>
                <p:cNvSpPr>
                  <a:spLocks noChangeArrowheads="1"/>
                </p:cNvSpPr>
                <p:nvPr userDrawn="1"/>
              </p:nvSpPr>
              <p:spPr bwMode="auto">
                <a:xfrm>
                  <a:off x="3051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5" name="Rectangle 4707"/>
                <p:cNvSpPr>
                  <a:spLocks noChangeArrowheads="1"/>
                </p:cNvSpPr>
                <p:nvPr userDrawn="1"/>
              </p:nvSpPr>
              <p:spPr bwMode="auto">
                <a:xfrm>
                  <a:off x="3067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6" name="Rectangle 4708"/>
                <p:cNvSpPr>
                  <a:spLocks noChangeArrowheads="1"/>
                </p:cNvSpPr>
                <p:nvPr userDrawn="1"/>
              </p:nvSpPr>
              <p:spPr bwMode="auto">
                <a:xfrm>
                  <a:off x="3083" y="283"/>
                  <a:ext cx="15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7" name="Rectangle 4709"/>
                <p:cNvSpPr>
                  <a:spLocks noChangeArrowheads="1"/>
                </p:cNvSpPr>
                <p:nvPr userDrawn="1"/>
              </p:nvSpPr>
              <p:spPr bwMode="auto">
                <a:xfrm>
                  <a:off x="3098" y="283"/>
                  <a:ext cx="18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8" name="Rectangle 4710"/>
                <p:cNvSpPr>
                  <a:spLocks noChangeArrowheads="1"/>
                </p:cNvSpPr>
                <p:nvPr userDrawn="1"/>
              </p:nvSpPr>
              <p:spPr bwMode="auto">
                <a:xfrm>
                  <a:off x="3114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9" name="Rectangle 4711"/>
                <p:cNvSpPr>
                  <a:spLocks noChangeArrowheads="1"/>
                </p:cNvSpPr>
                <p:nvPr userDrawn="1"/>
              </p:nvSpPr>
              <p:spPr bwMode="auto">
                <a:xfrm>
                  <a:off x="3130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0" name="Rectangle 4712"/>
                <p:cNvSpPr>
                  <a:spLocks noChangeArrowheads="1"/>
                </p:cNvSpPr>
                <p:nvPr userDrawn="1"/>
              </p:nvSpPr>
              <p:spPr bwMode="auto">
                <a:xfrm>
                  <a:off x="3146" y="283"/>
                  <a:ext cx="15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Rectangle 4713"/>
                <p:cNvSpPr>
                  <a:spLocks noChangeArrowheads="1"/>
                </p:cNvSpPr>
                <p:nvPr userDrawn="1"/>
              </p:nvSpPr>
              <p:spPr bwMode="auto">
                <a:xfrm>
                  <a:off x="3161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2" name="Rectangle 4714"/>
                <p:cNvSpPr>
                  <a:spLocks noChangeArrowheads="1"/>
                </p:cNvSpPr>
                <p:nvPr userDrawn="1"/>
              </p:nvSpPr>
              <p:spPr bwMode="auto">
                <a:xfrm>
                  <a:off x="3177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Rectangle 4715"/>
                <p:cNvSpPr>
                  <a:spLocks noChangeArrowheads="1"/>
                </p:cNvSpPr>
                <p:nvPr userDrawn="1"/>
              </p:nvSpPr>
              <p:spPr bwMode="auto">
                <a:xfrm>
                  <a:off x="3193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4" name="Rectangle 4716"/>
                <p:cNvSpPr>
                  <a:spLocks noChangeArrowheads="1"/>
                </p:cNvSpPr>
                <p:nvPr userDrawn="1"/>
              </p:nvSpPr>
              <p:spPr bwMode="auto">
                <a:xfrm>
                  <a:off x="3209" y="283"/>
                  <a:ext cx="15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Rectangle 4717"/>
                <p:cNvSpPr>
                  <a:spLocks noChangeArrowheads="1"/>
                </p:cNvSpPr>
                <p:nvPr userDrawn="1"/>
              </p:nvSpPr>
              <p:spPr bwMode="auto">
                <a:xfrm>
                  <a:off x="3224" y="283"/>
                  <a:ext cx="16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6" name="Rectangle 4718"/>
                <p:cNvSpPr>
                  <a:spLocks noChangeArrowheads="1"/>
                </p:cNvSpPr>
                <p:nvPr userDrawn="1"/>
              </p:nvSpPr>
              <p:spPr bwMode="auto">
                <a:xfrm>
                  <a:off x="3240" y="283"/>
                  <a:ext cx="18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Rectangle 4719"/>
                <p:cNvSpPr>
                  <a:spLocks noChangeArrowheads="1"/>
                </p:cNvSpPr>
                <p:nvPr userDrawn="1"/>
              </p:nvSpPr>
              <p:spPr bwMode="auto">
                <a:xfrm>
                  <a:off x="3256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8" name="Rectangle 4720"/>
                <p:cNvSpPr>
                  <a:spLocks noChangeArrowheads="1"/>
                </p:cNvSpPr>
                <p:nvPr userDrawn="1"/>
              </p:nvSpPr>
              <p:spPr bwMode="auto">
                <a:xfrm>
                  <a:off x="3272" y="283"/>
                  <a:ext cx="15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9" name="Rectangle 4721"/>
                <p:cNvSpPr>
                  <a:spLocks noChangeArrowheads="1"/>
                </p:cNvSpPr>
                <p:nvPr userDrawn="1"/>
              </p:nvSpPr>
              <p:spPr bwMode="auto">
                <a:xfrm>
                  <a:off x="3287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0" name="Rectangle 4722"/>
                <p:cNvSpPr>
                  <a:spLocks noChangeArrowheads="1"/>
                </p:cNvSpPr>
                <p:nvPr userDrawn="1"/>
              </p:nvSpPr>
              <p:spPr bwMode="auto">
                <a:xfrm>
                  <a:off x="3303" y="283"/>
                  <a:ext cx="16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1" name="Rectangle 4723"/>
                <p:cNvSpPr>
                  <a:spLocks noChangeArrowheads="1"/>
                </p:cNvSpPr>
                <p:nvPr userDrawn="1"/>
              </p:nvSpPr>
              <p:spPr bwMode="auto">
                <a:xfrm>
                  <a:off x="3319" y="283"/>
                  <a:ext cx="15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2" name="Rectangle 4724"/>
              <p:cNvSpPr>
                <a:spLocks noChangeArrowheads="1"/>
              </p:cNvSpPr>
              <p:nvPr userDrawn="1"/>
            </p:nvSpPr>
            <p:spPr bwMode="auto">
              <a:xfrm>
                <a:off x="3334" y="283"/>
                <a:ext cx="16" cy="95"/>
              </a:xfrm>
              <a:prstGeom prst="rect">
                <a:avLst/>
              </a:prstGeom>
              <a:solidFill>
                <a:srgbClr val="A2A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4725"/>
              <p:cNvSpPr>
                <a:spLocks noChangeArrowheads="1"/>
              </p:cNvSpPr>
              <p:nvPr userDrawn="1"/>
            </p:nvSpPr>
            <p:spPr bwMode="auto">
              <a:xfrm>
                <a:off x="3350" y="283"/>
                <a:ext cx="16" cy="95"/>
              </a:xfrm>
              <a:prstGeom prst="rect">
                <a:avLst/>
              </a:prstGeom>
              <a:solidFill>
                <a:srgbClr val="A1A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ectangle 4726"/>
              <p:cNvSpPr>
                <a:spLocks noChangeArrowheads="1"/>
              </p:cNvSpPr>
              <p:nvPr userDrawn="1"/>
            </p:nvSpPr>
            <p:spPr bwMode="auto">
              <a:xfrm>
                <a:off x="3366" y="283"/>
                <a:ext cx="16" cy="95"/>
              </a:xfrm>
              <a:prstGeom prst="rect">
                <a:avLst/>
              </a:prstGeom>
              <a:solidFill>
                <a:srgbClr val="A1A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Rectangle 4727"/>
              <p:cNvSpPr>
                <a:spLocks noChangeArrowheads="1"/>
              </p:cNvSpPr>
              <p:nvPr userDrawn="1"/>
            </p:nvSpPr>
            <p:spPr bwMode="auto">
              <a:xfrm>
                <a:off x="3382" y="283"/>
                <a:ext cx="17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4728"/>
              <p:cNvSpPr>
                <a:spLocks noChangeArrowheads="1"/>
              </p:cNvSpPr>
              <p:nvPr userDrawn="1"/>
            </p:nvSpPr>
            <p:spPr bwMode="auto">
              <a:xfrm>
                <a:off x="3397" y="283"/>
                <a:ext cx="16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Rectangle 4729"/>
              <p:cNvSpPr>
                <a:spLocks noChangeArrowheads="1"/>
              </p:cNvSpPr>
              <p:nvPr userDrawn="1"/>
            </p:nvSpPr>
            <p:spPr bwMode="auto">
              <a:xfrm>
                <a:off x="3413" y="283"/>
                <a:ext cx="16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Rectangle 4730"/>
              <p:cNvSpPr>
                <a:spLocks noChangeArrowheads="1"/>
              </p:cNvSpPr>
              <p:nvPr userDrawn="1"/>
            </p:nvSpPr>
            <p:spPr bwMode="auto">
              <a:xfrm>
                <a:off x="3429" y="283"/>
                <a:ext cx="16" cy="95"/>
              </a:xfrm>
              <a:prstGeom prst="rect">
                <a:avLst/>
              </a:prstGeom>
              <a:solidFill>
                <a:srgbClr val="9F9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Rectangle 4731"/>
              <p:cNvSpPr>
                <a:spLocks noChangeArrowheads="1"/>
              </p:cNvSpPr>
              <p:nvPr userDrawn="1"/>
            </p:nvSpPr>
            <p:spPr bwMode="auto">
              <a:xfrm>
                <a:off x="3445" y="283"/>
                <a:ext cx="15" cy="95"/>
              </a:xfrm>
              <a:prstGeom prst="rect">
                <a:avLst/>
              </a:prstGeom>
              <a:solidFill>
                <a:srgbClr val="9F9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Rectangle 4732"/>
              <p:cNvSpPr>
                <a:spLocks noChangeArrowheads="1"/>
              </p:cNvSpPr>
              <p:nvPr userDrawn="1"/>
            </p:nvSpPr>
            <p:spPr bwMode="auto">
              <a:xfrm>
                <a:off x="3460" y="283"/>
                <a:ext cx="16" cy="95"/>
              </a:xfrm>
              <a:prstGeom prst="rect">
                <a:avLst/>
              </a:prstGeom>
              <a:solidFill>
                <a:srgbClr val="9E9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Rectangle 4733"/>
              <p:cNvSpPr>
                <a:spLocks noChangeArrowheads="1"/>
              </p:cNvSpPr>
              <p:nvPr userDrawn="1"/>
            </p:nvSpPr>
            <p:spPr bwMode="auto">
              <a:xfrm>
                <a:off x="3476" y="283"/>
                <a:ext cx="16" cy="95"/>
              </a:xfrm>
              <a:prstGeom prst="rect">
                <a:avLst/>
              </a:prstGeom>
              <a:solidFill>
                <a:srgbClr val="9E9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Rectangle 4734"/>
              <p:cNvSpPr>
                <a:spLocks noChangeArrowheads="1"/>
              </p:cNvSpPr>
              <p:nvPr userDrawn="1"/>
            </p:nvSpPr>
            <p:spPr bwMode="auto">
              <a:xfrm>
                <a:off x="3492" y="283"/>
                <a:ext cx="16" cy="95"/>
              </a:xfrm>
              <a:prstGeom prst="rect">
                <a:avLst/>
              </a:prstGeom>
              <a:solidFill>
                <a:srgbClr val="9D9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4735"/>
              <p:cNvSpPr>
                <a:spLocks noChangeArrowheads="1"/>
              </p:cNvSpPr>
              <p:nvPr userDrawn="1"/>
            </p:nvSpPr>
            <p:spPr bwMode="auto">
              <a:xfrm>
                <a:off x="3508" y="283"/>
                <a:ext cx="15" cy="95"/>
              </a:xfrm>
              <a:prstGeom prst="rect">
                <a:avLst/>
              </a:prstGeom>
              <a:solidFill>
                <a:srgbClr val="9D9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Rectangle 4736"/>
              <p:cNvSpPr>
                <a:spLocks noChangeArrowheads="1"/>
              </p:cNvSpPr>
              <p:nvPr userDrawn="1"/>
            </p:nvSpPr>
            <p:spPr bwMode="auto">
              <a:xfrm>
                <a:off x="3523" y="283"/>
                <a:ext cx="18" cy="95"/>
              </a:xfrm>
              <a:prstGeom prst="rect">
                <a:avLst/>
              </a:prstGeom>
              <a:solidFill>
                <a:srgbClr val="9C9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Rectangle 4737"/>
              <p:cNvSpPr>
                <a:spLocks noChangeArrowheads="1"/>
              </p:cNvSpPr>
              <p:nvPr userDrawn="1"/>
            </p:nvSpPr>
            <p:spPr bwMode="auto">
              <a:xfrm>
                <a:off x="3539" y="283"/>
                <a:ext cx="16" cy="95"/>
              </a:xfrm>
              <a:prstGeom prst="rect">
                <a:avLst/>
              </a:prstGeom>
              <a:solidFill>
                <a:srgbClr val="9C9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Rectangle 4738"/>
              <p:cNvSpPr>
                <a:spLocks noChangeArrowheads="1"/>
              </p:cNvSpPr>
              <p:nvPr userDrawn="1"/>
            </p:nvSpPr>
            <p:spPr bwMode="auto">
              <a:xfrm>
                <a:off x="3555" y="283"/>
                <a:ext cx="15" cy="95"/>
              </a:xfrm>
              <a:prstGeom prst="rect">
                <a:avLst/>
              </a:prstGeom>
              <a:solidFill>
                <a:srgbClr val="9B9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Rectangle 4739"/>
              <p:cNvSpPr>
                <a:spLocks noChangeArrowheads="1"/>
              </p:cNvSpPr>
              <p:nvPr userDrawn="1"/>
            </p:nvSpPr>
            <p:spPr bwMode="auto">
              <a:xfrm>
                <a:off x="3570" y="283"/>
                <a:ext cx="16" cy="95"/>
              </a:xfrm>
              <a:prstGeom prst="rect">
                <a:avLst/>
              </a:prstGeom>
              <a:solidFill>
                <a:srgbClr val="9A9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Rectangle 4740"/>
              <p:cNvSpPr>
                <a:spLocks noChangeArrowheads="1"/>
              </p:cNvSpPr>
              <p:nvPr userDrawn="1"/>
            </p:nvSpPr>
            <p:spPr bwMode="auto">
              <a:xfrm>
                <a:off x="3586" y="283"/>
                <a:ext cx="16" cy="95"/>
              </a:xfrm>
              <a:prstGeom prst="rect">
                <a:avLst/>
              </a:prstGeom>
              <a:solidFill>
                <a:srgbClr val="9A9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Rectangle 4741"/>
              <p:cNvSpPr>
                <a:spLocks noChangeArrowheads="1"/>
              </p:cNvSpPr>
              <p:nvPr userDrawn="1"/>
            </p:nvSpPr>
            <p:spPr bwMode="auto">
              <a:xfrm>
                <a:off x="3602" y="283"/>
                <a:ext cx="16" cy="95"/>
              </a:xfrm>
              <a:prstGeom prst="rect">
                <a:avLst/>
              </a:prstGeom>
              <a:solidFill>
                <a:srgbClr val="99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Rectangle 4742"/>
              <p:cNvSpPr>
                <a:spLocks noChangeArrowheads="1"/>
              </p:cNvSpPr>
              <p:nvPr userDrawn="1"/>
            </p:nvSpPr>
            <p:spPr bwMode="auto">
              <a:xfrm>
                <a:off x="3618" y="283"/>
                <a:ext cx="15" cy="95"/>
              </a:xfrm>
              <a:prstGeom prst="rect">
                <a:avLst/>
              </a:prstGeom>
              <a:solidFill>
                <a:srgbClr val="989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Rectangle 4743"/>
              <p:cNvSpPr>
                <a:spLocks noChangeArrowheads="1"/>
              </p:cNvSpPr>
              <p:nvPr userDrawn="1"/>
            </p:nvSpPr>
            <p:spPr bwMode="auto">
              <a:xfrm>
                <a:off x="3633" y="283"/>
                <a:ext cx="16" cy="95"/>
              </a:xfrm>
              <a:prstGeom prst="rect">
                <a:avLst/>
              </a:prstGeom>
              <a:solidFill>
                <a:srgbClr val="989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Rectangle 4744"/>
              <p:cNvSpPr>
                <a:spLocks noChangeArrowheads="1"/>
              </p:cNvSpPr>
              <p:nvPr userDrawn="1"/>
            </p:nvSpPr>
            <p:spPr bwMode="auto">
              <a:xfrm>
                <a:off x="3649" y="283"/>
                <a:ext cx="16" cy="95"/>
              </a:xfrm>
              <a:prstGeom prst="rect">
                <a:avLst/>
              </a:prstGeom>
              <a:solidFill>
                <a:srgbClr val="979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Rectangle 4745"/>
              <p:cNvSpPr>
                <a:spLocks noChangeArrowheads="1"/>
              </p:cNvSpPr>
              <p:nvPr userDrawn="1"/>
            </p:nvSpPr>
            <p:spPr bwMode="auto">
              <a:xfrm>
                <a:off x="3665" y="283"/>
                <a:ext cx="18" cy="95"/>
              </a:xfrm>
              <a:prstGeom prst="rect">
                <a:avLst/>
              </a:prstGeom>
              <a:solidFill>
                <a:srgbClr val="979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Rectangle 4746"/>
              <p:cNvSpPr>
                <a:spLocks noChangeArrowheads="1"/>
              </p:cNvSpPr>
              <p:nvPr userDrawn="1"/>
            </p:nvSpPr>
            <p:spPr bwMode="auto">
              <a:xfrm>
                <a:off x="3681" y="283"/>
                <a:ext cx="15" cy="95"/>
              </a:xfrm>
              <a:prstGeom prst="rect">
                <a:avLst/>
              </a:prstGeom>
              <a:solidFill>
                <a:srgbClr val="969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Rectangle 4747"/>
              <p:cNvSpPr>
                <a:spLocks noChangeArrowheads="1"/>
              </p:cNvSpPr>
              <p:nvPr userDrawn="1"/>
            </p:nvSpPr>
            <p:spPr bwMode="auto">
              <a:xfrm>
                <a:off x="3696" y="283"/>
                <a:ext cx="16" cy="95"/>
              </a:xfrm>
              <a:prstGeom prst="rect">
                <a:avLst/>
              </a:prstGeom>
              <a:solidFill>
                <a:srgbClr val="959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Rectangle 4748"/>
              <p:cNvSpPr>
                <a:spLocks noChangeArrowheads="1"/>
              </p:cNvSpPr>
              <p:nvPr userDrawn="1"/>
            </p:nvSpPr>
            <p:spPr bwMode="auto">
              <a:xfrm>
                <a:off x="3712" y="283"/>
                <a:ext cx="16" cy="95"/>
              </a:xfrm>
              <a:prstGeom prst="rect">
                <a:avLst/>
              </a:prstGeom>
              <a:solidFill>
                <a:srgbClr val="949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Rectangle 4749"/>
              <p:cNvSpPr>
                <a:spLocks noChangeArrowheads="1"/>
              </p:cNvSpPr>
              <p:nvPr userDrawn="1"/>
            </p:nvSpPr>
            <p:spPr bwMode="auto">
              <a:xfrm>
                <a:off x="3728" y="283"/>
                <a:ext cx="16" cy="95"/>
              </a:xfrm>
              <a:prstGeom prst="rect">
                <a:avLst/>
              </a:prstGeom>
              <a:solidFill>
                <a:srgbClr val="949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Rectangle 4750"/>
              <p:cNvSpPr>
                <a:spLocks noChangeArrowheads="1"/>
              </p:cNvSpPr>
              <p:nvPr userDrawn="1"/>
            </p:nvSpPr>
            <p:spPr bwMode="auto">
              <a:xfrm>
                <a:off x="3744" y="283"/>
                <a:ext cx="15" cy="95"/>
              </a:xfrm>
              <a:prstGeom prst="rect">
                <a:avLst/>
              </a:prstGeom>
              <a:solidFill>
                <a:srgbClr val="939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Rectangle 4751"/>
              <p:cNvSpPr>
                <a:spLocks noChangeArrowheads="1"/>
              </p:cNvSpPr>
              <p:nvPr userDrawn="1"/>
            </p:nvSpPr>
            <p:spPr bwMode="auto">
              <a:xfrm>
                <a:off x="3759" y="283"/>
                <a:ext cx="16" cy="95"/>
              </a:xfrm>
              <a:prstGeom prst="rect">
                <a:avLst/>
              </a:prstGeom>
              <a:solidFill>
                <a:srgbClr val="929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Rectangle 4752"/>
              <p:cNvSpPr>
                <a:spLocks noChangeArrowheads="1"/>
              </p:cNvSpPr>
              <p:nvPr userDrawn="1"/>
            </p:nvSpPr>
            <p:spPr bwMode="auto">
              <a:xfrm>
                <a:off x="3775" y="283"/>
                <a:ext cx="16" cy="95"/>
              </a:xfrm>
              <a:prstGeom prst="rect">
                <a:avLst/>
              </a:prstGeom>
              <a:solidFill>
                <a:srgbClr val="919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Rectangle 4753"/>
              <p:cNvSpPr>
                <a:spLocks noChangeArrowheads="1"/>
              </p:cNvSpPr>
              <p:nvPr userDrawn="1"/>
            </p:nvSpPr>
            <p:spPr bwMode="auto">
              <a:xfrm>
                <a:off x="3791" y="283"/>
                <a:ext cx="15" cy="95"/>
              </a:xfrm>
              <a:prstGeom prst="rect">
                <a:avLst/>
              </a:prstGeom>
              <a:solidFill>
                <a:srgbClr val="919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Rectangle 4754"/>
              <p:cNvSpPr>
                <a:spLocks noChangeArrowheads="1"/>
              </p:cNvSpPr>
              <p:nvPr userDrawn="1"/>
            </p:nvSpPr>
            <p:spPr bwMode="auto">
              <a:xfrm>
                <a:off x="3806" y="283"/>
                <a:ext cx="16" cy="95"/>
              </a:xfrm>
              <a:prstGeom prst="rect">
                <a:avLst/>
              </a:prstGeom>
              <a:solidFill>
                <a:srgbClr val="909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Rectangle 4755"/>
              <p:cNvSpPr>
                <a:spLocks noChangeArrowheads="1"/>
              </p:cNvSpPr>
              <p:nvPr userDrawn="1"/>
            </p:nvSpPr>
            <p:spPr bwMode="auto">
              <a:xfrm>
                <a:off x="3822" y="283"/>
                <a:ext cx="18" cy="95"/>
              </a:xfrm>
              <a:prstGeom prst="rect">
                <a:avLst/>
              </a:prstGeom>
              <a:solidFill>
                <a:srgbClr val="8F8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Rectangle 4756"/>
              <p:cNvSpPr>
                <a:spLocks noChangeArrowheads="1"/>
              </p:cNvSpPr>
              <p:nvPr userDrawn="1"/>
            </p:nvSpPr>
            <p:spPr bwMode="auto">
              <a:xfrm>
                <a:off x="3838" y="283"/>
                <a:ext cx="16" cy="95"/>
              </a:xfrm>
              <a:prstGeom prst="rect">
                <a:avLst/>
              </a:prstGeom>
              <a:solidFill>
                <a:srgbClr val="8E8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Rectangle 4757"/>
              <p:cNvSpPr>
                <a:spLocks noChangeArrowheads="1"/>
              </p:cNvSpPr>
              <p:nvPr userDrawn="1"/>
            </p:nvSpPr>
            <p:spPr bwMode="auto">
              <a:xfrm>
                <a:off x="3854" y="283"/>
                <a:ext cx="15" cy="95"/>
              </a:xfrm>
              <a:prstGeom prst="rect">
                <a:avLst/>
              </a:prstGeom>
              <a:solidFill>
                <a:srgbClr val="8D8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Rectangle 4758"/>
              <p:cNvSpPr>
                <a:spLocks noChangeArrowheads="1"/>
              </p:cNvSpPr>
              <p:nvPr userDrawn="1"/>
            </p:nvSpPr>
            <p:spPr bwMode="auto">
              <a:xfrm>
                <a:off x="3869" y="283"/>
                <a:ext cx="16" cy="95"/>
              </a:xfrm>
              <a:prstGeom prst="rect">
                <a:avLst/>
              </a:prstGeom>
              <a:solidFill>
                <a:srgbClr val="8C8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Rectangle 4759"/>
              <p:cNvSpPr>
                <a:spLocks noChangeArrowheads="1"/>
              </p:cNvSpPr>
              <p:nvPr userDrawn="1"/>
            </p:nvSpPr>
            <p:spPr bwMode="auto">
              <a:xfrm>
                <a:off x="3885" y="283"/>
                <a:ext cx="16" cy="95"/>
              </a:xfrm>
              <a:prstGeom prst="rect">
                <a:avLst/>
              </a:prstGeom>
              <a:solidFill>
                <a:srgbClr val="8C8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Rectangle 4760"/>
              <p:cNvSpPr>
                <a:spLocks noChangeArrowheads="1"/>
              </p:cNvSpPr>
              <p:nvPr userDrawn="1"/>
            </p:nvSpPr>
            <p:spPr bwMode="auto">
              <a:xfrm>
                <a:off x="3901" y="283"/>
                <a:ext cx="16" cy="95"/>
              </a:xfrm>
              <a:prstGeom prst="rect">
                <a:avLst/>
              </a:prstGeom>
              <a:solidFill>
                <a:srgbClr val="8A8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Rectangle 4761"/>
              <p:cNvSpPr>
                <a:spLocks noChangeArrowheads="1"/>
              </p:cNvSpPr>
              <p:nvPr userDrawn="1"/>
            </p:nvSpPr>
            <p:spPr bwMode="auto">
              <a:xfrm>
                <a:off x="3917" y="283"/>
                <a:ext cx="15" cy="95"/>
              </a:xfrm>
              <a:prstGeom prst="rect">
                <a:avLst/>
              </a:prstGeom>
              <a:solidFill>
                <a:srgbClr val="8A8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Rectangle 4762"/>
              <p:cNvSpPr>
                <a:spLocks noChangeArrowheads="1"/>
              </p:cNvSpPr>
              <p:nvPr userDrawn="1"/>
            </p:nvSpPr>
            <p:spPr bwMode="auto">
              <a:xfrm>
                <a:off x="3932" y="283"/>
                <a:ext cx="16" cy="95"/>
              </a:xfrm>
              <a:prstGeom prst="rect">
                <a:avLst/>
              </a:prstGeom>
              <a:solidFill>
                <a:srgbClr val="888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Rectangle 4763"/>
              <p:cNvSpPr>
                <a:spLocks noChangeArrowheads="1"/>
              </p:cNvSpPr>
              <p:nvPr userDrawn="1"/>
            </p:nvSpPr>
            <p:spPr bwMode="auto">
              <a:xfrm>
                <a:off x="3948" y="283"/>
                <a:ext cx="16" cy="95"/>
              </a:xfrm>
              <a:prstGeom prst="rect">
                <a:avLst/>
              </a:prstGeom>
              <a:solidFill>
                <a:srgbClr val="888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Rectangle 4764"/>
              <p:cNvSpPr>
                <a:spLocks noChangeArrowheads="1"/>
              </p:cNvSpPr>
              <p:nvPr userDrawn="1"/>
            </p:nvSpPr>
            <p:spPr bwMode="auto">
              <a:xfrm>
                <a:off x="3964" y="283"/>
                <a:ext cx="18" cy="95"/>
              </a:xfrm>
              <a:prstGeom prst="rect">
                <a:avLst/>
              </a:prstGeom>
              <a:solidFill>
                <a:srgbClr val="878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Rectangle 4765"/>
              <p:cNvSpPr>
                <a:spLocks noChangeArrowheads="1"/>
              </p:cNvSpPr>
              <p:nvPr userDrawn="1"/>
            </p:nvSpPr>
            <p:spPr bwMode="auto">
              <a:xfrm>
                <a:off x="3980" y="283"/>
                <a:ext cx="15" cy="95"/>
              </a:xfrm>
              <a:prstGeom prst="rect">
                <a:avLst/>
              </a:prstGeom>
              <a:solidFill>
                <a:srgbClr val="868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Rectangle 4766"/>
              <p:cNvSpPr>
                <a:spLocks noChangeArrowheads="1"/>
              </p:cNvSpPr>
              <p:nvPr userDrawn="1"/>
            </p:nvSpPr>
            <p:spPr bwMode="auto">
              <a:xfrm>
                <a:off x="3995" y="283"/>
                <a:ext cx="16" cy="95"/>
              </a:xfrm>
              <a:prstGeom prst="rect">
                <a:avLst/>
              </a:prstGeom>
              <a:solidFill>
                <a:srgbClr val="858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Rectangle 4767"/>
              <p:cNvSpPr>
                <a:spLocks noChangeArrowheads="1"/>
              </p:cNvSpPr>
              <p:nvPr userDrawn="1"/>
            </p:nvSpPr>
            <p:spPr bwMode="auto">
              <a:xfrm>
                <a:off x="4011" y="283"/>
                <a:ext cx="16" cy="95"/>
              </a:xfrm>
              <a:prstGeom prst="rect">
                <a:avLst/>
              </a:prstGeom>
              <a:solidFill>
                <a:srgbClr val="848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Rectangle 4768"/>
              <p:cNvSpPr>
                <a:spLocks noChangeArrowheads="1"/>
              </p:cNvSpPr>
              <p:nvPr userDrawn="1"/>
            </p:nvSpPr>
            <p:spPr bwMode="auto">
              <a:xfrm>
                <a:off x="4027" y="283"/>
                <a:ext cx="15" cy="95"/>
              </a:xfrm>
              <a:prstGeom prst="rect">
                <a:avLst/>
              </a:prstGeom>
              <a:solidFill>
                <a:srgbClr val="828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Rectangle 4769"/>
              <p:cNvSpPr>
                <a:spLocks noChangeArrowheads="1"/>
              </p:cNvSpPr>
              <p:nvPr userDrawn="1"/>
            </p:nvSpPr>
            <p:spPr bwMode="auto">
              <a:xfrm>
                <a:off x="4042" y="283"/>
                <a:ext cx="16" cy="95"/>
              </a:xfrm>
              <a:prstGeom prst="rect">
                <a:avLst/>
              </a:prstGeom>
              <a:solidFill>
                <a:srgbClr val="828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Rectangle 4770"/>
              <p:cNvSpPr>
                <a:spLocks noChangeArrowheads="1"/>
              </p:cNvSpPr>
              <p:nvPr userDrawn="1"/>
            </p:nvSpPr>
            <p:spPr bwMode="auto">
              <a:xfrm>
                <a:off x="4058" y="283"/>
                <a:ext cx="16" cy="95"/>
              </a:xfrm>
              <a:prstGeom prst="rect">
                <a:avLst/>
              </a:prstGeom>
              <a:solidFill>
                <a:srgbClr val="808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Rectangle 4771"/>
              <p:cNvSpPr>
                <a:spLocks noChangeArrowheads="1"/>
              </p:cNvSpPr>
              <p:nvPr userDrawn="1"/>
            </p:nvSpPr>
            <p:spPr bwMode="auto">
              <a:xfrm>
                <a:off x="4074" y="283"/>
                <a:ext cx="16" cy="95"/>
              </a:xfrm>
              <a:prstGeom prst="rect">
                <a:avLst/>
              </a:prstGeom>
              <a:solidFill>
                <a:srgbClr val="808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Rectangle 4772"/>
              <p:cNvSpPr>
                <a:spLocks noChangeArrowheads="1"/>
              </p:cNvSpPr>
              <p:nvPr userDrawn="1"/>
            </p:nvSpPr>
            <p:spPr bwMode="auto">
              <a:xfrm>
                <a:off x="4090" y="283"/>
                <a:ext cx="15" cy="95"/>
              </a:xfrm>
              <a:prstGeom prst="rect">
                <a:avLst/>
              </a:prstGeom>
              <a:solidFill>
                <a:srgbClr val="7E7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Rectangle 4773"/>
              <p:cNvSpPr>
                <a:spLocks noChangeArrowheads="1"/>
              </p:cNvSpPr>
              <p:nvPr userDrawn="1"/>
            </p:nvSpPr>
            <p:spPr bwMode="auto">
              <a:xfrm>
                <a:off x="4105" y="283"/>
                <a:ext cx="16" cy="95"/>
              </a:xfrm>
              <a:prstGeom prst="rect">
                <a:avLst/>
              </a:prstGeom>
              <a:solidFill>
                <a:srgbClr val="7D7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Rectangle 4774"/>
              <p:cNvSpPr>
                <a:spLocks noChangeArrowheads="1"/>
              </p:cNvSpPr>
              <p:nvPr userDrawn="1"/>
            </p:nvSpPr>
            <p:spPr bwMode="auto">
              <a:xfrm>
                <a:off x="4121" y="283"/>
                <a:ext cx="18" cy="95"/>
              </a:xfrm>
              <a:prstGeom prst="rect">
                <a:avLst/>
              </a:prstGeom>
              <a:solidFill>
                <a:srgbClr val="7C7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Rectangle 4775"/>
              <p:cNvSpPr>
                <a:spLocks noChangeArrowheads="1"/>
              </p:cNvSpPr>
              <p:nvPr userDrawn="1"/>
            </p:nvSpPr>
            <p:spPr bwMode="auto">
              <a:xfrm>
                <a:off x="4137" y="283"/>
                <a:ext cx="16" cy="95"/>
              </a:xfrm>
              <a:prstGeom prst="rect">
                <a:avLst/>
              </a:prstGeom>
              <a:solidFill>
                <a:srgbClr val="7B7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" name="Rectangle 4776"/>
              <p:cNvSpPr>
                <a:spLocks noChangeArrowheads="1"/>
              </p:cNvSpPr>
              <p:nvPr userDrawn="1"/>
            </p:nvSpPr>
            <p:spPr bwMode="auto">
              <a:xfrm>
                <a:off x="4153" y="283"/>
                <a:ext cx="15" cy="95"/>
              </a:xfrm>
              <a:prstGeom prst="rect">
                <a:avLst/>
              </a:prstGeom>
              <a:solidFill>
                <a:srgbClr val="7A7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Rectangle 4777"/>
              <p:cNvSpPr>
                <a:spLocks noChangeArrowheads="1"/>
              </p:cNvSpPr>
              <p:nvPr userDrawn="1"/>
            </p:nvSpPr>
            <p:spPr bwMode="auto">
              <a:xfrm>
                <a:off x="4168" y="283"/>
                <a:ext cx="16" cy="95"/>
              </a:xfrm>
              <a:prstGeom prst="rect">
                <a:avLst/>
              </a:prstGeom>
              <a:solidFill>
                <a:srgbClr val="797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Rectangle 4778"/>
              <p:cNvSpPr>
                <a:spLocks noChangeArrowheads="1"/>
              </p:cNvSpPr>
              <p:nvPr userDrawn="1"/>
            </p:nvSpPr>
            <p:spPr bwMode="auto">
              <a:xfrm>
                <a:off x="4184" y="283"/>
                <a:ext cx="16" cy="95"/>
              </a:xfrm>
              <a:prstGeom prst="rect">
                <a:avLst/>
              </a:prstGeom>
              <a:solidFill>
                <a:srgbClr val="777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Rectangle 4779"/>
              <p:cNvSpPr>
                <a:spLocks noChangeArrowheads="1"/>
              </p:cNvSpPr>
              <p:nvPr userDrawn="1"/>
            </p:nvSpPr>
            <p:spPr bwMode="auto">
              <a:xfrm>
                <a:off x="4200" y="283"/>
                <a:ext cx="16" cy="95"/>
              </a:xfrm>
              <a:prstGeom prst="rect">
                <a:avLst/>
              </a:prstGeom>
              <a:solidFill>
                <a:srgbClr val="777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Rectangle 4780"/>
              <p:cNvSpPr>
                <a:spLocks noChangeArrowheads="1"/>
              </p:cNvSpPr>
              <p:nvPr userDrawn="1"/>
            </p:nvSpPr>
            <p:spPr bwMode="auto">
              <a:xfrm>
                <a:off x="4216" y="283"/>
                <a:ext cx="15" cy="95"/>
              </a:xfrm>
              <a:prstGeom prst="rect">
                <a:avLst/>
              </a:prstGeom>
              <a:solidFill>
                <a:srgbClr val="757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Rectangle 4781"/>
              <p:cNvSpPr>
                <a:spLocks noChangeArrowheads="1"/>
              </p:cNvSpPr>
              <p:nvPr userDrawn="1"/>
            </p:nvSpPr>
            <p:spPr bwMode="auto">
              <a:xfrm>
                <a:off x="4231" y="283"/>
                <a:ext cx="16" cy="95"/>
              </a:xfrm>
              <a:prstGeom prst="rect">
                <a:avLst/>
              </a:prstGeom>
              <a:solidFill>
                <a:srgbClr val="747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Rectangle 4782"/>
              <p:cNvSpPr>
                <a:spLocks noChangeArrowheads="1"/>
              </p:cNvSpPr>
              <p:nvPr userDrawn="1"/>
            </p:nvSpPr>
            <p:spPr bwMode="auto">
              <a:xfrm>
                <a:off x="4247" y="283"/>
                <a:ext cx="16" cy="95"/>
              </a:xfrm>
              <a:prstGeom prst="rect">
                <a:avLst/>
              </a:prstGeom>
              <a:solidFill>
                <a:srgbClr val="737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Rectangle 4783"/>
              <p:cNvSpPr>
                <a:spLocks noChangeArrowheads="1"/>
              </p:cNvSpPr>
              <p:nvPr userDrawn="1"/>
            </p:nvSpPr>
            <p:spPr bwMode="auto">
              <a:xfrm>
                <a:off x="4263" y="283"/>
                <a:ext cx="15" cy="95"/>
              </a:xfrm>
              <a:prstGeom prst="rect">
                <a:avLst/>
              </a:prstGeom>
              <a:solidFill>
                <a:srgbClr val="727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Rectangle 4784"/>
              <p:cNvSpPr>
                <a:spLocks noChangeArrowheads="1"/>
              </p:cNvSpPr>
              <p:nvPr userDrawn="1"/>
            </p:nvSpPr>
            <p:spPr bwMode="auto">
              <a:xfrm>
                <a:off x="4278" y="283"/>
                <a:ext cx="18" cy="95"/>
              </a:xfrm>
              <a:prstGeom prst="rect">
                <a:avLst/>
              </a:prstGeom>
              <a:solidFill>
                <a:srgbClr val="707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Rectangle 4785"/>
              <p:cNvSpPr>
                <a:spLocks noChangeArrowheads="1"/>
              </p:cNvSpPr>
              <p:nvPr userDrawn="1"/>
            </p:nvSpPr>
            <p:spPr bwMode="auto">
              <a:xfrm>
                <a:off x="4294" y="283"/>
                <a:ext cx="16" cy="95"/>
              </a:xfrm>
              <a:prstGeom prst="rect">
                <a:avLst/>
              </a:prstGeom>
              <a:solidFill>
                <a:srgbClr val="6F6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Rectangle 4786"/>
              <p:cNvSpPr>
                <a:spLocks noChangeArrowheads="1"/>
              </p:cNvSpPr>
              <p:nvPr userDrawn="1"/>
            </p:nvSpPr>
            <p:spPr bwMode="auto">
              <a:xfrm>
                <a:off x="4310" y="283"/>
                <a:ext cx="16" cy="95"/>
              </a:xfrm>
              <a:prstGeom prst="rect">
                <a:avLst/>
              </a:prstGeom>
              <a:solidFill>
                <a:srgbClr val="6E6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Rectangle 4787"/>
              <p:cNvSpPr>
                <a:spLocks noChangeArrowheads="1"/>
              </p:cNvSpPr>
              <p:nvPr userDrawn="1"/>
            </p:nvSpPr>
            <p:spPr bwMode="auto">
              <a:xfrm>
                <a:off x="4326" y="283"/>
                <a:ext cx="15" cy="95"/>
              </a:xfrm>
              <a:prstGeom prst="rect">
                <a:avLst/>
              </a:prstGeom>
              <a:solidFill>
                <a:srgbClr val="6D6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Rectangle 4788"/>
              <p:cNvSpPr>
                <a:spLocks noChangeArrowheads="1"/>
              </p:cNvSpPr>
              <p:nvPr userDrawn="1"/>
            </p:nvSpPr>
            <p:spPr bwMode="auto">
              <a:xfrm>
                <a:off x="4341" y="283"/>
                <a:ext cx="16" cy="95"/>
              </a:xfrm>
              <a:prstGeom prst="rect">
                <a:avLst/>
              </a:prstGeom>
              <a:solidFill>
                <a:srgbClr val="6B6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Rectangle 4789"/>
              <p:cNvSpPr>
                <a:spLocks noChangeArrowheads="1"/>
              </p:cNvSpPr>
              <p:nvPr userDrawn="1"/>
            </p:nvSpPr>
            <p:spPr bwMode="auto">
              <a:xfrm>
                <a:off x="4357" y="283"/>
                <a:ext cx="16" cy="95"/>
              </a:xfrm>
              <a:prstGeom prst="rect">
                <a:avLst/>
              </a:prstGeom>
              <a:solidFill>
                <a:srgbClr val="6A6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Rectangle 4790"/>
              <p:cNvSpPr>
                <a:spLocks noChangeArrowheads="1"/>
              </p:cNvSpPr>
              <p:nvPr userDrawn="1"/>
            </p:nvSpPr>
            <p:spPr bwMode="auto">
              <a:xfrm>
                <a:off x="4373" y="283"/>
                <a:ext cx="16" cy="95"/>
              </a:xfrm>
              <a:prstGeom prst="rect">
                <a:avLst/>
              </a:prstGeom>
              <a:solidFill>
                <a:srgbClr val="696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Rectangle 4791"/>
              <p:cNvSpPr>
                <a:spLocks noChangeArrowheads="1"/>
              </p:cNvSpPr>
              <p:nvPr userDrawn="1"/>
            </p:nvSpPr>
            <p:spPr bwMode="auto">
              <a:xfrm>
                <a:off x="4389" y="283"/>
                <a:ext cx="15" cy="95"/>
              </a:xfrm>
              <a:prstGeom prst="rect">
                <a:avLst/>
              </a:prstGeom>
              <a:solidFill>
                <a:srgbClr val="686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Rectangle 4792"/>
              <p:cNvSpPr>
                <a:spLocks noChangeArrowheads="1"/>
              </p:cNvSpPr>
              <p:nvPr userDrawn="1"/>
            </p:nvSpPr>
            <p:spPr bwMode="auto">
              <a:xfrm>
                <a:off x="4404" y="283"/>
                <a:ext cx="16" cy="95"/>
              </a:xfrm>
              <a:prstGeom prst="rect">
                <a:avLst/>
              </a:prstGeom>
              <a:solidFill>
                <a:srgbClr val="666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Rectangle 4793"/>
              <p:cNvSpPr>
                <a:spLocks noChangeArrowheads="1"/>
              </p:cNvSpPr>
              <p:nvPr userDrawn="1"/>
            </p:nvSpPr>
            <p:spPr bwMode="auto">
              <a:xfrm>
                <a:off x="4420" y="283"/>
                <a:ext cx="18" cy="95"/>
              </a:xfrm>
              <a:prstGeom prst="rect">
                <a:avLst/>
              </a:prstGeom>
              <a:solidFill>
                <a:srgbClr val="656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Rectangle 4794"/>
              <p:cNvSpPr>
                <a:spLocks noChangeArrowheads="1"/>
              </p:cNvSpPr>
              <p:nvPr userDrawn="1"/>
            </p:nvSpPr>
            <p:spPr bwMode="auto">
              <a:xfrm>
                <a:off x="4436" y="283"/>
                <a:ext cx="16" cy="95"/>
              </a:xfrm>
              <a:prstGeom prst="rect">
                <a:avLst/>
              </a:prstGeom>
              <a:solidFill>
                <a:srgbClr val="636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Rectangle 4795"/>
              <p:cNvSpPr>
                <a:spLocks noChangeArrowheads="1"/>
              </p:cNvSpPr>
              <p:nvPr userDrawn="1"/>
            </p:nvSpPr>
            <p:spPr bwMode="auto">
              <a:xfrm>
                <a:off x="4452" y="283"/>
                <a:ext cx="15" cy="95"/>
              </a:xfrm>
              <a:prstGeom prst="rect">
                <a:avLst/>
              </a:prstGeom>
              <a:solidFill>
                <a:srgbClr val="636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Rectangle 4796"/>
              <p:cNvSpPr>
                <a:spLocks noChangeArrowheads="1"/>
              </p:cNvSpPr>
              <p:nvPr userDrawn="1"/>
            </p:nvSpPr>
            <p:spPr bwMode="auto">
              <a:xfrm>
                <a:off x="4467" y="283"/>
                <a:ext cx="16" cy="95"/>
              </a:xfrm>
              <a:prstGeom prst="rect">
                <a:avLst/>
              </a:prstGeom>
              <a:solidFill>
                <a:srgbClr val="616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Rectangle 4797"/>
              <p:cNvSpPr>
                <a:spLocks noChangeArrowheads="1"/>
              </p:cNvSpPr>
              <p:nvPr userDrawn="1"/>
            </p:nvSpPr>
            <p:spPr bwMode="auto">
              <a:xfrm>
                <a:off x="4483" y="283"/>
                <a:ext cx="16" cy="95"/>
              </a:xfrm>
              <a:prstGeom prst="rect">
                <a:avLst/>
              </a:prstGeom>
              <a:solidFill>
                <a:srgbClr val="606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Rectangle 4798"/>
              <p:cNvSpPr>
                <a:spLocks noChangeArrowheads="1"/>
              </p:cNvSpPr>
              <p:nvPr userDrawn="1"/>
            </p:nvSpPr>
            <p:spPr bwMode="auto">
              <a:xfrm>
                <a:off x="4499" y="283"/>
                <a:ext cx="15" cy="95"/>
              </a:xfrm>
              <a:prstGeom prst="rect">
                <a:avLst/>
              </a:prstGeom>
              <a:solidFill>
                <a:srgbClr val="5E5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Rectangle 4799"/>
              <p:cNvSpPr>
                <a:spLocks noChangeArrowheads="1"/>
              </p:cNvSpPr>
              <p:nvPr userDrawn="1"/>
            </p:nvSpPr>
            <p:spPr bwMode="auto">
              <a:xfrm>
                <a:off x="4514" y="283"/>
                <a:ext cx="16" cy="95"/>
              </a:xfrm>
              <a:prstGeom prst="rect">
                <a:avLst/>
              </a:prstGeom>
              <a:solidFill>
                <a:srgbClr val="5D5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Rectangle 4800"/>
              <p:cNvSpPr>
                <a:spLocks noChangeArrowheads="1"/>
              </p:cNvSpPr>
              <p:nvPr userDrawn="1"/>
            </p:nvSpPr>
            <p:spPr bwMode="auto">
              <a:xfrm>
                <a:off x="4530" y="283"/>
                <a:ext cx="16" cy="95"/>
              </a:xfrm>
              <a:prstGeom prst="rect">
                <a:avLst/>
              </a:prstGeom>
              <a:solidFill>
                <a:srgbClr val="5B5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Rectangle 4801"/>
              <p:cNvSpPr>
                <a:spLocks noChangeArrowheads="1"/>
              </p:cNvSpPr>
              <p:nvPr userDrawn="1"/>
            </p:nvSpPr>
            <p:spPr bwMode="auto">
              <a:xfrm>
                <a:off x="4546" y="283"/>
                <a:ext cx="16" cy="95"/>
              </a:xfrm>
              <a:prstGeom prst="rect">
                <a:avLst/>
              </a:prstGeom>
              <a:solidFill>
                <a:srgbClr val="5B5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Rectangle 4802"/>
              <p:cNvSpPr>
                <a:spLocks noChangeArrowheads="1"/>
              </p:cNvSpPr>
              <p:nvPr userDrawn="1"/>
            </p:nvSpPr>
            <p:spPr bwMode="auto">
              <a:xfrm>
                <a:off x="4562" y="283"/>
                <a:ext cx="17" cy="95"/>
              </a:xfrm>
              <a:prstGeom prst="rect">
                <a:avLst/>
              </a:prstGeom>
              <a:solidFill>
                <a:srgbClr val="595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Rectangle 4803"/>
              <p:cNvSpPr>
                <a:spLocks noChangeArrowheads="1"/>
              </p:cNvSpPr>
              <p:nvPr userDrawn="1"/>
            </p:nvSpPr>
            <p:spPr bwMode="auto">
              <a:xfrm>
                <a:off x="4577" y="283"/>
                <a:ext cx="16" cy="95"/>
              </a:xfrm>
              <a:prstGeom prst="rect">
                <a:avLst/>
              </a:prstGeom>
              <a:solidFill>
                <a:srgbClr val="585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Rectangle 4804"/>
              <p:cNvSpPr>
                <a:spLocks noChangeArrowheads="1"/>
              </p:cNvSpPr>
              <p:nvPr userDrawn="1"/>
            </p:nvSpPr>
            <p:spPr bwMode="auto">
              <a:xfrm>
                <a:off x="4593" y="283"/>
                <a:ext cx="16" cy="95"/>
              </a:xfrm>
              <a:prstGeom prst="rect">
                <a:avLst/>
              </a:prstGeom>
              <a:solidFill>
                <a:srgbClr val="565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Rectangle 4805"/>
              <p:cNvSpPr>
                <a:spLocks noChangeArrowheads="1"/>
              </p:cNvSpPr>
              <p:nvPr userDrawn="1"/>
            </p:nvSpPr>
            <p:spPr bwMode="auto">
              <a:xfrm>
                <a:off x="4609" y="283"/>
                <a:ext cx="16" cy="95"/>
              </a:xfrm>
              <a:prstGeom prst="rect">
                <a:avLst/>
              </a:prstGeom>
              <a:solidFill>
                <a:srgbClr val="555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Rectangle 4806"/>
              <p:cNvSpPr>
                <a:spLocks noChangeArrowheads="1"/>
              </p:cNvSpPr>
              <p:nvPr userDrawn="1"/>
            </p:nvSpPr>
            <p:spPr bwMode="auto">
              <a:xfrm>
                <a:off x="4625" y="283"/>
                <a:ext cx="15" cy="95"/>
              </a:xfrm>
              <a:prstGeom prst="rect">
                <a:avLst/>
              </a:prstGeom>
              <a:solidFill>
                <a:srgbClr val="535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Rectangle 4807"/>
              <p:cNvSpPr>
                <a:spLocks noChangeArrowheads="1"/>
              </p:cNvSpPr>
              <p:nvPr userDrawn="1"/>
            </p:nvSpPr>
            <p:spPr bwMode="auto">
              <a:xfrm>
                <a:off x="4640" y="283"/>
                <a:ext cx="16" cy="95"/>
              </a:xfrm>
              <a:prstGeom prst="rect">
                <a:avLst/>
              </a:prstGeom>
              <a:solidFill>
                <a:srgbClr val="525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Rectangle 4808"/>
              <p:cNvSpPr>
                <a:spLocks noChangeArrowheads="1"/>
              </p:cNvSpPr>
              <p:nvPr userDrawn="1"/>
            </p:nvSpPr>
            <p:spPr bwMode="auto">
              <a:xfrm>
                <a:off x="4656" y="283"/>
                <a:ext cx="16" cy="95"/>
              </a:xfrm>
              <a:prstGeom prst="rect">
                <a:avLst/>
              </a:prstGeom>
              <a:solidFill>
                <a:srgbClr val="515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Rectangle 4809"/>
              <p:cNvSpPr>
                <a:spLocks noChangeArrowheads="1"/>
              </p:cNvSpPr>
              <p:nvPr userDrawn="1"/>
            </p:nvSpPr>
            <p:spPr bwMode="auto">
              <a:xfrm>
                <a:off x="4672" y="283"/>
                <a:ext cx="16" cy="95"/>
              </a:xfrm>
              <a:prstGeom prst="rect">
                <a:avLst/>
              </a:prstGeom>
              <a:solidFill>
                <a:srgbClr val="505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Rectangle 4810"/>
              <p:cNvSpPr>
                <a:spLocks noChangeArrowheads="1"/>
              </p:cNvSpPr>
              <p:nvPr userDrawn="1"/>
            </p:nvSpPr>
            <p:spPr bwMode="auto">
              <a:xfrm>
                <a:off x="4688" y="283"/>
                <a:ext cx="15" cy="95"/>
              </a:xfrm>
              <a:prstGeom prst="rect">
                <a:avLst/>
              </a:prstGeom>
              <a:solidFill>
                <a:srgbClr val="4E4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Rectangle 4811"/>
              <p:cNvSpPr>
                <a:spLocks noChangeArrowheads="1"/>
              </p:cNvSpPr>
              <p:nvPr userDrawn="1"/>
            </p:nvSpPr>
            <p:spPr bwMode="auto">
              <a:xfrm>
                <a:off x="4703" y="283"/>
                <a:ext cx="16" cy="95"/>
              </a:xfrm>
              <a:prstGeom prst="rect">
                <a:avLst/>
              </a:prstGeom>
              <a:solidFill>
                <a:srgbClr val="4D4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Rectangle 4812"/>
              <p:cNvSpPr>
                <a:spLocks noChangeArrowheads="1"/>
              </p:cNvSpPr>
              <p:nvPr userDrawn="1"/>
            </p:nvSpPr>
            <p:spPr bwMode="auto">
              <a:xfrm>
                <a:off x="4719" y="283"/>
                <a:ext cx="18" cy="95"/>
              </a:xfrm>
              <a:prstGeom prst="rect">
                <a:avLst/>
              </a:prstGeom>
              <a:solidFill>
                <a:srgbClr val="4B4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Rectangle 4813"/>
              <p:cNvSpPr>
                <a:spLocks noChangeArrowheads="1"/>
              </p:cNvSpPr>
              <p:nvPr userDrawn="1"/>
            </p:nvSpPr>
            <p:spPr bwMode="auto">
              <a:xfrm>
                <a:off x="4735" y="283"/>
                <a:ext cx="15" cy="95"/>
              </a:xfrm>
              <a:prstGeom prst="rect">
                <a:avLst/>
              </a:prstGeom>
              <a:solidFill>
                <a:srgbClr val="4A4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Rectangle 4814"/>
              <p:cNvSpPr>
                <a:spLocks noChangeArrowheads="1"/>
              </p:cNvSpPr>
              <p:nvPr userDrawn="1"/>
            </p:nvSpPr>
            <p:spPr bwMode="auto">
              <a:xfrm>
                <a:off x="4750" y="283"/>
                <a:ext cx="16" cy="95"/>
              </a:xfrm>
              <a:prstGeom prst="rect">
                <a:avLst/>
              </a:prstGeom>
              <a:solidFill>
                <a:srgbClr val="484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Rectangle 4815"/>
              <p:cNvSpPr>
                <a:spLocks noChangeArrowheads="1"/>
              </p:cNvSpPr>
              <p:nvPr userDrawn="1"/>
            </p:nvSpPr>
            <p:spPr bwMode="auto">
              <a:xfrm>
                <a:off x="4766" y="283"/>
                <a:ext cx="16" cy="95"/>
              </a:xfrm>
              <a:prstGeom prst="rect">
                <a:avLst/>
              </a:prstGeom>
              <a:solidFill>
                <a:srgbClr val="484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Rectangle 4816"/>
              <p:cNvSpPr>
                <a:spLocks noChangeArrowheads="1"/>
              </p:cNvSpPr>
              <p:nvPr userDrawn="1"/>
            </p:nvSpPr>
            <p:spPr bwMode="auto">
              <a:xfrm>
                <a:off x="4782" y="283"/>
                <a:ext cx="16" cy="95"/>
              </a:xfrm>
              <a:prstGeom prst="rect">
                <a:avLst/>
              </a:prstGeom>
              <a:solidFill>
                <a:srgbClr val="464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" name="Rectangle 4817"/>
              <p:cNvSpPr>
                <a:spLocks noChangeArrowheads="1"/>
              </p:cNvSpPr>
              <p:nvPr userDrawn="1"/>
            </p:nvSpPr>
            <p:spPr bwMode="auto">
              <a:xfrm>
                <a:off x="4798" y="283"/>
                <a:ext cx="15" cy="95"/>
              </a:xfrm>
              <a:prstGeom prst="rect">
                <a:avLst/>
              </a:prstGeom>
              <a:solidFill>
                <a:srgbClr val="454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" name="Rectangle 4818"/>
              <p:cNvSpPr>
                <a:spLocks noChangeArrowheads="1"/>
              </p:cNvSpPr>
              <p:nvPr userDrawn="1"/>
            </p:nvSpPr>
            <p:spPr bwMode="auto">
              <a:xfrm>
                <a:off x="4813" y="283"/>
                <a:ext cx="16" cy="95"/>
              </a:xfrm>
              <a:prstGeom prst="rect">
                <a:avLst/>
              </a:prstGeom>
              <a:solidFill>
                <a:srgbClr val="434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" name="Rectangle 4819"/>
              <p:cNvSpPr>
                <a:spLocks noChangeArrowheads="1"/>
              </p:cNvSpPr>
              <p:nvPr userDrawn="1"/>
            </p:nvSpPr>
            <p:spPr bwMode="auto">
              <a:xfrm>
                <a:off x="4829" y="283"/>
                <a:ext cx="16" cy="95"/>
              </a:xfrm>
              <a:prstGeom prst="rect">
                <a:avLst/>
              </a:prstGeom>
              <a:solidFill>
                <a:srgbClr val="424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" name="Rectangle 4820"/>
              <p:cNvSpPr>
                <a:spLocks noChangeArrowheads="1"/>
              </p:cNvSpPr>
              <p:nvPr userDrawn="1"/>
            </p:nvSpPr>
            <p:spPr bwMode="auto">
              <a:xfrm>
                <a:off x="4845" y="283"/>
                <a:ext cx="16" cy="95"/>
              </a:xfrm>
              <a:prstGeom prst="rect">
                <a:avLst/>
              </a:prstGeom>
              <a:solidFill>
                <a:srgbClr val="404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" name="Rectangle 4821"/>
              <p:cNvSpPr>
                <a:spLocks noChangeArrowheads="1"/>
              </p:cNvSpPr>
              <p:nvPr userDrawn="1"/>
            </p:nvSpPr>
            <p:spPr bwMode="auto">
              <a:xfrm>
                <a:off x="4861" y="283"/>
                <a:ext cx="17" cy="95"/>
              </a:xfrm>
              <a:prstGeom prst="rect">
                <a:avLst/>
              </a:prstGeom>
              <a:solidFill>
                <a:srgbClr val="3F3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" name="Rectangle 4822"/>
              <p:cNvSpPr>
                <a:spLocks noChangeArrowheads="1"/>
              </p:cNvSpPr>
              <p:nvPr userDrawn="1"/>
            </p:nvSpPr>
            <p:spPr bwMode="auto">
              <a:xfrm>
                <a:off x="4876" y="283"/>
                <a:ext cx="16" cy="95"/>
              </a:xfrm>
              <a:prstGeom prst="rect">
                <a:avLst/>
              </a:prstGeom>
              <a:solidFill>
                <a:srgbClr val="3E3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" name="Rectangle 4823"/>
              <p:cNvSpPr>
                <a:spLocks noChangeArrowheads="1"/>
              </p:cNvSpPr>
              <p:nvPr userDrawn="1"/>
            </p:nvSpPr>
            <p:spPr bwMode="auto">
              <a:xfrm>
                <a:off x="4892" y="283"/>
                <a:ext cx="16" cy="95"/>
              </a:xfrm>
              <a:prstGeom prst="rect">
                <a:avLst/>
              </a:prstGeom>
              <a:solidFill>
                <a:srgbClr val="3C3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" name="Rectangle 4824"/>
              <p:cNvSpPr>
                <a:spLocks noChangeArrowheads="1"/>
              </p:cNvSpPr>
              <p:nvPr userDrawn="1"/>
            </p:nvSpPr>
            <p:spPr bwMode="auto">
              <a:xfrm>
                <a:off x="4908" y="283"/>
                <a:ext cx="16" cy="95"/>
              </a:xfrm>
              <a:prstGeom prst="rect">
                <a:avLst/>
              </a:prstGeom>
              <a:solidFill>
                <a:srgbClr val="3B3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" name="Rectangle 4825"/>
              <p:cNvSpPr>
                <a:spLocks noChangeArrowheads="1"/>
              </p:cNvSpPr>
              <p:nvPr userDrawn="1"/>
            </p:nvSpPr>
            <p:spPr bwMode="auto">
              <a:xfrm>
                <a:off x="4924" y="283"/>
                <a:ext cx="15" cy="95"/>
              </a:xfrm>
              <a:prstGeom prst="rect">
                <a:avLst/>
              </a:prstGeom>
              <a:solidFill>
                <a:srgbClr val="393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" name="Rectangle 4826"/>
              <p:cNvSpPr>
                <a:spLocks noChangeArrowheads="1"/>
              </p:cNvSpPr>
              <p:nvPr userDrawn="1"/>
            </p:nvSpPr>
            <p:spPr bwMode="auto">
              <a:xfrm>
                <a:off x="4939" y="283"/>
                <a:ext cx="16" cy="95"/>
              </a:xfrm>
              <a:prstGeom prst="rect">
                <a:avLst/>
              </a:prstGeom>
              <a:solidFill>
                <a:srgbClr val="383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" name="Rectangle 4827"/>
              <p:cNvSpPr>
                <a:spLocks noChangeArrowheads="1"/>
              </p:cNvSpPr>
              <p:nvPr userDrawn="1"/>
            </p:nvSpPr>
            <p:spPr bwMode="auto">
              <a:xfrm>
                <a:off x="4955" y="283"/>
                <a:ext cx="16" cy="95"/>
              </a:xfrm>
              <a:prstGeom prst="rect">
                <a:avLst/>
              </a:prstGeom>
              <a:solidFill>
                <a:srgbClr val="373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" name="Rectangle 4828"/>
              <p:cNvSpPr>
                <a:spLocks noChangeArrowheads="1"/>
              </p:cNvSpPr>
              <p:nvPr userDrawn="1"/>
            </p:nvSpPr>
            <p:spPr bwMode="auto">
              <a:xfrm>
                <a:off x="4971" y="283"/>
                <a:ext cx="15" cy="95"/>
              </a:xfrm>
              <a:prstGeom prst="rect">
                <a:avLst/>
              </a:prstGeom>
              <a:solidFill>
                <a:srgbClr val="363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" name="Rectangle 4829"/>
              <p:cNvSpPr>
                <a:spLocks noChangeArrowheads="1"/>
              </p:cNvSpPr>
              <p:nvPr userDrawn="1"/>
            </p:nvSpPr>
            <p:spPr bwMode="auto">
              <a:xfrm>
                <a:off x="4986" y="283"/>
                <a:ext cx="16" cy="95"/>
              </a:xfrm>
              <a:prstGeom prst="rect">
                <a:avLst/>
              </a:prstGeom>
              <a:solidFill>
                <a:srgbClr val="343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" name="Rectangle 4830"/>
              <p:cNvSpPr>
                <a:spLocks noChangeArrowheads="1"/>
              </p:cNvSpPr>
              <p:nvPr userDrawn="1"/>
            </p:nvSpPr>
            <p:spPr bwMode="auto">
              <a:xfrm>
                <a:off x="5002" y="283"/>
                <a:ext cx="18" cy="95"/>
              </a:xfrm>
              <a:prstGeom prst="rect">
                <a:avLst/>
              </a:prstGeom>
              <a:solidFill>
                <a:srgbClr val="333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9" name="Rectangle 4831"/>
              <p:cNvSpPr>
                <a:spLocks noChangeArrowheads="1"/>
              </p:cNvSpPr>
              <p:nvPr userDrawn="1"/>
            </p:nvSpPr>
            <p:spPr bwMode="auto">
              <a:xfrm>
                <a:off x="5018" y="283"/>
                <a:ext cx="16" cy="95"/>
              </a:xfrm>
              <a:prstGeom prst="rect">
                <a:avLst/>
              </a:prstGeom>
              <a:solidFill>
                <a:srgbClr val="313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0" name="Rectangle 4832"/>
              <p:cNvSpPr>
                <a:spLocks noChangeArrowheads="1"/>
              </p:cNvSpPr>
              <p:nvPr userDrawn="1"/>
            </p:nvSpPr>
            <p:spPr bwMode="auto">
              <a:xfrm>
                <a:off x="5034" y="283"/>
                <a:ext cx="15" cy="95"/>
              </a:xfrm>
              <a:prstGeom prst="rect">
                <a:avLst/>
              </a:prstGeom>
              <a:solidFill>
                <a:srgbClr val="313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1" name="Rectangle 4833"/>
              <p:cNvSpPr>
                <a:spLocks noChangeArrowheads="1"/>
              </p:cNvSpPr>
              <p:nvPr userDrawn="1"/>
            </p:nvSpPr>
            <p:spPr bwMode="auto">
              <a:xfrm>
                <a:off x="5049" y="283"/>
                <a:ext cx="16" cy="95"/>
              </a:xfrm>
              <a:prstGeom prst="rect">
                <a:avLst/>
              </a:prstGeom>
              <a:solidFill>
                <a:srgbClr val="2F2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2" name="Rectangle 4834"/>
              <p:cNvSpPr>
                <a:spLocks noChangeArrowheads="1"/>
              </p:cNvSpPr>
              <p:nvPr userDrawn="1"/>
            </p:nvSpPr>
            <p:spPr bwMode="auto">
              <a:xfrm>
                <a:off x="5065" y="283"/>
                <a:ext cx="16" cy="95"/>
              </a:xfrm>
              <a:prstGeom prst="rect">
                <a:avLst/>
              </a:prstGeom>
              <a:solidFill>
                <a:srgbClr val="2E2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3" name="Rectangle 4835"/>
              <p:cNvSpPr>
                <a:spLocks noChangeArrowheads="1"/>
              </p:cNvSpPr>
              <p:nvPr userDrawn="1"/>
            </p:nvSpPr>
            <p:spPr bwMode="auto">
              <a:xfrm>
                <a:off x="5081" y="283"/>
                <a:ext cx="16" cy="95"/>
              </a:xfrm>
              <a:prstGeom prst="rect">
                <a:avLst/>
              </a:prstGeom>
              <a:solidFill>
                <a:srgbClr val="2C2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4" name="Rectangle 4836"/>
              <p:cNvSpPr>
                <a:spLocks noChangeArrowheads="1"/>
              </p:cNvSpPr>
              <p:nvPr userDrawn="1"/>
            </p:nvSpPr>
            <p:spPr bwMode="auto">
              <a:xfrm>
                <a:off x="5097" y="283"/>
                <a:ext cx="15" cy="95"/>
              </a:xfrm>
              <a:prstGeom prst="rect">
                <a:avLst/>
              </a:prstGeom>
              <a:solidFill>
                <a:srgbClr val="2B2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5" name="Rectangle 4837"/>
              <p:cNvSpPr>
                <a:spLocks noChangeArrowheads="1"/>
              </p:cNvSpPr>
              <p:nvPr userDrawn="1"/>
            </p:nvSpPr>
            <p:spPr bwMode="auto">
              <a:xfrm>
                <a:off x="5112" y="283"/>
                <a:ext cx="16" cy="95"/>
              </a:xfrm>
              <a:prstGeom prst="rect">
                <a:avLst/>
              </a:prstGeom>
              <a:solidFill>
                <a:srgbClr val="2A2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6" name="Rectangle 4838"/>
              <p:cNvSpPr>
                <a:spLocks noChangeArrowheads="1"/>
              </p:cNvSpPr>
              <p:nvPr userDrawn="1"/>
            </p:nvSpPr>
            <p:spPr bwMode="auto">
              <a:xfrm>
                <a:off x="5128" y="283"/>
                <a:ext cx="16" cy="95"/>
              </a:xfrm>
              <a:prstGeom prst="rect">
                <a:avLst/>
              </a:prstGeom>
              <a:solidFill>
                <a:srgbClr val="292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7" name="Rectangle 4839"/>
              <p:cNvSpPr>
                <a:spLocks noChangeArrowheads="1"/>
              </p:cNvSpPr>
              <p:nvPr userDrawn="1"/>
            </p:nvSpPr>
            <p:spPr bwMode="auto">
              <a:xfrm>
                <a:off x="5144" y="283"/>
                <a:ext cx="16" cy="95"/>
              </a:xfrm>
              <a:prstGeom prst="rect">
                <a:avLst/>
              </a:prstGeom>
              <a:solidFill>
                <a:srgbClr val="272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8" name="Rectangle 4840"/>
              <p:cNvSpPr>
                <a:spLocks noChangeArrowheads="1"/>
              </p:cNvSpPr>
              <p:nvPr userDrawn="1"/>
            </p:nvSpPr>
            <p:spPr bwMode="auto">
              <a:xfrm>
                <a:off x="5160" y="283"/>
                <a:ext cx="17" cy="95"/>
              </a:xfrm>
              <a:prstGeom prst="rect">
                <a:avLst/>
              </a:prstGeom>
              <a:solidFill>
                <a:srgbClr val="262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" name="Rectangle 4841"/>
              <p:cNvSpPr>
                <a:spLocks noChangeArrowheads="1"/>
              </p:cNvSpPr>
              <p:nvPr userDrawn="1"/>
            </p:nvSpPr>
            <p:spPr bwMode="auto">
              <a:xfrm>
                <a:off x="5175" y="283"/>
                <a:ext cx="16" cy="95"/>
              </a:xfrm>
              <a:prstGeom prst="rect">
                <a:avLst/>
              </a:prstGeom>
              <a:solidFill>
                <a:srgbClr val="252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" name="Rectangle 4842"/>
              <p:cNvSpPr>
                <a:spLocks noChangeArrowheads="1"/>
              </p:cNvSpPr>
              <p:nvPr userDrawn="1"/>
            </p:nvSpPr>
            <p:spPr bwMode="auto">
              <a:xfrm>
                <a:off x="5191" y="283"/>
                <a:ext cx="16" cy="95"/>
              </a:xfrm>
              <a:prstGeom prst="rect">
                <a:avLst/>
              </a:prstGeom>
              <a:solidFill>
                <a:srgbClr val="242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1" name="Rectangle 4843"/>
              <p:cNvSpPr>
                <a:spLocks noChangeArrowheads="1"/>
              </p:cNvSpPr>
              <p:nvPr userDrawn="1"/>
            </p:nvSpPr>
            <p:spPr bwMode="auto">
              <a:xfrm>
                <a:off x="5207" y="283"/>
                <a:ext cx="15" cy="95"/>
              </a:xfrm>
              <a:prstGeom prst="rect">
                <a:avLst/>
              </a:prstGeom>
              <a:solidFill>
                <a:srgbClr val="222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2" name="Rectangle 4844"/>
              <p:cNvSpPr>
                <a:spLocks noChangeArrowheads="1"/>
              </p:cNvSpPr>
              <p:nvPr userDrawn="1"/>
            </p:nvSpPr>
            <p:spPr bwMode="auto">
              <a:xfrm>
                <a:off x="5222" y="283"/>
                <a:ext cx="16" cy="95"/>
              </a:xfrm>
              <a:prstGeom prst="rect">
                <a:avLst/>
              </a:prstGeom>
              <a:solidFill>
                <a:srgbClr val="212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" name="Rectangle 4845"/>
              <p:cNvSpPr>
                <a:spLocks noChangeArrowheads="1"/>
              </p:cNvSpPr>
              <p:nvPr userDrawn="1"/>
            </p:nvSpPr>
            <p:spPr bwMode="auto">
              <a:xfrm>
                <a:off x="5238" y="283"/>
                <a:ext cx="16" cy="95"/>
              </a:xfrm>
              <a:prstGeom prst="rect">
                <a:avLst/>
              </a:prstGeom>
              <a:solidFill>
                <a:srgbClr val="202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4" name="Rectangle 4846"/>
              <p:cNvSpPr>
                <a:spLocks noChangeArrowheads="1"/>
              </p:cNvSpPr>
              <p:nvPr userDrawn="1"/>
            </p:nvSpPr>
            <p:spPr bwMode="auto">
              <a:xfrm>
                <a:off x="5254" y="283"/>
                <a:ext cx="16" cy="95"/>
              </a:xfrm>
              <a:prstGeom prst="rect">
                <a:avLst/>
              </a:prstGeom>
              <a:solidFill>
                <a:srgbClr val="1F1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5" name="Rectangle 4847"/>
              <p:cNvSpPr>
                <a:spLocks noChangeArrowheads="1"/>
              </p:cNvSpPr>
              <p:nvPr userDrawn="1"/>
            </p:nvSpPr>
            <p:spPr bwMode="auto">
              <a:xfrm>
                <a:off x="5270" y="283"/>
                <a:ext cx="15" cy="95"/>
              </a:xfrm>
              <a:prstGeom prst="rect">
                <a:avLst/>
              </a:prstGeom>
              <a:solidFill>
                <a:srgbClr val="1D1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Rectangle 4848"/>
              <p:cNvSpPr>
                <a:spLocks noChangeArrowheads="1"/>
              </p:cNvSpPr>
              <p:nvPr userDrawn="1"/>
            </p:nvSpPr>
            <p:spPr bwMode="auto">
              <a:xfrm>
                <a:off x="5285" y="283"/>
                <a:ext cx="16" cy="95"/>
              </a:xfrm>
              <a:prstGeom prst="rect">
                <a:avLst/>
              </a:prstGeom>
              <a:solidFill>
                <a:srgbClr val="1C1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7" name="Rectangle 4849"/>
              <p:cNvSpPr>
                <a:spLocks noChangeArrowheads="1"/>
              </p:cNvSpPr>
              <p:nvPr userDrawn="1"/>
            </p:nvSpPr>
            <p:spPr bwMode="auto">
              <a:xfrm>
                <a:off x="5301" y="283"/>
                <a:ext cx="18" cy="95"/>
              </a:xfrm>
              <a:prstGeom prst="rect">
                <a:avLst/>
              </a:prstGeom>
              <a:solidFill>
                <a:srgbClr val="1B1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8" name="Rectangle 4850"/>
              <p:cNvSpPr>
                <a:spLocks noChangeArrowheads="1"/>
              </p:cNvSpPr>
              <p:nvPr userDrawn="1"/>
            </p:nvSpPr>
            <p:spPr bwMode="auto">
              <a:xfrm>
                <a:off x="5317" y="283"/>
                <a:ext cx="16" cy="95"/>
              </a:xfrm>
              <a:prstGeom prst="rect">
                <a:avLst/>
              </a:prstGeom>
              <a:solidFill>
                <a:srgbClr val="1A1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9" name="Rectangle 4851"/>
              <p:cNvSpPr>
                <a:spLocks noChangeArrowheads="1"/>
              </p:cNvSpPr>
              <p:nvPr userDrawn="1"/>
            </p:nvSpPr>
            <p:spPr bwMode="auto">
              <a:xfrm>
                <a:off x="5333" y="283"/>
                <a:ext cx="15" cy="95"/>
              </a:xfrm>
              <a:prstGeom prst="rect">
                <a:avLst/>
              </a:prstGeom>
              <a:solidFill>
                <a:srgbClr val="181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0" name="Rectangle 4852"/>
              <p:cNvSpPr>
                <a:spLocks noChangeArrowheads="1"/>
              </p:cNvSpPr>
              <p:nvPr userDrawn="1"/>
            </p:nvSpPr>
            <p:spPr bwMode="auto">
              <a:xfrm>
                <a:off x="5348" y="283"/>
                <a:ext cx="16" cy="95"/>
              </a:xfrm>
              <a:prstGeom prst="rect">
                <a:avLst/>
              </a:prstGeom>
              <a:solidFill>
                <a:srgbClr val="171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1" name="Rectangle 4853"/>
              <p:cNvSpPr>
                <a:spLocks noChangeArrowheads="1"/>
              </p:cNvSpPr>
              <p:nvPr userDrawn="1"/>
            </p:nvSpPr>
            <p:spPr bwMode="auto">
              <a:xfrm>
                <a:off x="5364" y="283"/>
                <a:ext cx="16" cy="95"/>
              </a:xfrm>
              <a:prstGeom prst="rect">
                <a:avLst/>
              </a:prstGeom>
              <a:solidFill>
                <a:srgbClr val="151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2" name="Rectangle 4854"/>
              <p:cNvSpPr>
                <a:spLocks noChangeArrowheads="1"/>
              </p:cNvSpPr>
              <p:nvPr userDrawn="1"/>
            </p:nvSpPr>
            <p:spPr bwMode="auto">
              <a:xfrm>
                <a:off x="5380" y="283"/>
                <a:ext cx="16" cy="95"/>
              </a:xfrm>
              <a:prstGeom prst="rect">
                <a:avLst/>
              </a:prstGeom>
              <a:solidFill>
                <a:srgbClr val="151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" name="Rectangle 4855"/>
              <p:cNvSpPr>
                <a:spLocks noChangeArrowheads="1"/>
              </p:cNvSpPr>
              <p:nvPr userDrawn="1"/>
            </p:nvSpPr>
            <p:spPr bwMode="auto">
              <a:xfrm>
                <a:off x="5396" y="283"/>
                <a:ext cx="15" cy="95"/>
              </a:xfrm>
              <a:prstGeom prst="rect">
                <a:avLst/>
              </a:prstGeom>
              <a:solidFill>
                <a:srgbClr val="131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" name="Rectangle 4856"/>
              <p:cNvSpPr>
                <a:spLocks noChangeArrowheads="1"/>
              </p:cNvSpPr>
              <p:nvPr userDrawn="1"/>
            </p:nvSpPr>
            <p:spPr bwMode="auto">
              <a:xfrm>
                <a:off x="5411" y="283"/>
                <a:ext cx="16" cy="95"/>
              </a:xfrm>
              <a:prstGeom prst="rect">
                <a:avLst/>
              </a:prstGeom>
              <a:solidFill>
                <a:srgbClr val="121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5" name="Rectangle 4857"/>
              <p:cNvSpPr>
                <a:spLocks noChangeArrowheads="1"/>
              </p:cNvSpPr>
              <p:nvPr userDrawn="1"/>
            </p:nvSpPr>
            <p:spPr bwMode="auto">
              <a:xfrm>
                <a:off x="5427" y="283"/>
                <a:ext cx="16" cy="95"/>
              </a:xfrm>
              <a:prstGeom prst="rect">
                <a:avLst/>
              </a:prstGeom>
              <a:solidFill>
                <a:srgbClr val="101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6" name="Rectangle 4858"/>
              <p:cNvSpPr>
                <a:spLocks noChangeArrowheads="1"/>
              </p:cNvSpPr>
              <p:nvPr userDrawn="1"/>
            </p:nvSpPr>
            <p:spPr bwMode="auto">
              <a:xfrm>
                <a:off x="5443" y="283"/>
                <a:ext cx="15" cy="95"/>
              </a:xfrm>
              <a:prstGeom prst="rect">
                <a:avLst/>
              </a:prstGeom>
              <a:solidFill>
                <a:srgbClr val="0F0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" name="Rectangle 4859"/>
              <p:cNvSpPr>
                <a:spLocks noChangeArrowheads="1"/>
              </p:cNvSpPr>
              <p:nvPr userDrawn="1"/>
            </p:nvSpPr>
            <p:spPr bwMode="auto">
              <a:xfrm>
                <a:off x="5458" y="283"/>
                <a:ext cx="18" cy="95"/>
              </a:xfrm>
              <a:prstGeom prst="rect">
                <a:avLst/>
              </a:prstGeom>
              <a:solidFill>
                <a:srgbClr val="0C0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8" name="Rectangle 4860"/>
              <p:cNvSpPr>
                <a:spLocks noChangeArrowheads="1"/>
              </p:cNvSpPr>
              <p:nvPr userDrawn="1"/>
            </p:nvSpPr>
            <p:spPr bwMode="auto">
              <a:xfrm>
                <a:off x="5474" y="283"/>
                <a:ext cx="16" cy="95"/>
              </a:xfrm>
              <a:prstGeom prst="rect">
                <a:avLst/>
              </a:prstGeom>
              <a:solidFill>
                <a:srgbClr val="0B0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9" name="Rectangle 4861"/>
              <p:cNvSpPr>
                <a:spLocks noChangeArrowheads="1"/>
              </p:cNvSpPr>
              <p:nvPr userDrawn="1"/>
            </p:nvSpPr>
            <p:spPr bwMode="auto">
              <a:xfrm>
                <a:off x="5490" y="283"/>
                <a:ext cx="16" cy="95"/>
              </a:xfrm>
              <a:prstGeom prst="rect">
                <a:avLst/>
              </a:prstGeom>
              <a:solidFill>
                <a:srgbClr val="080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0" name="Rectangle 4862"/>
              <p:cNvSpPr>
                <a:spLocks noChangeArrowheads="1"/>
              </p:cNvSpPr>
              <p:nvPr userDrawn="1"/>
            </p:nvSpPr>
            <p:spPr bwMode="auto">
              <a:xfrm>
                <a:off x="5506" y="283"/>
                <a:ext cx="15" cy="95"/>
              </a:xfrm>
              <a:prstGeom prst="rect">
                <a:avLst/>
              </a:prstGeom>
              <a:solidFill>
                <a:srgbClr val="070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" name="Rectangle 4863"/>
              <p:cNvSpPr>
                <a:spLocks noChangeArrowheads="1"/>
              </p:cNvSpPr>
              <p:nvPr userDrawn="1"/>
            </p:nvSpPr>
            <p:spPr bwMode="auto">
              <a:xfrm>
                <a:off x="5521" y="283"/>
                <a:ext cx="16" cy="95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" name="Rectangle 4864"/>
            <p:cNvSpPr>
              <a:spLocks noChangeArrowheads="1"/>
            </p:cNvSpPr>
            <p:nvPr userDrawn="1"/>
          </p:nvSpPr>
          <p:spPr bwMode="auto">
            <a:xfrm>
              <a:off x="193" y="287"/>
              <a:ext cx="5341" cy="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2" name="Rectangle 4865"/>
          <p:cNvSpPr>
            <a:spLocks noChangeArrowheads="1"/>
          </p:cNvSpPr>
          <p:nvPr userDrawn="1"/>
        </p:nvSpPr>
        <p:spPr bwMode="auto">
          <a:xfrm>
            <a:off x="3984625" y="6588125"/>
            <a:ext cx="9477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800" b="0"/>
              <a:t>UNCLASSIFIED</a:t>
            </a:r>
          </a:p>
        </p:txBody>
      </p:sp>
      <p:grpSp>
        <p:nvGrpSpPr>
          <p:cNvPr id="353" name="Group 4521"/>
          <p:cNvGrpSpPr>
            <a:grpSpLocks/>
          </p:cNvGrpSpPr>
          <p:nvPr userDrawn="1"/>
        </p:nvGrpSpPr>
        <p:grpSpPr bwMode="auto">
          <a:xfrm>
            <a:off x="1123950" y="571500"/>
            <a:ext cx="6905625" cy="104775"/>
            <a:chOff x="189" y="283"/>
            <a:chExt cx="5348" cy="95"/>
          </a:xfrm>
        </p:grpSpPr>
        <p:grpSp>
          <p:nvGrpSpPr>
            <p:cNvPr id="354" name="Group 4522"/>
            <p:cNvGrpSpPr>
              <a:grpSpLocks/>
            </p:cNvGrpSpPr>
            <p:nvPr userDrawn="1"/>
          </p:nvGrpSpPr>
          <p:grpSpPr bwMode="auto">
            <a:xfrm>
              <a:off x="189" y="283"/>
              <a:ext cx="5348" cy="95"/>
              <a:chOff x="189" y="283"/>
              <a:chExt cx="5348" cy="95"/>
            </a:xfrm>
          </p:grpSpPr>
          <p:grpSp>
            <p:nvGrpSpPr>
              <p:cNvPr id="356" name="Group 4523"/>
              <p:cNvGrpSpPr>
                <a:grpSpLocks/>
              </p:cNvGrpSpPr>
              <p:nvPr userDrawn="1"/>
            </p:nvGrpSpPr>
            <p:grpSpPr bwMode="auto">
              <a:xfrm>
                <a:off x="189" y="283"/>
                <a:ext cx="3145" cy="95"/>
                <a:chOff x="189" y="283"/>
                <a:chExt cx="3145" cy="95"/>
              </a:xfrm>
            </p:grpSpPr>
            <p:sp>
              <p:nvSpPr>
                <p:cNvPr id="497" name="Rectangle 4524"/>
                <p:cNvSpPr>
                  <a:spLocks noChangeArrowheads="1"/>
                </p:cNvSpPr>
                <p:nvPr userDrawn="1"/>
              </p:nvSpPr>
              <p:spPr bwMode="auto">
                <a:xfrm>
                  <a:off x="189" y="283"/>
                  <a:ext cx="16" cy="95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8" name="Rectangle 4525"/>
                <p:cNvSpPr>
                  <a:spLocks noChangeArrowheads="1"/>
                </p:cNvSpPr>
                <p:nvPr userDrawn="1"/>
              </p:nvSpPr>
              <p:spPr bwMode="auto">
                <a:xfrm>
                  <a:off x="205" y="283"/>
                  <a:ext cx="15" cy="95"/>
                </a:xfrm>
                <a:prstGeom prst="rect">
                  <a:avLst/>
                </a:prstGeom>
                <a:solidFill>
                  <a:srgbClr val="070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9" name="Rectangle 4526"/>
                <p:cNvSpPr>
                  <a:spLocks noChangeArrowheads="1"/>
                </p:cNvSpPr>
                <p:nvPr userDrawn="1"/>
              </p:nvSpPr>
              <p:spPr bwMode="auto">
                <a:xfrm>
                  <a:off x="220" y="283"/>
                  <a:ext cx="16" cy="95"/>
                </a:xfrm>
                <a:prstGeom prst="rect">
                  <a:avLst/>
                </a:prstGeom>
                <a:solidFill>
                  <a:srgbClr val="080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0" name="Rectangle 4527"/>
                <p:cNvSpPr>
                  <a:spLocks noChangeArrowheads="1"/>
                </p:cNvSpPr>
                <p:nvPr userDrawn="1"/>
              </p:nvSpPr>
              <p:spPr bwMode="auto">
                <a:xfrm>
                  <a:off x="236" y="283"/>
                  <a:ext cx="16" cy="95"/>
                </a:xfrm>
                <a:prstGeom prst="rect">
                  <a:avLst/>
                </a:prstGeom>
                <a:solidFill>
                  <a:srgbClr val="0B0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1" name="Rectangle 4528"/>
                <p:cNvSpPr>
                  <a:spLocks noChangeArrowheads="1"/>
                </p:cNvSpPr>
                <p:nvPr userDrawn="1"/>
              </p:nvSpPr>
              <p:spPr bwMode="auto">
                <a:xfrm>
                  <a:off x="252" y="283"/>
                  <a:ext cx="15" cy="95"/>
                </a:xfrm>
                <a:prstGeom prst="rect">
                  <a:avLst/>
                </a:prstGeom>
                <a:solidFill>
                  <a:srgbClr val="0C0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2" name="Rectangle 4529"/>
                <p:cNvSpPr>
                  <a:spLocks noChangeArrowheads="1"/>
                </p:cNvSpPr>
                <p:nvPr userDrawn="1"/>
              </p:nvSpPr>
              <p:spPr bwMode="auto">
                <a:xfrm>
                  <a:off x="266" y="283"/>
                  <a:ext cx="17" cy="95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3" name="Rectangle 4530"/>
                <p:cNvSpPr>
                  <a:spLocks noChangeArrowheads="1"/>
                </p:cNvSpPr>
                <p:nvPr userDrawn="1"/>
              </p:nvSpPr>
              <p:spPr bwMode="auto">
                <a:xfrm>
                  <a:off x="282" y="283"/>
                  <a:ext cx="16" cy="95"/>
                </a:xfrm>
                <a:prstGeom prst="rect">
                  <a:avLst/>
                </a:prstGeom>
                <a:solidFill>
                  <a:srgbClr val="101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4" name="Rectangle 4531"/>
                <p:cNvSpPr>
                  <a:spLocks noChangeArrowheads="1"/>
                </p:cNvSpPr>
                <p:nvPr userDrawn="1"/>
              </p:nvSpPr>
              <p:spPr bwMode="auto">
                <a:xfrm>
                  <a:off x="298" y="283"/>
                  <a:ext cx="16" cy="95"/>
                </a:xfrm>
                <a:prstGeom prst="rect">
                  <a:avLst/>
                </a:prstGeom>
                <a:solidFill>
                  <a:srgbClr val="121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5" name="Rectangle 4532"/>
                <p:cNvSpPr>
                  <a:spLocks noChangeArrowheads="1"/>
                </p:cNvSpPr>
                <p:nvPr userDrawn="1"/>
              </p:nvSpPr>
              <p:spPr bwMode="auto">
                <a:xfrm>
                  <a:off x="314" y="283"/>
                  <a:ext cx="16" cy="95"/>
                </a:xfrm>
                <a:prstGeom prst="rect">
                  <a:avLst/>
                </a:prstGeom>
                <a:solidFill>
                  <a:srgbClr val="131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6" name="Rectangle 4533"/>
                <p:cNvSpPr>
                  <a:spLocks noChangeArrowheads="1"/>
                </p:cNvSpPr>
                <p:nvPr userDrawn="1"/>
              </p:nvSpPr>
              <p:spPr bwMode="auto">
                <a:xfrm>
                  <a:off x="330" y="283"/>
                  <a:ext cx="16" cy="95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7" name="Rectangle 4534"/>
                <p:cNvSpPr>
                  <a:spLocks noChangeArrowheads="1"/>
                </p:cNvSpPr>
                <p:nvPr userDrawn="1"/>
              </p:nvSpPr>
              <p:spPr bwMode="auto">
                <a:xfrm>
                  <a:off x="346" y="283"/>
                  <a:ext cx="16" cy="95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8" name="Rectangle 4535"/>
                <p:cNvSpPr>
                  <a:spLocks noChangeArrowheads="1"/>
                </p:cNvSpPr>
                <p:nvPr userDrawn="1"/>
              </p:nvSpPr>
              <p:spPr bwMode="auto">
                <a:xfrm>
                  <a:off x="362" y="283"/>
                  <a:ext cx="16" cy="95"/>
                </a:xfrm>
                <a:prstGeom prst="rect">
                  <a:avLst/>
                </a:prstGeom>
                <a:solidFill>
                  <a:srgbClr val="171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9" name="Rectangle 4536"/>
                <p:cNvSpPr>
                  <a:spLocks noChangeArrowheads="1"/>
                </p:cNvSpPr>
                <p:nvPr userDrawn="1"/>
              </p:nvSpPr>
              <p:spPr bwMode="auto">
                <a:xfrm>
                  <a:off x="378" y="283"/>
                  <a:ext cx="15" cy="95"/>
                </a:xfrm>
                <a:prstGeom prst="rect">
                  <a:avLst/>
                </a:prstGeom>
                <a:solidFill>
                  <a:srgbClr val="181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0" name="Rectangle 4537"/>
                <p:cNvSpPr>
                  <a:spLocks noChangeArrowheads="1"/>
                </p:cNvSpPr>
                <p:nvPr userDrawn="1"/>
              </p:nvSpPr>
              <p:spPr bwMode="auto">
                <a:xfrm>
                  <a:off x="393" y="283"/>
                  <a:ext cx="16" cy="95"/>
                </a:xfrm>
                <a:prstGeom prst="rect">
                  <a:avLst/>
                </a:prstGeom>
                <a:solidFill>
                  <a:srgbClr val="1A1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1" name="Rectangle 4538"/>
                <p:cNvSpPr>
                  <a:spLocks noChangeArrowheads="1"/>
                </p:cNvSpPr>
                <p:nvPr userDrawn="1"/>
              </p:nvSpPr>
              <p:spPr bwMode="auto">
                <a:xfrm>
                  <a:off x="409" y="283"/>
                  <a:ext cx="17" cy="95"/>
                </a:xfrm>
                <a:prstGeom prst="rect">
                  <a:avLst/>
                </a:prstGeom>
                <a:solidFill>
                  <a:srgbClr val="1B1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" name="Rectangle 4539"/>
                <p:cNvSpPr>
                  <a:spLocks noChangeArrowheads="1"/>
                </p:cNvSpPr>
                <p:nvPr userDrawn="1"/>
              </p:nvSpPr>
              <p:spPr bwMode="auto">
                <a:xfrm>
                  <a:off x="425" y="283"/>
                  <a:ext cx="16" cy="95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" name="Rectangle 4540"/>
                <p:cNvSpPr>
                  <a:spLocks noChangeArrowheads="1"/>
                </p:cNvSpPr>
                <p:nvPr userDrawn="1"/>
              </p:nvSpPr>
              <p:spPr bwMode="auto">
                <a:xfrm>
                  <a:off x="441" y="283"/>
                  <a:ext cx="15" cy="95"/>
                </a:xfrm>
                <a:prstGeom prst="rect">
                  <a:avLst/>
                </a:prstGeom>
                <a:solidFill>
                  <a:srgbClr val="1D1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" name="Rectangle 4541"/>
                <p:cNvSpPr>
                  <a:spLocks noChangeArrowheads="1"/>
                </p:cNvSpPr>
                <p:nvPr userDrawn="1"/>
              </p:nvSpPr>
              <p:spPr bwMode="auto">
                <a:xfrm>
                  <a:off x="456" y="283"/>
                  <a:ext cx="16" cy="95"/>
                </a:xfrm>
                <a:prstGeom prst="rect">
                  <a:avLst/>
                </a:prstGeom>
                <a:solidFill>
                  <a:srgbClr val="1F1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" name="Rectangle 4542"/>
                <p:cNvSpPr>
                  <a:spLocks noChangeArrowheads="1"/>
                </p:cNvSpPr>
                <p:nvPr userDrawn="1"/>
              </p:nvSpPr>
              <p:spPr bwMode="auto">
                <a:xfrm>
                  <a:off x="472" y="283"/>
                  <a:ext cx="16" cy="95"/>
                </a:xfrm>
                <a:prstGeom prst="rect">
                  <a:avLst/>
                </a:prstGeom>
                <a:solidFill>
                  <a:srgbClr val="202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" name="Rectangle 4543"/>
                <p:cNvSpPr>
                  <a:spLocks noChangeArrowheads="1"/>
                </p:cNvSpPr>
                <p:nvPr userDrawn="1"/>
              </p:nvSpPr>
              <p:spPr bwMode="auto">
                <a:xfrm>
                  <a:off x="488" y="283"/>
                  <a:ext cx="15" cy="95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" name="Rectangle 4544"/>
                <p:cNvSpPr>
                  <a:spLocks noChangeArrowheads="1"/>
                </p:cNvSpPr>
                <p:nvPr userDrawn="1"/>
              </p:nvSpPr>
              <p:spPr bwMode="auto">
                <a:xfrm>
                  <a:off x="503" y="283"/>
                  <a:ext cx="16" cy="95"/>
                </a:xfrm>
                <a:prstGeom prst="rect">
                  <a:avLst/>
                </a:prstGeom>
                <a:solidFill>
                  <a:srgbClr val="222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8" name="Rectangle 4545"/>
                <p:cNvSpPr>
                  <a:spLocks noChangeArrowheads="1"/>
                </p:cNvSpPr>
                <p:nvPr userDrawn="1"/>
              </p:nvSpPr>
              <p:spPr bwMode="auto">
                <a:xfrm>
                  <a:off x="518" y="283"/>
                  <a:ext cx="16" cy="95"/>
                </a:xfrm>
                <a:prstGeom prst="rect">
                  <a:avLst/>
                </a:prstGeom>
                <a:solidFill>
                  <a:srgbClr val="242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9" name="Rectangle 4546"/>
                <p:cNvSpPr>
                  <a:spLocks noChangeArrowheads="1"/>
                </p:cNvSpPr>
                <p:nvPr userDrawn="1"/>
              </p:nvSpPr>
              <p:spPr bwMode="auto">
                <a:xfrm>
                  <a:off x="534" y="283"/>
                  <a:ext cx="16" cy="95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0" name="Rectangle 4547"/>
                <p:cNvSpPr>
                  <a:spLocks noChangeArrowheads="1"/>
                </p:cNvSpPr>
                <p:nvPr userDrawn="1"/>
              </p:nvSpPr>
              <p:spPr bwMode="auto">
                <a:xfrm>
                  <a:off x="550" y="283"/>
                  <a:ext cx="16" cy="95"/>
                </a:xfrm>
                <a:prstGeom prst="rect">
                  <a:avLst/>
                </a:prstGeom>
                <a:solidFill>
                  <a:srgbClr val="262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1" name="Rectangle 4548"/>
                <p:cNvSpPr>
                  <a:spLocks noChangeArrowheads="1"/>
                </p:cNvSpPr>
                <p:nvPr userDrawn="1"/>
              </p:nvSpPr>
              <p:spPr bwMode="auto">
                <a:xfrm>
                  <a:off x="566" y="283"/>
                  <a:ext cx="16" cy="95"/>
                </a:xfrm>
                <a:prstGeom prst="rect">
                  <a:avLst/>
                </a:prstGeom>
                <a:solidFill>
                  <a:srgbClr val="272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2" name="Rectangle 4549"/>
                <p:cNvSpPr>
                  <a:spLocks noChangeArrowheads="1"/>
                </p:cNvSpPr>
                <p:nvPr userDrawn="1"/>
              </p:nvSpPr>
              <p:spPr bwMode="auto">
                <a:xfrm>
                  <a:off x="582" y="283"/>
                  <a:ext cx="16" cy="95"/>
                </a:xfrm>
                <a:prstGeom prst="rect">
                  <a:avLst/>
                </a:prstGeom>
                <a:solidFill>
                  <a:srgbClr val="292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3" name="Rectangle 4550"/>
                <p:cNvSpPr>
                  <a:spLocks noChangeArrowheads="1"/>
                </p:cNvSpPr>
                <p:nvPr userDrawn="1"/>
              </p:nvSpPr>
              <p:spPr bwMode="auto">
                <a:xfrm>
                  <a:off x="598" y="283"/>
                  <a:ext cx="16" cy="95"/>
                </a:xfrm>
                <a:prstGeom prst="rect">
                  <a:avLst/>
                </a:prstGeom>
                <a:solidFill>
                  <a:srgbClr val="2A2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4" name="Rectangle 4551"/>
                <p:cNvSpPr>
                  <a:spLocks noChangeArrowheads="1"/>
                </p:cNvSpPr>
                <p:nvPr userDrawn="1"/>
              </p:nvSpPr>
              <p:spPr bwMode="auto">
                <a:xfrm>
                  <a:off x="614" y="283"/>
                  <a:ext cx="15" cy="95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5" name="Rectangle 4552"/>
                <p:cNvSpPr>
                  <a:spLocks noChangeArrowheads="1"/>
                </p:cNvSpPr>
                <p:nvPr userDrawn="1"/>
              </p:nvSpPr>
              <p:spPr bwMode="auto">
                <a:xfrm>
                  <a:off x="629" y="283"/>
                  <a:ext cx="16" cy="95"/>
                </a:xfrm>
                <a:prstGeom prst="rect">
                  <a:avLst/>
                </a:prstGeom>
                <a:solidFill>
                  <a:srgbClr val="2C2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6" name="Rectangle 4553"/>
                <p:cNvSpPr>
                  <a:spLocks noChangeArrowheads="1"/>
                </p:cNvSpPr>
                <p:nvPr userDrawn="1"/>
              </p:nvSpPr>
              <p:spPr bwMode="auto">
                <a:xfrm>
                  <a:off x="645" y="283"/>
                  <a:ext cx="16" cy="95"/>
                </a:xfrm>
                <a:prstGeom prst="rect">
                  <a:avLst/>
                </a:prstGeom>
                <a:solidFill>
                  <a:srgbClr val="2E2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7" name="Rectangle 4554"/>
                <p:cNvSpPr>
                  <a:spLocks noChangeArrowheads="1"/>
                </p:cNvSpPr>
                <p:nvPr userDrawn="1"/>
              </p:nvSpPr>
              <p:spPr bwMode="auto">
                <a:xfrm>
                  <a:off x="661" y="283"/>
                  <a:ext cx="16" cy="95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8" name="Rectangle 4555"/>
                <p:cNvSpPr>
                  <a:spLocks noChangeArrowheads="1"/>
                </p:cNvSpPr>
                <p:nvPr userDrawn="1"/>
              </p:nvSpPr>
              <p:spPr bwMode="auto">
                <a:xfrm>
                  <a:off x="677" y="283"/>
                  <a:ext cx="15" cy="95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9" name="Rectangle 4556"/>
                <p:cNvSpPr>
                  <a:spLocks noChangeArrowheads="1"/>
                </p:cNvSpPr>
                <p:nvPr userDrawn="1"/>
              </p:nvSpPr>
              <p:spPr bwMode="auto">
                <a:xfrm>
                  <a:off x="692" y="283"/>
                  <a:ext cx="16" cy="95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0" name="Rectangle 4557"/>
                <p:cNvSpPr>
                  <a:spLocks noChangeArrowheads="1"/>
                </p:cNvSpPr>
                <p:nvPr userDrawn="1"/>
              </p:nvSpPr>
              <p:spPr bwMode="auto">
                <a:xfrm>
                  <a:off x="708" y="283"/>
                  <a:ext cx="17" cy="9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1" name="Rectangle 4558"/>
                <p:cNvSpPr>
                  <a:spLocks noChangeArrowheads="1"/>
                </p:cNvSpPr>
                <p:nvPr userDrawn="1"/>
              </p:nvSpPr>
              <p:spPr bwMode="auto">
                <a:xfrm>
                  <a:off x="724" y="283"/>
                  <a:ext cx="15" cy="95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2" name="Rectangle 4559"/>
                <p:cNvSpPr>
                  <a:spLocks noChangeArrowheads="1"/>
                </p:cNvSpPr>
                <p:nvPr userDrawn="1"/>
              </p:nvSpPr>
              <p:spPr bwMode="auto">
                <a:xfrm>
                  <a:off x="739" y="283"/>
                  <a:ext cx="16" cy="95"/>
                </a:xfrm>
                <a:prstGeom prst="rect">
                  <a:avLst/>
                </a:prstGeom>
                <a:solidFill>
                  <a:srgbClr val="363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3" name="Rectangle 4560"/>
                <p:cNvSpPr>
                  <a:spLocks noChangeArrowheads="1"/>
                </p:cNvSpPr>
                <p:nvPr userDrawn="1"/>
              </p:nvSpPr>
              <p:spPr bwMode="auto">
                <a:xfrm>
                  <a:off x="755" y="283"/>
                  <a:ext cx="16" cy="95"/>
                </a:xfrm>
                <a:prstGeom prst="rect">
                  <a:avLst/>
                </a:prstGeom>
                <a:solidFill>
                  <a:srgbClr val="373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4" name="Rectangle 4561"/>
                <p:cNvSpPr>
                  <a:spLocks noChangeArrowheads="1"/>
                </p:cNvSpPr>
                <p:nvPr userDrawn="1"/>
              </p:nvSpPr>
              <p:spPr bwMode="auto">
                <a:xfrm>
                  <a:off x="771" y="283"/>
                  <a:ext cx="16" cy="95"/>
                </a:xfrm>
                <a:prstGeom prst="rect">
                  <a:avLst/>
                </a:prstGeom>
                <a:solidFill>
                  <a:srgbClr val="383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5" name="Rectangle 4562"/>
                <p:cNvSpPr>
                  <a:spLocks noChangeArrowheads="1"/>
                </p:cNvSpPr>
                <p:nvPr userDrawn="1"/>
              </p:nvSpPr>
              <p:spPr bwMode="auto">
                <a:xfrm>
                  <a:off x="787" y="283"/>
                  <a:ext cx="16" cy="95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6" name="Rectangle 4563"/>
                <p:cNvSpPr>
                  <a:spLocks noChangeArrowheads="1"/>
                </p:cNvSpPr>
                <p:nvPr userDrawn="1"/>
              </p:nvSpPr>
              <p:spPr bwMode="auto">
                <a:xfrm>
                  <a:off x="802" y="283"/>
                  <a:ext cx="16" cy="95"/>
                </a:xfrm>
                <a:prstGeom prst="rect">
                  <a:avLst/>
                </a:prstGeom>
                <a:solidFill>
                  <a:srgbClr val="3B3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7" name="Rectangle 4564"/>
                <p:cNvSpPr>
                  <a:spLocks noChangeArrowheads="1"/>
                </p:cNvSpPr>
                <p:nvPr userDrawn="1"/>
              </p:nvSpPr>
              <p:spPr bwMode="auto">
                <a:xfrm>
                  <a:off x="818" y="283"/>
                  <a:ext cx="16" cy="95"/>
                </a:xfrm>
                <a:prstGeom prst="rect">
                  <a:avLst/>
                </a:prstGeom>
                <a:solidFill>
                  <a:srgbClr val="3C3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8" name="Rectangle 4565"/>
                <p:cNvSpPr>
                  <a:spLocks noChangeArrowheads="1"/>
                </p:cNvSpPr>
                <p:nvPr userDrawn="1"/>
              </p:nvSpPr>
              <p:spPr bwMode="auto">
                <a:xfrm>
                  <a:off x="834" y="283"/>
                  <a:ext cx="16" cy="95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9" name="Rectangle 4566"/>
                <p:cNvSpPr>
                  <a:spLocks noChangeArrowheads="1"/>
                </p:cNvSpPr>
                <p:nvPr userDrawn="1"/>
              </p:nvSpPr>
              <p:spPr bwMode="auto">
                <a:xfrm>
                  <a:off x="850" y="283"/>
                  <a:ext cx="16" cy="95"/>
                </a:xfrm>
                <a:prstGeom prst="rect">
                  <a:avLst/>
                </a:prstGeom>
                <a:solidFill>
                  <a:srgbClr val="3F3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0" name="Rectangle 4567"/>
                <p:cNvSpPr>
                  <a:spLocks noChangeArrowheads="1"/>
                </p:cNvSpPr>
                <p:nvPr userDrawn="1"/>
              </p:nvSpPr>
              <p:spPr bwMode="auto">
                <a:xfrm>
                  <a:off x="865" y="283"/>
                  <a:ext cx="16" cy="95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1" name="Rectangle 4568"/>
                <p:cNvSpPr>
                  <a:spLocks noChangeArrowheads="1"/>
                </p:cNvSpPr>
                <p:nvPr userDrawn="1"/>
              </p:nvSpPr>
              <p:spPr bwMode="auto">
                <a:xfrm>
                  <a:off x="881" y="283"/>
                  <a:ext cx="16" cy="95"/>
                </a:xfrm>
                <a:prstGeom prst="rect">
                  <a:avLst/>
                </a:prstGeom>
                <a:solidFill>
                  <a:srgbClr val="424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2" name="Rectangle 4569"/>
                <p:cNvSpPr>
                  <a:spLocks noChangeArrowheads="1"/>
                </p:cNvSpPr>
                <p:nvPr userDrawn="1"/>
              </p:nvSpPr>
              <p:spPr bwMode="auto">
                <a:xfrm>
                  <a:off x="897" y="283"/>
                  <a:ext cx="16" cy="95"/>
                </a:xfrm>
                <a:prstGeom prst="rect">
                  <a:avLst/>
                </a:prstGeom>
                <a:solidFill>
                  <a:srgbClr val="434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3" name="Rectangle 4570"/>
                <p:cNvSpPr>
                  <a:spLocks noChangeArrowheads="1"/>
                </p:cNvSpPr>
                <p:nvPr userDrawn="1"/>
              </p:nvSpPr>
              <p:spPr bwMode="auto">
                <a:xfrm>
                  <a:off x="913" y="283"/>
                  <a:ext cx="15" cy="95"/>
                </a:xfrm>
                <a:prstGeom prst="rect">
                  <a:avLst/>
                </a:prstGeom>
                <a:solidFill>
                  <a:srgbClr val="454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4" name="Rectangle 4571"/>
                <p:cNvSpPr>
                  <a:spLocks noChangeArrowheads="1"/>
                </p:cNvSpPr>
                <p:nvPr userDrawn="1"/>
              </p:nvSpPr>
              <p:spPr bwMode="auto">
                <a:xfrm>
                  <a:off x="928" y="283"/>
                  <a:ext cx="16" cy="95"/>
                </a:xfrm>
                <a:prstGeom prst="rect">
                  <a:avLst/>
                </a:prstGeom>
                <a:solidFill>
                  <a:srgbClr val="464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5" name="Rectangle 4572"/>
                <p:cNvSpPr>
                  <a:spLocks noChangeArrowheads="1"/>
                </p:cNvSpPr>
                <p:nvPr userDrawn="1"/>
              </p:nvSpPr>
              <p:spPr bwMode="auto">
                <a:xfrm>
                  <a:off x="944" y="283"/>
                  <a:ext cx="16" cy="95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6" name="Rectangle 4573"/>
                <p:cNvSpPr>
                  <a:spLocks noChangeArrowheads="1"/>
                </p:cNvSpPr>
                <p:nvPr userDrawn="1"/>
              </p:nvSpPr>
              <p:spPr bwMode="auto">
                <a:xfrm>
                  <a:off x="960" y="283"/>
                  <a:ext cx="15" cy="95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7" name="Rectangle 4574"/>
                <p:cNvSpPr>
                  <a:spLocks noChangeArrowheads="1"/>
                </p:cNvSpPr>
                <p:nvPr userDrawn="1"/>
              </p:nvSpPr>
              <p:spPr bwMode="auto">
                <a:xfrm>
                  <a:off x="975" y="283"/>
                  <a:ext cx="16" cy="95"/>
                </a:xfrm>
                <a:prstGeom prst="rect">
                  <a:avLst/>
                </a:prstGeom>
                <a:solidFill>
                  <a:srgbClr val="4A4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8" name="Rectangle 4575"/>
                <p:cNvSpPr>
                  <a:spLocks noChangeArrowheads="1"/>
                </p:cNvSpPr>
                <p:nvPr userDrawn="1"/>
              </p:nvSpPr>
              <p:spPr bwMode="auto">
                <a:xfrm>
                  <a:off x="991" y="283"/>
                  <a:ext cx="16" cy="95"/>
                </a:xfrm>
                <a:prstGeom prst="rect">
                  <a:avLst/>
                </a:prstGeom>
                <a:solidFill>
                  <a:srgbClr val="4B4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9" name="Rectangle 4576"/>
                <p:cNvSpPr>
                  <a:spLocks noChangeArrowheads="1"/>
                </p:cNvSpPr>
                <p:nvPr userDrawn="1"/>
              </p:nvSpPr>
              <p:spPr bwMode="auto">
                <a:xfrm>
                  <a:off x="1007" y="283"/>
                  <a:ext cx="17" cy="95"/>
                </a:xfrm>
                <a:prstGeom prst="rect">
                  <a:avLst/>
                </a:prstGeom>
                <a:solidFill>
                  <a:srgbClr val="4D4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0" name="Rectangle 4577"/>
                <p:cNvSpPr>
                  <a:spLocks noChangeArrowheads="1"/>
                </p:cNvSpPr>
                <p:nvPr userDrawn="1"/>
              </p:nvSpPr>
              <p:spPr bwMode="auto">
                <a:xfrm>
                  <a:off x="1023" y="283"/>
                  <a:ext cx="16" cy="95"/>
                </a:xfrm>
                <a:prstGeom prst="rect">
                  <a:avLst/>
                </a:prstGeom>
                <a:solidFill>
                  <a:srgbClr val="4E4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1" name="Rectangle 4578"/>
                <p:cNvSpPr>
                  <a:spLocks noChangeArrowheads="1"/>
                </p:cNvSpPr>
                <p:nvPr userDrawn="1"/>
              </p:nvSpPr>
              <p:spPr bwMode="auto">
                <a:xfrm>
                  <a:off x="1039" y="283"/>
                  <a:ext cx="16" cy="95"/>
                </a:xfrm>
                <a:prstGeom prst="rect">
                  <a:avLst/>
                </a:prstGeom>
                <a:solidFill>
                  <a:srgbClr val="505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2" name="Rectangle 4579"/>
                <p:cNvSpPr>
                  <a:spLocks noChangeArrowheads="1"/>
                </p:cNvSpPr>
                <p:nvPr userDrawn="1"/>
              </p:nvSpPr>
              <p:spPr bwMode="auto">
                <a:xfrm>
                  <a:off x="1055" y="283"/>
                  <a:ext cx="16" cy="95"/>
                </a:xfrm>
                <a:prstGeom prst="rect">
                  <a:avLst/>
                </a:prstGeom>
                <a:solidFill>
                  <a:srgbClr val="515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3" name="Rectangle 4580"/>
                <p:cNvSpPr>
                  <a:spLocks noChangeArrowheads="1"/>
                </p:cNvSpPr>
                <p:nvPr userDrawn="1"/>
              </p:nvSpPr>
              <p:spPr bwMode="auto">
                <a:xfrm>
                  <a:off x="1070" y="283"/>
                  <a:ext cx="16" cy="95"/>
                </a:xfrm>
                <a:prstGeom prst="rect">
                  <a:avLst/>
                </a:prstGeom>
                <a:solidFill>
                  <a:srgbClr val="525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4" name="Rectangle 4581"/>
                <p:cNvSpPr>
                  <a:spLocks noChangeArrowheads="1"/>
                </p:cNvSpPr>
                <p:nvPr userDrawn="1"/>
              </p:nvSpPr>
              <p:spPr bwMode="auto">
                <a:xfrm>
                  <a:off x="1086" y="283"/>
                  <a:ext cx="15" cy="95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5" name="Rectangle 4582"/>
                <p:cNvSpPr>
                  <a:spLocks noChangeArrowheads="1"/>
                </p:cNvSpPr>
                <p:nvPr userDrawn="1"/>
              </p:nvSpPr>
              <p:spPr bwMode="auto">
                <a:xfrm>
                  <a:off x="1101" y="283"/>
                  <a:ext cx="16" cy="95"/>
                </a:xfrm>
                <a:prstGeom prst="rect">
                  <a:avLst/>
                </a:prstGeom>
                <a:solidFill>
                  <a:srgbClr val="555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6" name="Rectangle 4583"/>
                <p:cNvSpPr>
                  <a:spLocks noChangeArrowheads="1"/>
                </p:cNvSpPr>
                <p:nvPr userDrawn="1"/>
              </p:nvSpPr>
              <p:spPr bwMode="auto">
                <a:xfrm>
                  <a:off x="1117" y="283"/>
                  <a:ext cx="16" cy="95"/>
                </a:xfrm>
                <a:prstGeom prst="rect">
                  <a:avLst/>
                </a:prstGeom>
                <a:solidFill>
                  <a:srgbClr val="565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7" name="Rectangle 4584"/>
                <p:cNvSpPr>
                  <a:spLocks noChangeArrowheads="1"/>
                </p:cNvSpPr>
                <p:nvPr userDrawn="1"/>
              </p:nvSpPr>
              <p:spPr bwMode="auto">
                <a:xfrm>
                  <a:off x="1133" y="283"/>
                  <a:ext cx="16" cy="95"/>
                </a:xfrm>
                <a:prstGeom prst="rect">
                  <a:avLst/>
                </a:prstGeom>
                <a:solidFill>
                  <a:srgbClr val="585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8" name="Rectangle 4585"/>
                <p:cNvSpPr>
                  <a:spLocks noChangeArrowheads="1"/>
                </p:cNvSpPr>
                <p:nvPr userDrawn="1"/>
              </p:nvSpPr>
              <p:spPr bwMode="auto">
                <a:xfrm>
                  <a:off x="1149" y="283"/>
                  <a:ext cx="16" cy="95"/>
                </a:xfrm>
                <a:prstGeom prst="rect">
                  <a:avLst/>
                </a:prstGeom>
                <a:solidFill>
                  <a:srgbClr val="595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9" name="Rectangle 4586"/>
                <p:cNvSpPr>
                  <a:spLocks noChangeArrowheads="1"/>
                </p:cNvSpPr>
                <p:nvPr userDrawn="1"/>
              </p:nvSpPr>
              <p:spPr bwMode="auto">
                <a:xfrm>
                  <a:off x="1164" y="283"/>
                  <a:ext cx="16" cy="95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0" name="Rectangle 4587"/>
                <p:cNvSpPr>
                  <a:spLocks noChangeArrowheads="1"/>
                </p:cNvSpPr>
                <p:nvPr userDrawn="1"/>
              </p:nvSpPr>
              <p:spPr bwMode="auto">
                <a:xfrm>
                  <a:off x="1180" y="283"/>
                  <a:ext cx="16" cy="95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1" name="Rectangle 4588"/>
                <p:cNvSpPr>
                  <a:spLocks noChangeArrowheads="1"/>
                </p:cNvSpPr>
                <p:nvPr userDrawn="1"/>
              </p:nvSpPr>
              <p:spPr bwMode="auto">
                <a:xfrm>
                  <a:off x="1196" y="283"/>
                  <a:ext cx="15" cy="95"/>
                </a:xfrm>
                <a:prstGeom prst="rect">
                  <a:avLst/>
                </a:prstGeom>
                <a:solidFill>
                  <a:srgbClr val="5D5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2" name="Rectangle 4589"/>
                <p:cNvSpPr>
                  <a:spLocks noChangeArrowheads="1"/>
                </p:cNvSpPr>
                <p:nvPr userDrawn="1"/>
              </p:nvSpPr>
              <p:spPr bwMode="auto">
                <a:xfrm>
                  <a:off x="1211" y="283"/>
                  <a:ext cx="16" cy="95"/>
                </a:xfrm>
                <a:prstGeom prst="rect">
                  <a:avLst/>
                </a:prstGeom>
                <a:solidFill>
                  <a:srgbClr val="5E5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3" name="Rectangle 4590"/>
                <p:cNvSpPr>
                  <a:spLocks noChangeArrowheads="1"/>
                </p:cNvSpPr>
                <p:nvPr userDrawn="1"/>
              </p:nvSpPr>
              <p:spPr bwMode="auto">
                <a:xfrm>
                  <a:off x="1227" y="283"/>
                  <a:ext cx="16" cy="95"/>
                </a:xfrm>
                <a:prstGeom prst="rect">
                  <a:avLst/>
                </a:prstGeom>
                <a:solidFill>
                  <a:srgbClr val="606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4" name="Rectangle 4591"/>
                <p:cNvSpPr>
                  <a:spLocks noChangeArrowheads="1"/>
                </p:cNvSpPr>
                <p:nvPr userDrawn="1"/>
              </p:nvSpPr>
              <p:spPr bwMode="auto">
                <a:xfrm>
                  <a:off x="1243" y="283"/>
                  <a:ext cx="16" cy="95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5" name="Rectangle 4592"/>
                <p:cNvSpPr>
                  <a:spLocks noChangeArrowheads="1"/>
                </p:cNvSpPr>
                <p:nvPr userDrawn="1"/>
              </p:nvSpPr>
              <p:spPr bwMode="auto">
                <a:xfrm>
                  <a:off x="1259" y="283"/>
                  <a:ext cx="15" cy="95"/>
                </a:xfrm>
                <a:prstGeom prst="rect">
                  <a:avLst/>
                </a:prstGeom>
                <a:solidFill>
                  <a:srgbClr val="636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6" name="Rectangle 4593"/>
                <p:cNvSpPr>
                  <a:spLocks noChangeArrowheads="1"/>
                </p:cNvSpPr>
                <p:nvPr userDrawn="1"/>
              </p:nvSpPr>
              <p:spPr bwMode="auto">
                <a:xfrm>
                  <a:off x="1273" y="283"/>
                  <a:ext cx="17" cy="95"/>
                </a:xfrm>
                <a:prstGeom prst="rect">
                  <a:avLst/>
                </a:prstGeom>
                <a:solidFill>
                  <a:srgbClr val="636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7" name="Rectangle 4594"/>
                <p:cNvSpPr>
                  <a:spLocks noChangeArrowheads="1"/>
                </p:cNvSpPr>
                <p:nvPr userDrawn="1"/>
              </p:nvSpPr>
              <p:spPr bwMode="auto">
                <a:xfrm>
                  <a:off x="1291" y="283"/>
                  <a:ext cx="16" cy="95"/>
                </a:xfrm>
                <a:prstGeom prst="rect">
                  <a:avLst/>
                </a:prstGeom>
                <a:solidFill>
                  <a:srgbClr val="656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8" name="Rectangle 4595"/>
                <p:cNvSpPr>
                  <a:spLocks noChangeArrowheads="1"/>
                </p:cNvSpPr>
                <p:nvPr userDrawn="1"/>
              </p:nvSpPr>
              <p:spPr bwMode="auto">
                <a:xfrm>
                  <a:off x="1307" y="283"/>
                  <a:ext cx="16" cy="95"/>
                </a:xfrm>
                <a:prstGeom prst="rect">
                  <a:avLst/>
                </a:prstGeom>
                <a:solidFill>
                  <a:srgbClr val="666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9" name="Rectangle 4596"/>
                <p:cNvSpPr>
                  <a:spLocks noChangeArrowheads="1"/>
                </p:cNvSpPr>
                <p:nvPr userDrawn="1"/>
              </p:nvSpPr>
              <p:spPr bwMode="auto">
                <a:xfrm>
                  <a:off x="1323" y="283"/>
                  <a:ext cx="15" cy="95"/>
                </a:xfrm>
                <a:prstGeom prst="rect">
                  <a:avLst/>
                </a:prstGeom>
                <a:solidFill>
                  <a:srgbClr val="686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0" name="Rectangle 4597"/>
                <p:cNvSpPr>
                  <a:spLocks noChangeArrowheads="1"/>
                </p:cNvSpPr>
                <p:nvPr userDrawn="1"/>
              </p:nvSpPr>
              <p:spPr bwMode="auto">
                <a:xfrm>
                  <a:off x="1337" y="283"/>
                  <a:ext cx="16" cy="95"/>
                </a:xfrm>
                <a:prstGeom prst="rect">
                  <a:avLst/>
                </a:prstGeom>
                <a:solidFill>
                  <a:srgbClr val="696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1" name="Rectangle 4598"/>
                <p:cNvSpPr>
                  <a:spLocks noChangeArrowheads="1"/>
                </p:cNvSpPr>
                <p:nvPr userDrawn="1"/>
              </p:nvSpPr>
              <p:spPr bwMode="auto">
                <a:xfrm>
                  <a:off x="1353" y="283"/>
                  <a:ext cx="16" cy="95"/>
                </a:xfrm>
                <a:prstGeom prst="rect">
                  <a:avLst/>
                </a:prstGeom>
                <a:solidFill>
                  <a:srgbClr val="6A6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2" name="Rectangle 4599"/>
                <p:cNvSpPr>
                  <a:spLocks noChangeArrowheads="1"/>
                </p:cNvSpPr>
                <p:nvPr userDrawn="1"/>
              </p:nvSpPr>
              <p:spPr bwMode="auto">
                <a:xfrm>
                  <a:off x="1369" y="283"/>
                  <a:ext cx="16" cy="95"/>
                </a:xfrm>
                <a:prstGeom prst="rect">
                  <a:avLst/>
                </a:prstGeom>
                <a:solidFill>
                  <a:srgbClr val="6B6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3" name="Rectangle 4600"/>
                <p:cNvSpPr>
                  <a:spLocks noChangeArrowheads="1"/>
                </p:cNvSpPr>
                <p:nvPr userDrawn="1"/>
              </p:nvSpPr>
              <p:spPr bwMode="auto">
                <a:xfrm>
                  <a:off x="1385" y="283"/>
                  <a:ext cx="15" cy="95"/>
                </a:xfrm>
                <a:prstGeom prst="rect">
                  <a:avLst/>
                </a:prstGeom>
                <a:solidFill>
                  <a:srgbClr val="6D6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4" name="Rectangle 4601"/>
                <p:cNvSpPr>
                  <a:spLocks noChangeArrowheads="1"/>
                </p:cNvSpPr>
                <p:nvPr userDrawn="1"/>
              </p:nvSpPr>
              <p:spPr bwMode="auto">
                <a:xfrm>
                  <a:off x="1400" y="283"/>
                  <a:ext cx="16" cy="95"/>
                </a:xfrm>
                <a:prstGeom prst="rect">
                  <a:avLst/>
                </a:prstGeom>
                <a:solidFill>
                  <a:srgbClr val="6E6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5" name="Rectangle 4602"/>
                <p:cNvSpPr>
                  <a:spLocks noChangeArrowheads="1"/>
                </p:cNvSpPr>
                <p:nvPr userDrawn="1"/>
              </p:nvSpPr>
              <p:spPr bwMode="auto">
                <a:xfrm>
                  <a:off x="1416" y="283"/>
                  <a:ext cx="16" cy="95"/>
                </a:xfrm>
                <a:prstGeom prst="rect">
                  <a:avLst/>
                </a:prstGeom>
                <a:solidFill>
                  <a:srgbClr val="6F6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6" name="Rectangle 4603"/>
                <p:cNvSpPr>
                  <a:spLocks noChangeArrowheads="1"/>
                </p:cNvSpPr>
                <p:nvPr userDrawn="1"/>
              </p:nvSpPr>
              <p:spPr bwMode="auto">
                <a:xfrm>
                  <a:off x="1432" y="283"/>
                  <a:ext cx="15" cy="95"/>
                </a:xfrm>
                <a:prstGeom prst="rect">
                  <a:avLst/>
                </a:prstGeom>
                <a:solidFill>
                  <a:srgbClr val="707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7" name="Rectangle 4604"/>
                <p:cNvSpPr>
                  <a:spLocks noChangeArrowheads="1"/>
                </p:cNvSpPr>
                <p:nvPr userDrawn="1"/>
              </p:nvSpPr>
              <p:spPr bwMode="auto">
                <a:xfrm>
                  <a:off x="1447" y="283"/>
                  <a:ext cx="17" cy="95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8" name="Rectangle 4605"/>
                <p:cNvSpPr>
                  <a:spLocks noChangeArrowheads="1"/>
                </p:cNvSpPr>
                <p:nvPr userDrawn="1"/>
              </p:nvSpPr>
              <p:spPr bwMode="auto">
                <a:xfrm>
                  <a:off x="1463" y="283"/>
                  <a:ext cx="16" cy="95"/>
                </a:xfrm>
                <a:prstGeom prst="rect">
                  <a:avLst/>
                </a:prstGeom>
                <a:solidFill>
                  <a:srgbClr val="737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9" name="Rectangle 4606"/>
                <p:cNvSpPr>
                  <a:spLocks noChangeArrowheads="1"/>
                </p:cNvSpPr>
                <p:nvPr userDrawn="1"/>
              </p:nvSpPr>
              <p:spPr bwMode="auto">
                <a:xfrm>
                  <a:off x="1479" y="283"/>
                  <a:ext cx="16" cy="95"/>
                </a:xfrm>
                <a:prstGeom prst="rect">
                  <a:avLst/>
                </a:prstGeom>
                <a:solidFill>
                  <a:srgbClr val="747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0" name="Rectangle 4607"/>
                <p:cNvSpPr>
                  <a:spLocks noChangeArrowheads="1"/>
                </p:cNvSpPr>
                <p:nvPr userDrawn="1"/>
              </p:nvSpPr>
              <p:spPr bwMode="auto">
                <a:xfrm>
                  <a:off x="1495" y="283"/>
                  <a:ext cx="15" cy="95"/>
                </a:xfrm>
                <a:prstGeom prst="rect">
                  <a:avLst/>
                </a:prstGeom>
                <a:solidFill>
                  <a:srgbClr val="757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1" name="Rectangle 4608"/>
                <p:cNvSpPr>
                  <a:spLocks noChangeArrowheads="1"/>
                </p:cNvSpPr>
                <p:nvPr userDrawn="1"/>
              </p:nvSpPr>
              <p:spPr bwMode="auto">
                <a:xfrm>
                  <a:off x="1509" y="283"/>
                  <a:ext cx="16" cy="95"/>
                </a:xfrm>
                <a:prstGeom prst="rect">
                  <a:avLst/>
                </a:prstGeom>
                <a:solidFill>
                  <a:srgbClr val="777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2" name="Rectangle 4609"/>
                <p:cNvSpPr>
                  <a:spLocks noChangeArrowheads="1"/>
                </p:cNvSpPr>
                <p:nvPr userDrawn="1"/>
              </p:nvSpPr>
              <p:spPr bwMode="auto">
                <a:xfrm>
                  <a:off x="1525" y="283"/>
                  <a:ext cx="16" cy="95"/>
                </a:xfrm>
                <a:prstGeom prst="rect">
                  <a:avLst/>
                </a:prstGeom>
                <a:solidFill>
                  <a:srgbClr val="777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3" name="Rectangle 4610"/>
                <p:cNvSpPr>
                  <a:spLocks noChangeArrowheads="1"/>
                </p:cNvSpPr>
                <p:nvPr userDrawn="1"/>
              </p:nvSpPr>
              <p:spPr bwMode="auto">
                <a:xfrm>
                  <a:off x="1541" y="283"/>
                  <a:ext cx="16" cy="95"/>
                </a:xfrm>
                <a:prstGeom prst="rect">
                  <a:avLst/>
                </a:prstGeom>
                <a:solidFill>
                  <a:srgbClr val="797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4" name="Rectangle 4611"/>
                <p:cNvSpPr>
                  <a:spLocks noChangeArrowheads="1"/>
                </p:cNvSpPr>
                <p:nvPr userDrawn="1"/>
              </p:nvSpPr>
              <p:spPr bwMode="auto">
                <a:xfrm>
                  <a:off x="1557" y="283"/>
                  <a:ext cx="16" cy="95"/>
                </a:xfrm>
                <a:prstGeom prst="rect">
                  <a:avLst/>
                </a:prstGeom>
                <a:solidFill>
                  <a:srgbClr val="7A7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5" name="Rectangle 4612"/>
                <p:cNvSpPr>
                  <a:spLocks noChangeArrowheads="1"/>
                </p:cNvSpPr>
                <p:nvPr userDrawn="1"/>
              </p:nvSpPr>
              <p:spPr bwMode="auto">
                <a:xfrm>
                  <a:off x="1573" y="283"/>
                  <a:ext cx="16" cy="95"/>
                </a:xfrm>
                <a:prstGeom prst="rect">
                  <a:avLst/>
                </a:prstGeom>
                <a:solidFill>
                  <a:srgbClr val="7B7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6" name="Rectangle 4613"/>
                <p:cNvSpPr>
                  <a:spLocks noChangeArrowheads="1"/>
                </p:cNvSpPr>
                <p:nvPr userDrawn="1"/>
              </p:nvSpPr>
              <p:spPr bwMode="auto">
                <a:xfrm>
                  <a:off x="1589" y="283"/>
                  <a:ext cx="17" cy="95"/>
                </a:xfrm>
                <a:prstGeom prst="rect">
                  <a:avLst/>
                </a:prstGeom>
                <a:solidFill>
                  <a:srgbClr val="7C7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7" name="Rectangle 4614"/>
                <p:cNvSpPr>
                  <a:spLocks noChangeArrowheads="1"/>
                </p:cNvSpPr>
                <p:nvPr userDrawn="1"/>
              </p:nvSpPr>
              <p:spPr bwMode="auto">
                <a:xfrm>
                  <a:off x="1605" y="283"/>
                  <a:ext cx="16" cy="95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8" name="Rectangle 4615"/>
                <p:cNvSpPr>
                  <a:spLocks noChangeArrowheads="1"/>
                </p:cNvSpPr>
                <p:nvPr userDrawn="1"/>
              </p:nvSpPr>
              <p:spPr bwMode="auto">
                <a:xfrm>
                  <a:off x="1621" y="283"/>
                  <a:ext cx="15" cy="95"/>
                </a:xfrm>
                <a:prstGeom prst="rect">
                  <a:avLst/>
                </a:prstGeom>
                <a:solidFill>
                  <a:srgbClr val="7E7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9" name="Rectangle 4616"/>
                <p:cNvSpPr>
                  <a:spLocks noChangeArrowheads="1"/>
                </p:cNvSpPr>
                <p:nvPr userDrawn="1"/>
              </p:nvSpPr>
              <p:spPr bwMode="auto">
                <a:xfrm>
                  <a:off x="1636" y="283"/>
                  <a:ext cx="16" cy="95"/>
                </a:xfrm>
                <a:prstGeom prst="rect">
                  <a:avLst/>
                </a:prstGeom>
                <a:solidFill>
                  <a:srgbClr val="808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0" name="Rectangle 4617"/>
                <p:cNvSpPr>
                  <a:spLocks noChangeArrowheads="1"/>
                </p:cNvSpPr>
                <p:nvPr userDrawn="1"/>
              </p:nvSpPr>
              <p:spPr bwMode="auto">
                <a:xfrm>
                  <a:off x="1652" y="283"/>
                  <a:ext cx="16" cy="95"/>
                </a:xfrm>
                <a:prstGeom prst="rect">
                  <a:avLst/>
                </a:prstGeom>
                <a:solidFill>
                  <a:srgbClr val="808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1" name="Rectangle 4618"/>
                <p:cNvSpPr>
                  <a:spLocks noChangeArrowheads="1"/>
                </p:cNvSpPr>
                <p:nvPr userDrawn="1"/>
              </p:nvSpPr>
              <p:spPr bwMode="auto">
                <a:xfrm>
                  <a:off x="1668" y="283"/>
                  <a:ext cx="15" cy="95"/>
                </a:xfrm>
                <a:prstGeom prst="rect">
                  <a:avLst/>
                </a:prstGeom>
                <a:solidFill>
                  <a:srgbClr val="828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2" name="Rectangle 4619"/>
                <p:cNvSpPr>
                  <a:spLocks noChangeArrowheads="1"/>
                </p:cNvSpPr>
                <p:nvPr userDrawn="1"/>
              </p:nvSpPr>
              <p:spPr bwMode="auto">
                <a:xfrm>
                  <a:off x="1683" y="283"/>
                  <a:ext cx="16" cy="95"/>
                </a:xfrm>
                <a:prstGeom prst="rect">
                  <a:avLst/>
                </a:prstGeom>
                <a:solidFill>
                  <a:srgbClr val="828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3" name="Rectangle 4620"/>
                <p:cNvSpPr>
                  <a:spLocks noChangeArrowheads="1"/>
                </p:cNvSpPr>
                <p:nvPr userDrawn="1"/>
              </p:nvSpPr>
              <p:spPr bwMode="auto">
                <a:xfrm>
                  <a:off x="1699" y="283"/>
                  <a:ext cx="16" cy="95"/>
                </a:xfrm>
                <a:prstGeom prst="rect">
                  <a:avLst/>
                </a:prstGeom>
                <a:solidFill>
                  <a:srgbClr val="848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4" name="Rectangle 4621"/>
                <p:cNvSpPr>
                  <a:spLocks noChangeArrowheads="1"/>
                </p:cNvSpPr>
                <p:nvPr userDrawn="1"/>
              </p:nvSpPr>
              <p:spPr bwMode="auto">
                <a:xfrm>
                  <a:off x="1715" y="283"/>
                  <a:ext cx="16" cy="95"/>
                </a:xfrm>
                <a:prstGeom prst="rect">
                  <a:avLst/>
                </a:prstGeom>
                <a:solidFill>
                  <a:srgbClr val="858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5" name="Rectangle 4622"/>
                <p:cNvSpPr>
                  <a:spLocks noChangeArrowheads="1"/>
                </p:cNvSpPr>
                <p:nvPr userDrawn="1"/>
              </p:nvSpPr>
              <p:spPr bwMode="auto">
                <a:xfrm>
                  <a:off x="1731" y="283"/>
                  <a:ext cx="15" cy="95"/>
                </a:xfrm>
                <a:prstGeom prst="rect">
                  <a:avLst/>
                </a:prstGeom>
                <a:solidFill>
                  <a:srgbClr val="868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6" name="Rectangle 4623"/>
                <p:cNvSpPr>
                  <a:spLocks noChangeArrowheads="1"/>
                </p:cNvSpPr>
                <p:nvPr userDrawn="1"/>
              </p:nvSpPr>
              <p:spPr bwMode="auto">
                <a:xfrm>
                  <a:off x="1745" y="283"/>
                  <a:ext cx="17" cy="95"/>
                </a:xfrm>
                <a:prstGeom prst="rect">
                  <a:avLst/>
                </a:prstGeom>
                <a:solidFill>
                  <a:srgbClr val="878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7" name="Rectangle 4624"/>
                <p:cNvSpPr>
                  <a:spLocks noChangeArrowheads="1"/>
                </p:cNvSpPr>
                <p:nvPr userDrawn="1"/>
              </p:nvSpPr>
              <p:spPr bwMode="auto">
                <a:xfrm>
                  <a:off x="1761" y="283"/>
                  <a:ext cx="16" cy="95"/>
                </a:xfrm>
                <a:prstGeom prst="rect">
                  <a:avLst/>
                </a:prstGeom>
                <a:solidFill>
                  <a:srgbClr val="888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8" name="Rectangle 4625"/>
                <p:cNvSpPr>
                  <a:spLocks noChangeArrowheads="1"/>
                </p:cNvSpPr>
                <p:nvPr userDrawn="1"/>
              </p:nvSpPr>
              <p:spPr bwMode="auto">
                <a:xfrm>
                  <a:off x="1777" y="283"/>
                  <a:ext cx="16" cy="95"/>
                </a:xfrm>
                <a:prstGeom prst="rect">
                  <a:avLst/>
                </a:prstGeom>
                <a:solidFill>
                  <a:srgbClr val="888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9" name="Rectangle 4626"/>
                <p:cNvSpPr>
                  <a:spLocks noChangeArrowheads="1"/>
                </p:cNvSpPr>
                <p:nvPr userDrawn="1"/>
              </p:nvSpPr>
              <p:spPr bwMode="auto">
                <a:xfrm>
                  <a:off x="1793" y="283"/>
                  <a:ext cx="16" cy="95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0" name="Rectangle 4627"/>
                <p:cNvSpPr>
                  <a:spLocks noChangeArrowheads="1"/>
                </p:cNvSpPr>
                <p:nvPr userDrawn="1"/>
              </p:nvSpPr>
              <p:spPr bwMode="auto">
                <a:xfrm>
                  <a:off x="1809" y="283"/>
                  <a:ext cx="16" cy="95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1" name="Rectangle 4628"/>
                <p:cNvSpPr>
                  <a:spLocks noChangeArrowheads="1"/>
                </p:cNvSpPr>
                <p:nvPr userDrawn="1"/>
              </p:nvSpPr>
              <p:spPr bwMode="auto">
                <a:xfrm>
                  <a:off x="1825" y="283"/>
                  <a:ext cx="16" cy="95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2" name="Rectangle 4629"/>
                <p:cNvSpPr>
                  <a:spLocks noChangeArrowheads="1"/>
                </p:cNvSpPr>
                <p:nvPr userDrawn="1"/>
              </p:nvSpPr>
              <p:spPr bwMode="auto">
                <a:xfrm>
                  <a:off x="1841" y="283"/>
                  <a:ext cx="16" cy="95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3" name="Rectangle 4630"/>
                <p:cNvSpPr>
                  <a:spLocks noChangeArrowheads="1"/>
                </p:cNvSpPr>
                <p:nvPr userDrawn="1"/>
              </p:nvSpPr>
              <p:spPr bwMode="auto">
                <a:xfrm>
                  <a:off x="1857" y="283"/>
                  <a:ext cx="15" cy="95"/>
                </a:xfrm>
                <a:prstGeom prst="rect">
                  <a:avLst/>
                </a:prstGeom>
                <a:solidFill>
                  <a:srgbClr val="8D8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4" name="Rectangle 4631"/>
                <p:cNvSpPr>
                  <a:spLocks noChangeArrowheads="1"/>
                </p:cNvSpPr>
                <p:nvPr userDrawn="1"/>
              </p:nvSpPr>
              <p:spPr bwMode="auto">
                <a:xfrm>
                  <a:off x="1872" y="283"/>
                  <a:ext cx="16" cy="95"/>
                </a:xfrm>
                <a:prstGeom prst="rect">
                  <a:avLst/>
                </a:prstGeom>
                <a:solidFill>
                  <a:srgbClr val="8E8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5" name="Rectangle 4632"/>
                <p:cNvSpPr>
                  <a:spLocks noChangeArrowheads="1"/>
                </p:cNvSpPr>
                <p:nvPr userDrawn="1"/>
              </p:nvSpPr>
              <p:spPr bwMode="auto">
                <a:xfrm>
                  <a:off x="1888" y="283"/>
                  <a:ext cx="17" cy="95"/>
                </a:xfrm>
                <a:prstGeom prst="rect">
                  <a:avLst/>
                </a:prstGeom>
                <a:solidFill>
                  <a:srgbClr val="8F8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6" name="Rectangle 4633"/>
                <p:cNvSpPr>
                  <a:spLocks noChangeArrowheads="1"/>
                </p:cNvSpPr>
                <p:nvPr userDrawn="1"/>
              </p:nvSpPr>
              <p:spPr bwMode="auto">
                <a:xfrm>
                  <a:off x="1904" y="283"/>
                  <a:ext cx="15" cy="95"/>
                </a:xfrm>
                <a:prstGeom prst="rect">
                  <a:avLst/>
                </a:prstGeom>
                <a:solidFill>
                  <a:srgbClr val="909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7" name="Rectangle 4634"/>
                <p:cNvSpPr>
                  <a:spLocks noChangeArrowheads="1"/>
                </p:cNvSpPr>
                <p:nvPr userDrawn="1"/>
              </p:nvSpPr>
              <p:spPr bwMode="auto">
                <a:xfrm>
                  <a:off x="1919" y="283"/>
                  <a:ext cx="16" cy="95"/>
                </a:xfrm>
                <a:prstGeom prst="rect">
                  <a:avLst/>
                </a:prstGeom>
                <a:solidFill>
                  <a:srgbClr val="919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8" name="Rectangle 4635"/>
                <p:cNvSpPr>
                  <a:spLocks noChangeArrowheads="1"/>
                </p:cNvSpPr>
                <p:nvPr userDrawn="1"/>
              </p:nvSpPr>
              <p:spPr bwMode="auto">
                <a:xfrm>
                  <a:off x="1935" y="283"/>
                  <a:ext cx="16" cy="95"/>
                </a:xfrm>
                <a:prstGeom prst="rect">
                  <a:avLst/>
                </a:prstGeom>
                <a:solidFill>
                  <a:srgbClr val="919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9" name="Rectangle 4636"/>
                <p:cNvSpPr>
                  <a:spLocks noChangeArrowheads="1"/>
                </p:cNvSpPr>
                <p:nvPr userDrawn="1"/>
              </p:nvSpPr>
              <p:spPr bwMode="auto">
                <a:xfrm>
                  <a:off x="1951" y="283"/>
                  <a:ext cx="16" cy="95"/>
                </a:xfrm>
                <a:prstGeom prst="rect">
                  <a:avLst/>
                </a:prstGeom>
                <a:solidFill>
                  <a:srgbClr val="929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0" name="Rectangle 4637"/>
                <p:cNvSpPr>
                  <a:spLocks noChangeArrowheads="1"/>
                </p:cNvSpPr>
                <p:nvPr userDrawn="1"/>
              </p:nvSpPr>
              <p:spPr bwMode="auto">
                <a:xfrm>
                  <a:off x="1967" y="283"/>
                  <a:ext cx="15" cy="95"/>
                </a:xfrm>
                <a:prstGeom prst="rect">
                  <a:avLst/>
                </a:prstGeom>
                <a:solidFill>
                  <a:srgbClr val="939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1" name="Rectangle 4638"/>
                <p:cNvSpPr>
                  <a:spLocks noChangeArrowheads="1"/>
                </p:cNvSpPr>
                <p:nvPr userDrawn="1"/>
              </p:nvSpPr>
              <p:spPr bwMode="auto">
                <a:xfrm>
                  <a:off x="1982" y="283"/>
                  <a:ext cx="16" cy="95"/>
                </a:xfrm>
                <a:prstGeom prst="rect">
                  <a:avLst/>
                </a:prstGeom>
                <a:solidFill>
                  <a:srgbClr val="949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2" name="Rectangle 4639"/>
                <p:cNvSpPr>
                  <a:spLocks noChangeArrowheads="1"/>
                </p:cNvSpPr>
                <p:nvPr userDrawn="1"/>
              </p:nvSpPr>
              <p:spPr bwMode="auto">
                <a:xfrm>
                  <a:off x="1997" y="283"/>
                  <a:ext cx="16" cy="95"/>
                </a:xfrm>
                <a:prstGeom prst="rect">
                  <a:avLst/>
                </a:prstGeom>
                <a:solidFill>
                  <a:srgbClr val="949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3" name="Rectangle 4640"/>
                <p:cNvSpPr>
                  <a:spLocks noChangeArrowheads="1"/>
                </p:cNvSpPr>
                <p:nvPr userDrawn="1"/>
              </p:nvSpPr>
              <p:spPr bwMode="auto">
                <a:xfrm>
                  <a:off x="2013" y="283"/>
                  <a:ext cx="16" cy="95"/>
                </a:xfrm>
                <a:prstGeom prst="rect">
                  <a:avLst/>
                </a:prstGeom>
                <a:solidFill>
                  <a:srgbClr val="959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4" name="Rectangle 4641"/>
                <p:cNvSpPr>
                  <a:spLocks noChangeArrowheads="1"/>
                </p:cNvSpPr>
                <p:nvPr userDrawn="1"/>
              </p:nvSpPr>
              <p:spPr bwMode="auto">
                <a:xfrm>
                  <a:off x="2029" y="283"/>
                  <a:ext cx="16" cy="95"/>
                </a:xfrm>
                <a:prstGeom prst="rect">
                  <a:avLst/>
                </a:prstGeom>
                <a:solidFill>
                  <a:srgbClr val="969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5" name="Rectangle 4642"/>
                <p:cNvSpPr>
                  <a:spLocks noChangeArrowheads="1"/>
                </p:cNvSpPr>
                <p:nvPr userDrawn="1"/>
              </p:nvSpPr>
              <p:spPr bwMode="auto">
                <a:xfrm>
                  <a:off x="2045" y="283"/>
                  <a:ext cx="16" cy="95"/>
                </a:xfrm>
                <a:prstGeom prst="rect">
                  <a:avLst/>
                </a:prstGeom>
                <a:solidFill>
                  <a:srgbClr val="979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6" name="Rectangle 4643"/>
                <p:cNvSpPr>
                  <a:spLocks noChangeArrowheads="1"/>
                </p:cNvSpPr>
                <p:nvPr userDrawn="1"/>
              </p:nvSpPr>
              <p:spPr bwMode="auto">
                <a:xfrm>
                  <a:off x="2061" y="283"/>
                  <a:ext cx="16" cy="95"/>
                </a:xfrm>
                <a:prstGeom prst="rect">
                  <a:avLst/>
                </a:prstGeom>
                <a:solidFill>
                  <a:srgbClr val="979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7" name="Rectangle 4644"/>
                <p:cNvSpPr>
                  <a:spLocks noChangeArrowheads="1"/>
                </p:cNvSpPr>
                <p:nvPr userDrawn="1"/>
              </p:nvSpPr>
              <p:spPr bwMode="auto">
                <a:xfrm>
                  <a:off x="2077" y="283"/>
                  <a:ext cx="16" cy="95"/>
                </a:xfrm>
                <a:prstGeom prst="rect">
                  <a:avLst/>
                </a:prstGeom>
                <a:solidFill>
                  <a:srgbClr val="989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8" name="Rectangle 4645"/>
                <p:cNvSpPr>
                  <a:spLocks noChangeArrowheads="1"/>
                </p:cNvSpPr>
                <p:nvPr userDrawn="1"/>
              </p:nvSpPr>
              <p:spPr bwMode="auto">
                <a:xfrm>
                  <a:off x="2093" y="283"/>
                  <a:ext cx="15" cy="95"/>
                </a:xfrm>
                <a:prstGeom prst="rect">
                  <a:avLst/>
                </a:prstGeom>
                <a:solidFill>
                  <a:srgbClr val="989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9" name="Rectangle 4646"/>
                <p:cNvSpPr>
                  <a:spLocks noChangeArrowheads="1"/>
                </p:cNvSpPr>
                <p:nvPr userDrawn="1"/>
              </p:nvSpPr>
              <p:spPr bwMode="auto">
                <a:xfrm>
                  <a:off x="2108" y="283"/>
                  <a:ext cx="16" cy="95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0" name="Rectangle 4647"/>
                <p:cNvSpPr>
                  <a:spLocks noChangeArrowheads="1"/>
                </p:cNvSpPr>
                <p:nvPr userDrawn="1"/>
              </p:nvSpPr>
              <p:spPr bwMode="auto">
                <a:xfrm>
                  <a:off x="2124" y="283"/>
                  <a:ext cx="16" cy="95"/>
                </a:xfrm>
                <a:prstGeom prst="rect">
                  <a:avLst/>
                </a:prstGeom>
                <a:solidFill>
                  <a:srgbClr val="9A9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1" name="Rectangle 4648"/>
                <p:cNvSpPr>
                  <a:spLocks noChangeArrowheads="1"/>
                </p:cNvSpPr>
                <p:nvPr userDrawn="1"/>
              </p:nvSpPr>
              <p:spPr bwMode="auto">
                <a:xfrm>
                  <a:off x="2140" y="283"/>
                  <a:ext cx="15" cy="95"/>
                </a:xfrm>
                <a:prstGeom prst="rect">
                  <a:avLst/>
                </a:prstGeom>
                <a:solidFill>
                  <a:srgbClr val="9A9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2" name="Rectangle 4649"/>
                <p:cNvSpPr>
                  <a:spLocks noChangeArrowheads="1"/>
                </p:cNvSpPr>
                <p:nvPr userDrawn="1"/>
              </p:nvSpPr>
              <p:spPr bwMode="auto">
                <a:xfrm>
                  <a:off x="2155" y="283"/>
                  <a:ext cx="16" cy="95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3" name="Rectangle 4650"/>
                <p:cNvSpPr>
                  <a:spLocks noChangeArrowheads="1"/>
                </p:cNvSpPr>
                <p:nvPr userDrawn="1"/>
              </p:nvSpPr>
              <p:spPr bwMode="auto">
                <a:xfrm>
                  <a:off x="2171" y="283"/>
                  <a:ext cx="16" cy="95"/>
                </a:xfrm>
                <a:prstGeom prst="rect">
                  <a:avLst/>
                </a:prstGeom>
                <a:solidFill>
                  <a:srgbClr val="9C9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4" name="Rectangle 4651"/>
                <p:cNvSpPr>
                  <a:spLocks noChangeArrowheads="1"/>
                </p:cNvSpPr>
                <p:nvPr userDrawn="1"/>
              </p:nvSpPr>
              <p:spPr bwMode="auto">
                <a:xfrm>
                  <a:off x="2187" y="283"/>
                  <a:ext cx="17" cy="95"/>
                </a:xfrm>
                <a:prstGeom prst="rect">
                  <a:avLst/>
                </a:prstGeom>
                <a:solidFill>
                  <a:srgbClr val="9C9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5" name="Rectangle 4652"/>
                <p:cNvSpPr>
                  <a:spLocks noChangeArrowheads="1"/>
                </p:cNvSpPr>
                <p:nvPr userDrawn="1"/>
              </p:nvSpPr>
              <p:spPr bwMode="auto">
                <a:xfrm>
                  <a:off x="2203" y="283"/>
                  <a:ext cx="15" cy="95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6" name="Rectangle 4653"/>
                <p:cNvSpPr>
                  <a:spLocks noChangeArrowheads="1"/>
                </p:cNvSpPr>
                <p:nvPr userDrawn="1"/>
              </p:nvSpPr>
              <p:spPr bwMode="auto">
                <a:xfrm>
                  <a:off x="2218" y="283"/>
                  <a:ext cx="16" cy="95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7" name="Rectangle 4654"/>
                <p:cNvSpPr>
                  <a:spLocks noChangeArrowheads="1"/>
                </p:cNvSpPr>
                <p:nvPr userDrawn="1"/>
              </p:nvSpPr>
              <p:spPr bwMode="auto">
                <a:xfrm>
                  <a:off x="2234" y="283"/>
                  <a:ext cx="16" cy="95"/>
                </a:xfrm>
                <a:prstGeom prst="rect">
                  <a:avLst/>
                </a:prstGeom>
                <a:solidFill>
                  <a:srgbClr val="9E9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8" name="Rectangle 4655"/>
                <p:cNvSpPr>
                  <a:spLocks noChangeArrowheads="1"/>
                </p:cNvSpPr>
                <p:nvPr userDrawn="1"/>
              </p:nvSpPr>
              <p:spPr bwMode="auto">
                <a:xfrm>
                  <a:off x="2250" y="283"/>
                  <a:ext cx="16" cy="95"/>
                </a:xfrm>
                <a:prstGeom prst="rect">
                  <a:avLst/>
                </a:prstGeom>
                <a:solidFill>
                  <a:srgbClr val="9E9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9" name="Rectangle 4656"/>
                <p:cNvSpPr>
                  <a:spLocks noChangeArrowheads="1"/>
                </p:cNvSpPr>
                <p:nvPr userDrawn="1"/>
              </p:nvSpPr>
              <p:spPr bwMode="auto">
                <a:xfrm>
                  <a:off x="2265" y="283"/>
                  <a:ext cx="16" cy="95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0" name="Rectangle 4657"/>
                <p:cNvSpPr>
                  <a:spLocks noChangeArrowheads="1"/>
                </p:cNvSpPr>
                <p:nvPr userDrawn="1"/>
              </p:nvSpPr>
              <p:spPr bwMode="auto">
                <a:xfrm>
                  <a:off x="2281" y="283"/>
                  <a:ext cx="16" cy="95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1" name="Rectangle 4658"/>
                <p:cNvSpPr>
                  <a:spLocks noChangeArrowheads="1"/>
                </p:cNvSpPr>
                <p:nvPr userDrawn="1"/>
              </p:nvSpPr>
              <p:spPr bwMode="auto">
                <a:xfrm>
                  <a:off x="2297" y="283"/>
                  <a:ext cx="16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2" name="Rectangle 4659"/>
                <p:cNvSpPr>
                  <a:spLocks noChangeArrowheads="1"/>
                </p:cNvSpPr>
                <p:nvPr userDrawn="1"/>
              </p:nvSpPr>
              <p:spPr bwMode="auto">
                <a:xfrm>
                  <a:off x="2313" y="283"/>
                  <a:ext cx="16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3" name="Rectangle 4660"/>
                <p:cNvSpPr>
                  <a:spLocks noChangeArrowheads="1"/>
                </p:cNvSpPr>
                <p:nvPr userDrawn="1"/>
              </p:nvSpPr>
              <p:spPr bwMode="auto">
                <a:xfrm>
                  <a:off x="2329" y="283"/>
                  <a:ext cx="15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4" name="Rectangle 4661"/>
                <p:cNvSpPr>
                  <a:spLocks noChangeArrowheads="1"/>
                </p:cNvSpPr>
                <p:nvPr userDrawn="1"/>
              </p:nvSpPr>
              <p:spPr bwMode="auto">
                <a:xfrm>
                  <a:off x="2344" y="283"/>
                  <a:ext cx="17" cy="95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5" name="Rectangle 4662"/>
                <p:cNvSpPr>
                  <a:spLocks noChangeArrowheads="1"/>
                </p:cNvSpPr>
                <p:nvPr userDrawn="1"/>
              </p:nvSpPr>
              <p:spPr bwMode="auto">
                <a:xfrm>
                  <a:off x="2360" y="283"/>
                  <a:ext cx="16" cy="95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6" name="Rectangle 4663"/>
                <p:cNvSpPr>
                  <a:spLocks noChangeArrowheads="1"/>
                </p:cNvSpPr>
                <p:nvPr userDrawn="1"/>
              </p:nvSpPr>
              <p:spPr bwMode="auto">
                <a:xfrm>
                  <a:off x="2376" y="283"/>
                  <a:ext cx="15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7" name="Rectangle 4664"/>
                <p:cNvSpPr>
                  <a:spLocks noChangeArrowheads="1"/>
                </p:cNvSpPr>
                <p:nvPr userDrawn="1"/>
              </p:nvSpPr>
              <p:spPr bwMode="auto">
                <a:xfrm>
                  <a:off x="2391" y="283"/>
                  <a:ext cx="16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8" name="Rectangle 4665"/>
                <p:cNvSpPr>
                  <a:spLocks noChangeArrowheads="1"/>
                </p:cNvSpPr>
                <p:nvPr userDrawn="1"/>
              </p:nvSpPr>
              <p:spPr bwMode="auto">
                <a:xfrm>
                  <a:off x="2407" y="283"/>
                  <a:ext cx="16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9" name="Rectangle 4666"/>
                <p:cNvSpPr>
                  <a:spLocks noChangeArrowheads="1"/>
                </p:cNvSpPr>
                <p:nvPr userDrawn="1"/>
              </p:nvSpPr>
              <p:spPr bwMode="auto">
                <a:xfrm>
                  <a:off x="2423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0" name="Rectangle 4667"/>
                <p:cNvSpPr>
                  <a:spLocks noChangeArrowheads="1"/>
                </p:cNvSpPr>
                <p:nvPr userDrawn="1"/>
              </p:nvSpPr>
              <p:spPr bwMode="auto">
                <a:xfrm>
                  <a:off x="2439" y="283"/>
                  <a:ext cx="15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1" name="Rectangle 4668"/>
                <p:cNvSpPr>
                  <a:spLocks noChangeArrowheads="1"/>
                </p:cNvSpPr>
                <p:nvPr userDrawn="1"/>
              </p:nvSpPr>
              <p:spPr bwMode="auto">
                <a:xfrm>
                  <a:off x="2454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2" name="Rectangle 4669"/>
                <p:cNvSpPr>
                  <a:spLocks noChangeArrowheads="1"/>
                </p:cNvSpPr>
                <p:nvPr userDrawn="1"/>
              </p:nvSpPr>
              <p:spPr bwMode="auto">
                <a:xfrm>
                  <a:off x="2470" y="283"/>
                  <a:ext cx="16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3" name="Rectangle 4670"/>
                <p:cNvSpPr>
                  <a:spLocks noChangeArrowheads="1"/>
                </p:cNvSpPr>
                <p:nvPr userDrawn="1"/>
              </p:nvSpPr>
              <p:spPr bwMode="auto">
                <a:xfrm>
                  <a:off x="2486" y="283"/>
                  <a:ext cx="17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4" name="Rectangle 4671"/>
                <p:cNvSpPr>
                  <a:spLocks noChangeArrowheads="1"/>
                </p:cNvSpPr>
                <p:nvPr userDrawn="1"/>
              </p:nvSpPr>
              <p:spPr bwMode="auto">
                <a:xfrm>
                  <a:off x="2502" y="283"/>
                  <a:ext cx="15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5" name="Rectangle 4672"/>
                <p:cNvSpPr>
                  <a:spLocks noChangeArrowheads="1"/>
                </p:cNvSpPr>
                <p:nvPr userDrawn="1"/>
              </p:nvSpPr>
              <p:spPr bwMode="auto">
                <a:xfrm>
                  <a:off x="2516" y="283"/>
                  <a:ext cx="17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6" name="Rectangle 4673"/>
                <p:cNvSpPr>
                  <a:spLocks noChangeArrowheads="1"/>
                </p:cNvSpPr>
                <p:nvPr userDrawn="1"/>
              </p:nvSpPr>
              <p:spPr bwMode="auto">
                <a:xfrm>
                  <a:off x="2534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7" name="Rectangle 4674"/>
                <p:cNvSpPr>
                  <a:spLocks noChangeArrowheads="1"/>
                </p:cNvSpPr>
                <p:nvPr userDrawn="1"/>
              </p:nvSpPr>
              <p:spPr bwMode="auto">
                <a:xfrm>
                  <a:off x="2549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8" name="Rectangle 4675"/>
                <p:cNvSpPr>
                  <a:spLocks noChangeArrowheads="1"/>
                </p:cNvSpPr>
                <p:nvPr userDrawn="1"/>
              </p:nvSpPr>
              <p:spPr bwMode="auto">
                <a:xfrm>
                  <a:off x="2565" y="283"/>
                  <a:ext cx="15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9" name="Rectangle 4676"/>
                <p:cNvSpPr>
                  <a:spLocks noChangeArrowheads="1"/>
                </p:cNvSpPr>
                <p:nvPr userDrawn="1"/>
              </p:nvSpPr>
              <p:spPr bwMode="auto">
                <a:xfrm>
                  <a:off x="2580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0" name="Rectangle 4677"/>
                <p:cNvSpPr>
                  <a:spLocks noChangeArrowheads="1"/>
                </p:cNvSpPr>
                <p:nvPr userDrawn="1"/>
              </p:nvSpPr>
              <p:spPr bwMode="auto">
                <a:xfrm>
                  <a:off x="2596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1" name="Rectangle 4678"/>
                <p:cNvSpPr>
                  <a:spLocks noChangeArrowheads="1"/>
                </p:cNvSpPr>
                <p:nvPr userDrawn="1"/>
              </p:nvSpPr>
              <p:spPr bwMode="auto">
                <a:xfrm>
                  <a:off x="2612" y="283"/>
                  <a:ext cx="15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2" name="Rectangle 4679"/>
                <p:cNvSpPr>
                  <a:spLocks noChangeArrowheads="1"/>
                </p:cNvSpPr>
                <p:nvPr userDrawn="1"/>
              </p:nvSpPr>
              <p:spPr bwMode="auto">
                <a:xfrm>
                  <a:off x="2627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3" name="Rectangle 4680"/>
                <p:cNvSpPr>
                  <a:spLocks noChangeArrowheads="1"/>
                </p:cNvSpPr>
                <p:nvPr userDrawn="1"/>
              </p:nvSpPr>
              <p:spPr bwMode="auto">
                <a:xfrm>
                  <a:off x="2643" y="283"/>
                  <a:ext cx="17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4" name="Rectangle 4681"/>
                <p:cNvSpPr>
                  <a:spLocks noChangeArrowheads="1"/>
                </p:cNvSpPr>
                <p:nvPr userDrawn="1"/>
              </p:nvSpPr>
              <p:spPr bwMode="auto">
                <a:xfrm>
                  <a:off x="2659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5" name="Rectangle 4682"/>
                <p:cNvSpPr>
                  <a:spLocks noChangeArrowheads="1"/>
                </p:cNvSpPr>
                <p:nvPr userDrawn="1"/>
              </p:nvSpPr>
              <p:spPr bwMode="auto">
                <a:xfrm>
                  <a:off x="2675" y="283"/>
                  <a:ext cx="15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6" name="Rectangle 4683"/>
                <p:cNvSpPr>
                  <a:spLocks noChangeArrowheads="1"/>
                </p:cNvSpPr>
                <p:nvPr userDrawn="1"/>
              </p:nvSpPr>
              <p:spPr bwMode="auto">
                <a:xfrm>
                  <a:off x="2690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7" name="Rectangle 4684"/>
                <p:cNvSpPr>
                  <a:spLocks noChangeArrowheads="1"/>
                </p:cNvSpPr>
                <p:nvPr userDrawn="1"/>
              </p:nvSpPr>
              <p:spPr bwMode="auto">
                <a:xfrm>
                  <a:off x="2706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8" name="Rectangle 4685"/>
                <p:cNvSpPr>
                  <a:spLocks noChangeArrowheads="1"/>
                </p:cNvSpPr>
                <p:nvPr userDrawn="1"/>
              </p:nvSpPr>
              <p:spPr bwMode="auto">
                <a:xfrm>
                  <a:off x="2722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9" name="Rectangle 4686"/>
                <p:cNvSpPr>
                  <a:spLocks noChangeArrowheads="1"/>
                </p:cNvSpPr>
                <p:nvPr userDrawn="1"/>
              </p:nvSpPr>
              <p:spPr bwMode="auto">
                <a:xfrm>
                  <a:off x="2738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0" name="Rectangle 4687"/>
                <p:cNvSpPr>
                  <a:spLocks noChangeArrowheads="1"/>
                </p:cNvSpPr>
                <p:nvPr userDrawn="1"/>
              </p:nvSpPr>
              <p:spPr bwMode="auto">
                <a:xfrm>
                  <a:off x="2752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1" name="Rectangle 4688"/>
                <p:cNvSpPr>
                  <a:spLocks noChangeArrowheads="1"/>
                </p:cNvSpPr>
                <p:nvPr userDrawn="1"/>
              </p:nvSpPr>
              <p:spPr bwMode="auto">
                <a:xfrm>
                  <a:off x="2768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2" name="Rectangle 4689"/>
                <p:cNvSpPr>
                  <a:spLocks noChangeArrowheads="1"/>
                </p:cNvSpPr>
                <p:nvPr userDrawn="1"/>
              </p:nvSpPr>
              <p:spPr bwMode="auto">
                <a:xfrm>
                  <a:off x="2784" y="283"/>
                  <a:ext cx="17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3" name="Rectangle 4690"/>
                <p:cNvSpPr>
                  <a:spLocks noChangeArrowheads="1"/>
                </p:cNvSpPr>
                <p:nvPr userDrawn="1"/>
              </p:nvSpPr>
              <p:spPr bwMode="auto">
                <a:xfrm>
                  <a:off x="2800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4" name="Rectangle 4691"/>
                <p:cNvSpPr>
                  <a:spLocks noChangeArrowheads="1"/>
                </p:cNvSpPr>
                <p:nvPr userDrawn="1"/>
              </p:nvSpPr>
              <p:spPr bwMode="auto">
                <a:xfrm>
                  <a:off x="2816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5" name="Rectangle 4692"/>
                <p:cNvSpPr>
                  <a:spLocks noChangeArrowheads="1"/>
                </p:cNvSpPr>
                <p:nvPr userDrawn="1"/>
              </p:nvSpPr>
              <p:spPr bwMode="auto">
                <a:xfrm>
                  <a:off x="2832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6" name="Rectangle 4693"/>
                <p:cNvSpPr>
                  <a:spLocks noChangeArrowheads="1"/>
                </p:cNvSpPr>
                <p:nvPr userDrawn="1"/>
              </p:nvSpPr>
              <p:spPr bwMode="auto">
                <a:xfrm>
                  <a:off x="2848" y="283"/>
                  <a:ext cx="15" cy="95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7" name="Rectangle 4694"/>
                <p:cNvSpPr>
                  <a:spLocks noChangeArrowheads="1"/>
                </p:cNvSpPr>
                <p:nvPr userDrawn="1"/>
              </p:nvSpPr>
              <p:spPr bwMode="auto">
                <a:xfrm>
                  <a:off x="2863" y="283"/>
                  <a:ext cx="15" cy="95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8" name="Rectangle 4695"/>
                <p:cNvSpPr>
                  <a:spLocks noChangeArrowheads="1"/>
                </p:cNvSpPr>
                <p:nvPr userDrawn="1"/>
              </p:nvSpPr>
              <p:spPr bwMode="auto">
                <a:xfrm>
                  <a:off x="2878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9" name="Rectangle 4696"/>
                <p:cNvSpPr>
                  <a:spLocks noChangeArrowheads="1"/>
                </p:cNvSpPr>
                <p:nvPr userDrawn="1"/>
              </p:nvSpPr>
              <p:spPr bwMode="auto">
                <a:xfrm>
                  <a:off x="2894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0" name="Rectangle 4697"/>
                <p:cNvSpPr>
                  <a:spLocks noChangeArrowheads="1"/>
                </p:cNvSpPr>
                <p:nvPr userDrawn="1"/>
              </p:nvSpPr>
              <p:spPr bwMode="auto">
                <a:xfrm>
                  <a:off x="2910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1" name="Rectangle 4698"/>
                <p:cNvSpPr>
                  <a:spLocks noChangeArrowheads="1"/>
                </p:cNvSpPr>
                <p:nvPr userDrawn="1"/>
              </p:nvSpPr>
              <p:spPr bwMode="auto">
                <a:xfrm>
                  <a:off x="2924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2" name="Rectangle 4699"/>
                <p:cNvSpPr>
                  <a:spLocks noChangeArrowheads="1"/>
                </p:cNvSpPr>
                <p:nvPr userDrawn="1"/>
              </p:nvSpPr>
              <p:spPr bwMode="auto">
                <a:xfrm>
                  <a:off x="2940" y="283"/>
                  <a:ext cx="17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3" name="Rectangle 4700"/>
                <p:cNvSpPr>
                  <a:spLocks noChangeArrowheads="1"/>
                </p:cNvSpPr>
                <p:nvPr userDrawn="1"/>
              </p:nvSpPr>
              <p:spPr bwMode="auto">
                <a:xfrm>
                  <a:off x="2956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4" name="Rectangle 4701"/>
                <p:cNvSpPr>
                  <a:spLocks noChangeArrowheads="1"/>
                </p:cNvSpPr>
                <p:nvPr userDrawn="1"/>
              </p:nvSpPr>
              <p:spPr bwMode="auto">
                <a:xfrm>
                  <a:off x="2972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5" name="Rectangle 4702"/>
                <p:cNvSpPr>
                  <a:spLocks noChangeArrowheads="1"/>
                </p:cNvSpPr>
                <p:nvPr userDrawn="1"/>
              </p:nvSpPr>
              <p:spPr bwMode="auto">
                <a:xfrm>
                  <a:off x="2988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6" name="Rectangle 4703"/>
                <p:cNvSpPr>
                  <a:spLocks noChangeArrowheads="1"/>
                </p:cNvSpPr>
                <p:nvPr userDrawn="1"/>
              </p:nvSpPr>
              <p:spPr bwMode="auto">
                <a:xfrm>
                  <a:off x="3004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7" name="Rectangle 4704"/>
                <p:cNvSpPr>
                  <a:spLocks noChangeArrowheads="1"/>
                </p:cNvSpPr>
                <p:nvPr userDrawn="1"/>
              </p:nvSpPr>
              <p:spPr bwMode="auto">
                <a:xfrm>
                  <a:off x="3020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8" name="Rectangle 4705"/>
                <p:cNvSpPr>
                  <a:spLocks noChangeArrowheads="1"/>
                </p:cNvSpPr>
                <p:nvPr userDrawn="1"/>
              </p:nvSpPr>
              <p:spPr bwMode="auto">
                <a:xfrm>
                  <a:off x="3036" y="283"/>
                  <a:ext cx="15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9" name="Rectangle 4706"/>
                <p:cNvSpPr>
                  <a:spLocks noChangeArrowheads="1"/>
                </p:cNvSpPr>
                <p:nvPr userDrawn="1"/>
              </p:nvSpPr>
              <p:spPr bwMode="auto">
                <a:xfrm>
                  <a:off x="3051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0" name="Rectangle 4707"/>
                <p:cNvSpPr>
                  <a:spLocks noChangeArrowheads="1"/>
                </p:cNvSpPr>
                <p:nvPr userDrawn="1"/>
              </p:nvSpPr>
              <p:spPr bwMode="auto">
                <a:xfrm>
                  <a:off x="3067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1" name="Rectangle 4708"/>
                <p:cNvSpPr>
                  <a:spLocks noChangeArrowheads="1"/>
                </p:cNvSpPr>
                <p:nvPr userDrawn="1"/>
              </p:nvSpPr>
              <p:spPr bwMode="auto">
                <a:xfrm>
                  <a:off x="3083" y="283"/>
                  <a:ext cx="15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2" name="Rectangle 4709"/>
                <p:cNvSpPr>
                  <a:spLocks noChangeArrowheads="1"/>
                </p:cNvSpPr>
                <p:nvPr userDrawn="1"/>
              </p:nvSpPr>
              <p:spPr bwMode="auto">
                <a:xfrm>
                  <a:off x="3098" y="283"/>
                  <a:ext cx="17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3" name="Rectangle 4710"/>
                <p:cNvSpPr>
                  <a:spLocks noChangeArrowheads="1"/>
                </p:cNvSpPr>
                <p:nvPr userDrawn="1"/>
              </p:nvSpPr>
              <p:spPr bwMode="auto">
                <a:xfrm>
                  <a:off x="3114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4" name="Rectangle 4711"/>
                <p:cNvSpPr>
                  <a:spLocks noChangeArrowheads="1"/>
                </p:cNvSpPr>
                <p:nvPr userDrawn="1"/>
              </p:nvSpPr>
              <p:spPr bwMode="auto">
                <a:xfrm>
                  <a:off x="3130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5" name="Rectangle 4712"/>
                <p:cNvSpPr>
                  <a:spLocks noChangeArrowheads="1"/>
                </p:cNvSpPr>
                <p:nvPr userDrawn="1"/>
              </p:nvSpPr>
              <p:spPr bwMode="auto">
                <a:xfrm>
                  <a:off x="3146" y="283"/>
                  <a:ext cx="15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6" name="Rectangle 4713"/>
                <p:cNvSpPr>
                  <a:spLocks noChangeArrowheads="1"/>
                </p:cNvSpPr>
                <p:nvPr userDrawn="1"/>
              </p:nvSpPr>
              <p:spPr bwMode="auto">
                <a:xfrm>
                  <a:off x="3161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7" name="Rectangle 4714"/>
                <p:cNvSpPr>
                  <a:spLocks noChangeArrowheads="1"/>
                </p:cNvSpPr>
                <p:nvPr userDrawn="1"/>
              </p:nvSpPr>
              <p:spPr bwMode="auto">
                <a:xfrm>
                  <a:off x="3177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8" name="Rectangle 4715"/>
                <p:cNvSpPr>
                  <a:spLocks noChangeArrowheads="1"/>
                </p:cNvSpPr>
                <p:nvPr userDrawn="1"/>
              </p:nvSpPr>
              <p:spPr bwMode="auto">
                <a:xfrm>
                  <a:off x="3192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9" name="Rectangle 4716"/>
                <p:cNvSpPr>
                  <a:spLocks noChangeArrowheads="1"/>
                </p:cNvSpPr>
                <p:nvPr userDrawn="1"/>
              </p:nvSpPr>
              <p:spPr bwMode="auto">
                <a:xfrm>
                  <a:off x="3208" y="283"/>
                  <a:ext cx="16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0" name="Rectangle 4717"/>
                <p:cNvSpPr>
                  <a:spLocks noChangeArrowheads="1"/>
                </p:cNvSpPr>
                <p:nvPr userDrawn="1"/>
              </p:nvSpPr>
              <p:spPr bwMode="auto">
                <a:xfrm>
                  <a:off x="3224" y="283"/>
                  <a:ext cx="16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1" name="Rectangle 4718"/>
                <p:cNvSpPr>
                  <a:spLocks noChangeArrowheads="1"/>
                </p:cNvSpPr>
                <p:nvPr userDrawn="1"/>
              </p:nvSpPr>
              <p:spPr bwMode="auto">
                <a:xfrm>
                  <a:off x="3240" y="283"/>
                  <a:ext cx="16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2" name="Rectangle 4719"/>
                <p:cNvSpPr>
                  <a:spLocks noChangeArrowheads="1"/>
                </p:cNvSpPr>
                <p:nvPr userDrawn="1"/>
              </p:nvSpPr>
              <p:spPr bwMode="auto">
                <a:xfrm>
                  <a:off x="3256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3" name="Rectangle 4720"/>
                <p:cNvSpPr>
                  <a:spLocks noChangeArrowheads="1"/>
                </p:cNvSpPr>
                <p:nvPr userDrawn="1"/>
              </p:nvSpPr>
              <p:spPr bwMode="auto">
                <a:xfrm>
                  <a:off x="3272" y="283"/>
                  <a:ext cx="15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4" name="Rectangle 4721"/>
                <p:cNvSpPr>
                  <a:spLocks noChangeArrowheads="1"/>
                </p:cNvSpPr>
                <p:nvPr userDrawn="1"/>
              </p:nvSpPr>
              <p:spPr bwMode="auto">
                <a:xfrm>
                  <a:off x="3287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5" name="Rectangle 4722"/>
                <p:cNvSpPr>
                  <a:spLocks noChangeArrowheads="1"/>
                </p:cNvSpPr>
                <p:nvPr userDrawn="1"/>
              </p:nvSpPr>
              <p:spPr bwMode="auto">
                <a:xfrm>
                  <a:off x="3303" y="283"/>
                  <a:ext cx="16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6" name="Rectangle 4723"/>
                <p:cNvSpPr>
                  <a:spLocks noChangeArrowheads="1"/>
                </p:cNvSpPr>
                <p:nvPr userDrawn="1"/>
              </p:nvSpPr>
              <p:spPr bwMode="auto">
                <a:xfrm>
                  <a:off x="3319" y="283"/>
                  <a:ext cx="15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57" name="Rectangle 4724"/>
              <p:cNvSpPr>
                <a:spLocks noChangeArrowheads="1"/>
              </p:cNvSpPr>
              <p:nvPr userDrawn="1"/>
            </p:nvSpPr>
            <p:spPr bwMode="auto">
              <a:xfrm>
                <a:off x="3334" y="283"/>
                <a:ext cx="16" cy="95"/>
              </a:xfrm>
              <a:prstGeom prst="rect">
                <a:avLst/>
              </a:prstGeom>
              <a:solidFill>
                <a:srgbClr val="A2A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8" name="Rectangle 4725"/>
              <p:cNvSpPr>
                <a:spLocks noChangeArrowheads="1"/>
              </p:cNvSpPr>
              <p:nvPr userDrawn="1"/>
            </p:nvSpPr>
            <p:spPr bwMode="auto">
              <a:xfrm>
                <a:off x="3350" y="283"/>
                <a:ext cx="16" cy="95"/>
              </a:xfrm>
              <a:prstGeom prst="rect">
                <a:avLst/>
              </a:prstGeom>
              <a:solidFill>
                <a:srgbClr val="A1A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9" name="Rectangle 4726"/>
              <p:cNvSpPr>
                <a:spLocks noChangeArrowheads="1"/>
              </p:cNvSpPr>
              <p:nvPr userDrawn="1"/>
            </p:nvSpPr>
            <p:spPr bwMode="auto">
              <a:xfrm>
                <a:off x="3366" y="283"/>
                <a:ext cx="16" cy="95"/>
              </a:xfrm>
              <a:prstGeom prst="rect">
                <a:avLst/>
              </a:prstGeom>
              <a:solidFill>
                <a:srgbClr val="A1A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0" name="Rectangle 4727"/>
              <p:cNvSpPr>
                <a:spLocks noChangeArrowheads="1"/>
              </p:cNvSpPr>
              <p:nvPr userDrawn="1"/>
            </p:nvSpPr>
            <p:spPr bwMode="auto">
              <a:xfrm>
                <a:off x="3382" y="283"/>
                <a:ext cx="16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1" name="Rectangle 4728"/>
              <p:cNvSpPr>
                <a:spLocks noChangeArrowheads="1"/>
              </p:cNvSpPr>
              <p:nvPr userDrawn="1"/>
            </p:nvSpPr>
            <p:spPr bwMode="auto">
              <a:xfrm>
                <a:off x="3397" y="283"/>
                <a:ext cx="16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2" name="Rectangle 4729"/>
              <p:cNvSpPr>
                <a:spLocks noChangeArrowheads="1"/>
              </p:cNvSpPr>
              <p:nvPr userDrawn="1"/>
            </p:nvSpPr>
            <p:spPr bwMode="auto">
              <a:xfrm>
                <a:off x="3413" y="283"/>
                <a:ext cx="16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3" name="Rectangle 4730"/>
              <p:cNvSpPr>
                <a:spLocks noChangeArrowheads="1"/>
              </p:cNvSpPr>
              <p:nvPr userDrawn="1"/>
            </p:nvSpPr>
            <p:spPr bwMode="auto">
              <a:xfrm>
                <a:off x="3429" y="283"/>
                <a:ext cx="16" cy="95"/>
              </a:xfrm>
              <a:prstGeom prst="rect">
                <a:avLst/>
              </a:prstGeom>
              <a:solidFill>
                <a:srgbClr val="9F9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4" name="Rectangle 4731"/>
              <p:cNvSpPr>
                <a:spLocks noChangeArrowheads="1"/>
              </p:cNvSpPr>
              <p:nvPr userDrawn="1"/>
            </p:nvSpPr>
            <p:spPr bwMode="auto">
              <a:xfrm>
                <a:off x="3445" y="283"/>
                <a:ext cx="16" cy="95"/>
              </a:xfrm>
              <a:prstGeom prst="rect">
                <a:avLst/>
              </a:prstGeom>
              <a:solidFill>
                <a:srgbClr val="9F9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5" name="Rectangle 4732"/>
              <p:cNvSpPr>
                <a:spLocks noChangeArrowheads="1"/>
              </p:cNvSpPr>
              <p:nvPr userDrawn="1"/>
            </p:nvSpPr>
            <p:spPr bwMode="auto">
              <a:xfrm>
                <a:off x="3461" y="283"/>
                <a:ext cx="16" cy="95"/>
              </a:xfrm>
              <a:prstGeom prst="rect">
                <a:avLst/>
              </a:prstGeom>
              <a:solidFill>
                <a:srgbClr val="9E9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6" name="Rectangle 4733"/>
              <p:cNvSpPr>
                <a:spLocks noChangeArrowheads="1"/>
              </p:cNvSpPr>
              <p:nvPr userDrawn="1"/>
            </p:nvSpPr>
            <p:spPr bwMode="auto">
              <a:xfrm>
                <a:off x="3476" y="283"/>
                <a:ext cx="16" cy="95"/>
              </a:xfrm>
              <a:prstGeom prst="rect">
                <a:avLst/>
              </a:prstGeom>
              <a:solidFill>
                <a:srgbClr val="9E9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7" name="Rectangle 4734"/>
              <p:cNvSpPr>
                <a:spLocks noChangeArrowheads="1"/>
              </p:cNvSpPr>
              <p:nvPr userDrawn="1"/>
            </p:nvSpPr>
            <p:spPr bwMode="auto">
              <a:xfrm>
                <a:off x="3492" y="283"/>
                <a:ext cx="16" cy="95"/>
              </a:xfrm>
              <a:prstGeom prst="rect">
                <a:avLst/>
              </a:prstGeom>
              <a:solidFill>
                <a:srgbClr val="9D9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8" name="Rectangle 4735"/>
              <p:cNvSpPr>
                <a:spLocks noChangeArrowheads="1"/>
              </p:cNvSpPr>
              <p:nvPr userDrawn="1"/>
            </p:nvSpPr>
            <p:spPr bwMode="auto">
              <a:xfrm>
                <a:off x="3508" y="283"/>
                <a:ext cx="15" cy="95"/>
              </a:xfrm>
              <a:prstGeom prst="rect">
                <a:avLst/>
              </a:prstGeom>
              <a:solidFill>
                <a:srgbClr val="9D9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" name="Rectangle 4736"/>
              <p:cNvSpPr>
                <a:spLocks noChangeArrowheads="1"/>
              </p:cNvSpPr>
              <p:nvPr userDrawn="1"/>
            </p:nvSpPr>
            <p:spPr bwMode="auto">
              <a:xfrm>
                <a:off x="3523" y="283"/>
                <a:ext cx="17" cy="95"/>
              </a:xfrm>
              <a:prstGeom prst="rect">
                <a:avLst/>
              </a:prstGeom>
              <a:solidFill>
                <a:srgbClr val="9C9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0" name="Rectangle 4737"/>
              <p:cNvSpPr>
                <a:spLocks noChangeArrowheads="1"/>
              </p:cNvSpPr>
              <p:nvPr userDrawn="1"/>
            </p:nvSpPr>
            <p:spPr bwMode="auto">
              <a:xfrm>
                <a:off x="3539" y="283"/>
                <a:ext cx="16" cy="95"/>
              </a:xfrm>
              <a:prstGeom prst="rect">
                <a:avLst/>
              </a:prstGeom>
              <a:solidFill>
                <a:srgbClr val="9C9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1" name="Rectangle 4738"/>
              <p:cNvSpPr>
                <a:spLocks noChangeArrowheads="1"/>
              </p:cNvSpPr>
              <p:nvPr userDrawn="1"/>
            </p:nvSpPr>
            <p:spPr bwMode="auto">
              <a:xfrm>
                <a:off x="3555" y="283"/>
                <a:ext cx="15" cy="95"/>
              </a:xfrm>
              <a:prstGeom prst="rect">
                <a:avLst/>
              </a:prstGeom>
              <a:solidFill>
                <a:srgbClr val="9B9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2" name="Rectangle 4739"/>
              <p:cNvSpPr>
                <a:spLocks noChangeArrowheads="1"/>
              </p:cNvSpPr>
              <p:nvPr userDrawn="1"/>
            </p:nvSpPr>
            <p:spPr bwMode="auto">
              <a:xfrm>
                <a:off x="3570" y="283"/>
                <a:ext cx="16" cy="95"/>
              </a:xfrm>
              <a:prstGeom prst="rect">
                <a:avLst/>
              </a:prstGeom>
              <a:solidFill>
                <a:srgbClr val="9A9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3" name="Rectangle 4740"/>
              <p:cNvSpPr>
                <a:spLocks noChangeArrowheads="1"/>
              </p:cNvSpPr>
              <p:nvPr userDrawn="1"/>
            </p:nvSpPr>
            <p:spPr bwMode="auto">
              <a:xfrm>
                <a:off x="3586" y="283"/>
                <a:ext cx="16" cy="95"/>
              </a:xfrm>
              <a:prstGeom prst="rect">
                <a:avLst/>
              </a:prstGeom>
              <a:solidFill>
                <a:srgbClr val="9A9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4" name="Rectangle 4741"/>
              <p:cNvSpPr>
                <a:spLocks noChangeArrowheads="1"/>
              </p:cNvSpPr>
              <p:nvPr userDrawn="1"/>
            </p:nvSpPr>
            <p:spPr bwMode="auto">
              <a:xfrm>
                <a:off x="3602" y="283"/>
                <a:ext cx="16" cy="95"/>
              </a:xfrm>
              <a:prstGeom prst="rect">
                <a:avLst/>
              </a:prstGeom>
              <a:solidFill>
                <a:srgbClr val="99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5" name="Rectangle 4742"/>
              <p:cNvSpPr>
                <a:spLocks noChangeArrowheads="1"/>
              </p:cNvSpPr>
              <p:nvPr userDrawn="1"/>
            </p:nvSpPr>
            <p:spPr bwMode="auto">
              <a:xfrm>
                <a:off x="3618" y="283"/>
                <a:ext cx="15" cy="95"/>
              </a:xfrm>
              <a:prstGeom prst="rect">
                <a:avLst/>
              </a:prstGeom>
              <a:solidFill>
                <a:srgbClr val="989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6" name="Rectangle 4743"/>
              <p:cNvSpPr>
                <a:spLocks noChangeArrowheads="1"/>
              </p:cNvSpPr>
              <p:nvPr userDrawn="1"/>
            </p:nvSpPr>
            <p:spPr bwMode="auto">
              <a:xfrm>
                <a:off x="3633" y="283"/>
                <a:ext cx="16" cy="95"/>
              </a:xfrm>
              <a:prstGeom prst="rect">
                <a:avLst/>
              </a:prstGeom>
              <a:solidFill>
                <a:srgbClr val="989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7" name="Rectangle 4744"/>
              <p:cNvSpPr>
                <a:spLocks noChangeArrowheads="1"/>
              </p:cNvSpPr>
              <p:nvPr userDrawn="1"/>
            </p:nvSpPr>
            <p:spPr bwMode="auto">
              <a:xfrm>
                <a:off x="3649" y="283"/>
                <a:ext cx="16" cy="95"/>
              </a:xfrm>
              <a:prstGeom prst="rect">
                <a:avLst/>
              </a:prstGeom>
              <a:solidFill>
                <a:srgbClr val="979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8" name="Rectangle 4745"/>
              <p:cNvSpPr>
                <a:spLocks noChangeArrowheads="1"/>
              </p:cNvSpPr>
              <p:nvPr userDrawn="1"/>
            </p:nvSpPr>
            <p:spPr bwMode="auto">
              <a:xfrm>
                <a:off x="3665" y="283"/>
                <a:ext cx="17" cy="95"/>
              </a:xfrm>
              <a:prstGeom prst="rect">
                <a:avLst/>
              </a:prstGeom>
              <a:solidFill>
                <a:srgbClr val="979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9" name="Rectangle 4746"/>
              <p:cNvSpPr>
                <a:spLocks noChangeArrowheads="1"/>
              </p:cNvSpPr>
              <p:nvPr userDrawn="1"/>
            </p:nvSpPr>
            <p:spPr bwMode="auto">
              <a:xfrm>
                <a:off x="3681" y="283"/>
                <a:ext cx="16" cy="95"/>
              </a:xfrm>
              <a:prstGeom prst="rect">
                <a:avLst/>
              </a:prstGeom>
              <a:solidFill>
                <a:srgbClr val="969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0" name="Rectangle 4747"/>
              <p:cNvSpPr>
                <a:spLocks noChangeArrowheads="1"/>
              </p:cNvSpPr>
              <p:nvPr userDrawn="1"/>
            </p:nvSpPr>
            <p:spPr bwMode="auto">
              <a:xfrm>
                <a:off x="3697" y="283"/>
                <a:ext cx="16" cy="95"/>
              </a:xfrm>
              <a:prstGeom prst="rect">
                <a:avLst/>
              </a:prstGeom>
              <a:solidFill>
                <a:srgbClr val="959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1" name="Rectangle 4748"/>
              <p:cNvSpPr>
                <a:spLocks noChangeArrowheads="1"/>
              </p:cNvSpPr>
              <p:nvPr userDrawn="1"/>
            </p:nvSpPr>
            <p:spPr bwMode="auto">
              <a:xfrm>
                <a:off x="3713" y="283"/>
                <a:ext cx="16" cy="95"/>
              </a:xfrm>
              <a:prstGeom prst="rect">
                <a:avLst/>
              </a:prstGeom>
              <a:solidFill>
                <a:srgbClr val="949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2" name="Rectangle 4749"/>
              <p:cNvSpPr>
                <a:spLocks noChangeArrowheads="1"/>
              </p:cNvSpPr>
              <p:nvPr userDrawn="1"/>
            </p:nvSpPr>
            <p:spPr bwMode="auto">
              <a:xfrm>
                <a:off x="3729" y="283"/>
                <a:ext cx="16" cy="95"/>
              </a:xfrm>
              <a:prstGeom prst="rect">
                <a:avLst/>
              </a:prstGeom>
              <a:solidFill>
                <a:srgbClr val="949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3" name="Rectangle 4750"/>
              <p:cNvSpPr>
                <a:spLocks noChangeArrowheads="1"/>
              </p:cNvSpPr>
              <p:nvPr userDrawn="1"/>
            </p:nvSpPr>
            <p:spPr bwMode="auto">
              <a:xfrm>
                <a:off x="3744" y="283"/>
                <a:ext cx="15" cy="95"/>
              </a:xfrm>
              <a:prstGeom prst="rect">
                <a:avLst/>
              </a:prstGeom>
              <a:solidFill>
                <a:srgbClr val="939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4" name="Rectangle 4751"/>
              <p:cNvSpPr>
                <a:spLocks noChangeArrowheads="1"/>
              </p:cNvSpPr>
              <p:nvPr userDrawn="1"/>
            </p:nvSpPr>
            <p:spPr bwMode="auto">
              <a:xfrm>
                <a:off x="3759" y="283"/>
                <a:ext cx="16" cy="95"/>
              </a:xfrm>
              <a:prstGeom prst="rect">
                <a:avLst/>
              </a:prstGeom>
              <a:solidFill>
                <a:srgbClr val="929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5" name="Rectangle 4752"/>
              <p:cNvSpPr>
                <a:spLocks noChangeArrowheads="1"/>
              </p:cNvSpPr>
              <p:nvPr userDrawn="1"/>
            </p:nvSpPr>
            <p:spPr bwMode="auto">
              <a:xfrm>
                <a:off x="3775" y="283"/>
                <a:ext cx="16" cy="95"/>
              </a:xfrm>
              <a:prstGeom prst="rect">
                <a:avLst/>
              </a:prstGeom>
              <a:solidFill>
                <a:srgbClr val="919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6" name="Rectangle 4753"/>
              <p:cNvSpPr>
                <a:spLocks noChangeArrowheads="1"/>
              </p:cNvSpPr>
              <p:nvPr userDrawn="1"/>
            </p:nvSpPr>
            <p:spPr bwMode="auto">
              <a:xfrm>
                <a:off x="3791" y="283"/>
                <a:ext cx="15" cy="95"/>
              </a:xfrm>
              <a:prstGeom prst="rect">
                <a:avLst/>
              </a:prstGeom>
              <a:solidFill>
                <a:srgbClr val="919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7" name="Rectangle 4754"/>
              <p:cNvSpPr>
                <a:spLocks noChangeArrowheads="1"/>
              </p:cNvSpPr>
              <p:nvPr userDrawn="1"/>
            </p:nvSpPr>
            <p:spPr bwMode="auto">
              <a:xfrm>
                <a:off x="3806" y="283"/>
                <a:ext cx="16" cy="95"/>
              </a:xfrm>
              <a:prstGeom prst="rect">
                <a:avLst/>
              </a:prstGeom>
              <a:solidFill>
                <a:srgbClr val="909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8" name="Rectangle 4755"/>
              <p:cNvSpPr>
                <a:spLocks noChangeArrowheads="1"/>
              </p:cNvSpPr>
              <p:nvPr userDrawn="1"/>
            </p:nvSpPr>
            <p:spPr bwMode="auto">
              <a:xfrm>
                <a:off x="3822" y="283"/>
                <a:ext cx="17" cy="95"/>
              </a:xfrm>
              <a:prstGeom prst="rect">
                <a:avLst/>
              </a:prstGeom>
              <a:solidFill>
                <a:srgbClr val="8F8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9" name="Rectangle 4756"/>
              <p:cNvSpPr>
                <a:spLocks noChangeArrowheads="1"/>
              </p:cNvSpPr>
              <p:nvPr userDrawn="1"/>
            </p:nvSpPr>
            <p:spPr bwMode="auto">
              <a:xfrm>
                <a:off x="3838" y="283"/>
                <a:ext cx="16" cy="95"/>
              </a:xfrm>
              <a:prstGeom prst="rect">
                <a:avLst/>
              </a:prstGeom>
              <a:solidFill>
                <a:srgbClr val="8E8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0" name="Rectangle 4757"/>
              <p:cNvSpPr>
                <a:spLocks noChangeArrowheads="1"/>
              </p:cNvSpPr>
              <p:nvPr userDrawn="1"/>
            </p:nvSpPr>
            <p:spPr bwMode="auto">
              <a:xfrm>
                <a:off x="3854" y="283"/>
                <a:ext cx="15" cy="95"/>
              </a:xfrm>
              <a:prstGeom prst="rect">
                <a:avLst/>
              </a:prstGeom>
              <a:solidFill>
                <a:srgbClr val="8D8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1" name="Rectangle 4758"/>
              <p:cNvSpPr>
                <a:spLocks noChangeArrowheads="1"/>
              </p:cNvSpPr>
              <p:nvPr userDrawn="1"/>
            </p:nvSpPr>
            <p:spPr bwMode="auto">
              <a:xfrm>
                <a:off x="3869" y="283"/>
                <a:ext cx="16" cy="95"/>
              </a:xfrm>
              <a:prstGeom prst="rect">
                <a:avLst/>
              </a:prstGeom>
              <a:solidFill>
                <a:srgbClr val="8C8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2" name="Rectangle 4759"/>
              <p:cNvSpPr>
                <a:spLocks noChangeArrowheads="1"/>
              </p:cNvSpPr>
              <p:nvPr userDrawn="1"/>
            </p:nvSpPr>
            <p:spPr bwMode="auto">
              <a:xfrm>
                <a:off x="3885" y="283"/>
                <a:ext cx="16" cy="95"/>
              </a:xfrm>
              <a:prstGeom prst="rect">
                <a:avLst/>
              </a:prstGeom>
              <a:solidFill>
                <a:srgbClr val="8C8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3" name="Rectangle 4760"/>
              <p:cNvSpPr>
                <a:spLocks noChangeArrowheads="1"/>
              </p:cNvSpPr>
              <p:nvPr userDrawn="1"/>
            </p:nvSpPr>
            <p:spPr bwMode="auto">
              <a:xfrm>
                <a:off x="3901" y="283"/>
                <a:ext cx="16" cy="95"/>
              </a:xfrm>
              <a:prstGeom prst="rect">
                <a:avLst/>
              </a:prstGeom>
              <a:solidFill>
                <a:srgbClr val="8A8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4" name="Rectangle 4761"/>
              <p:cNvSpPr>
                <a:spLocks noChangeArrowheads="1"/>
              </p:cNvSpPr>
              <p:nvPr userDrawn="1"/>
            </p:nvSpPr>
            <p:spPr bwMode="auto">
              <a:xfrm>
                <a:off x="3917" y="283"/>
                <a:ext cx="16" cy="95"/>
              </a:xfrm>
              <a:prstGeom prst="rect">
                <a:avLst/>
              </a:prstGeom>
              <a:solidFill>
                <a:srgbClr val="8A8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5" name="Rectangle 4762"/>
              <p:cNvSpPr>
                <a:spLocks noChangeArrowheads="1"/>
              </p:cNvSpPr>
              <p:nvPr userDrawn="1"/>
            </p:nvSpPr>
            <p:spPr bwMode="auto">
              <a:xfrm>
                <a:off x="3933" y="283"/>
                <a:ext cx="16" cy="95"/>
              </a:xfrm>
              <a:prstGeom prst="rect">
                <a:avLst/>
              </a:prstGeom>
              <a:solidFill>
                <a:srgbClr val="888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6" name="Rectangle 4763"/>
              <p:cNvSpPr>
                <a:spLocks noChangeArrowheads="1"/>
              </p:cNvSpPr>
              <p:nvPr userDrawn="1"/>
            </p:nvSpPr>
            <p:spPr bwMode="auto">
              <a:xfrm>
                <a:off x="3949" y="283"/>
                <a:ext cx="16" cy="95"/>
              </a:xfrm>
              <a:prstGeom prst="rect">
                <a:avLst/>
              </a:prstGeom>
              <a:solidFill>
                <a:srgbClr val="888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7" name="Rectangle 4764"/>
              <p:cNvSpPr>
                <a:spLocks noChangeArrowheads="1"/>
              </p:cNvSpPr>
              <p:nvPr userDrawn="1"/>
            </p:nvSpPr>
            <p:spPr bwMode="auto">
              <a:xfrm>
                <a:off x="3965" y="283"/>
                <a:ext cx="16" cy="95"/>
              </a:xfrm>
              <a:prstGeom prst="rect">
                <a:avLst/>
              </a:prstGeom>
              <a:solidFill>
                <a:srgbClr val="878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8" name="Rectangle 4765"/>
              <p:cNvSpPr>
                <a:spLocks noChangeArrowheads="1"/>
              </p:cNvSpPr>
              <p:nvPr userDrawn="1"/>
            </p:nvSpPr>
            <p:spPr bwMode="auto">
              <a:xfrm>
                <a:off x="3981" y="283"/>
                <a:ext cx="15" cy="95"/>
              </a:xfrm>
              <a:prstGeom prst="rect">
                <a:avLst/>
              </a:prstGeom>
              <a:solidFill>
                <a:srgbClr val="868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9" name="Rectangle 4766"/>
              <p:cNvSpPr>
                <a:spLocks noChangeArrowheads="1"/>
              </p:cNvSpPr>
              <p:nvPr userDrawn="1"/>
            </p:nvSpPr>
            <p:spPr bwMode="auto">
              <a:xfrm>
                <a:off x="3995" y="283"/>
                <a:ext cx="16" cy="95"/>
              </a:xfrm>
              <a:prstGeom prst="rect">
                <a:avLst/>
              </a:prstGeom>
              <a:solidFill>
                <a:srgbClr val="858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0" name="Rectangle 4767"/>
              <p:cNvSpPr>
                <a:spLocks noChangeArrowheads="1"/>
              </p:cNvSpPr>
              <p:nvPr userDrawn="1"/>
            </p:nvSpPr>
            <p:spPr bwMode="auto">
              <a:xfrm>
                <a:off x="4011" y="283"/>
                <a:ext cx="16" cy="95"/>
              </a:xfrm>
              <a:prstGeom prst="rect">
                <a:avLst/>
              </a:prstGeom>
              <a:solidFill>
                <a:srgbClr val="848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1" name="Rectangle 4768"/>
              <p:cNvSpPr>
                <a:spLocks noChangeArrowheads="1"/>
              </p:cNvSpPr>
              <p:nvPr userDrawn="1"/>
            </p:nvSpPr>
            <p:spPr bwMode="auto">
              <a:xfrm>
                <a:off x="4027" y="283"/>
                <a:ext cx="15" cy="95"/>
              </a:xfrm>
              <a:prstGeom prst="rect">
                <a:avLst/>
              </a:prstGeom>
              <a:solidFill>
                <a:srgbClr val="828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2" name="Rectangle 4769"/>
              <p:cNvSpPr>
                <a:spLocks noChangeArrowheads="1"/>
              </p:cNvSpPr>
              <p:nvPr userDrawn="1"/>
            </p:nvSpPr>
            <p:spPr bwMode="auto">
              <a:xfrm>
                <a:off x="4042" y="283"/>
                <a:ext cx="16" cy="95"/>
              </a:xfrm>
              <a:prstGeom prst="rect">
                <a:avLst/>
              </a:prstGeom>
              <a:solidFill>
                <a:srgbClr val="828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3" name="Rectangle 4770"/>
              <p:cNvSpPr>
                <a:spLocks noChangeArrowheads="1"/>
              </p:cNvSpPr>
              <p:nvPr userDrawn="1"/>
            </p:nvSpPr>
            <p:spPr bwMode="auto">
              <a:xfrm>
                <a:off x="4058" y="283"/>
                <a:ext cx="16" cy="95"/>
              </a:xfrm>
              <a:prstGeom prst="rect">
                <a:avLst/>
              </a:prstGeom>
              <a:solidFill>
                <a:srgbClr val="808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4" name="Rectangle 4771"/>
              <p:cNvSpPr>
                <a:spLocks noChangeArrowheads="1"/>
              </p:cNvSpPr>
              <p:nvPr userDrawn="1"/>
            </p:nvSpPr>
            <p:spPr bwMode="auto">
              <a:xfrm>
                <a:off x="4074" y="283"/>
                <a:ext cx="16" cy="95"/>
              </a:xfrm>
              <a:prstGeom prst="rect">
                <a:avLst/>
              </a:prstGeom>
              <a:solidFill>
                <a:srgbClr val="808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5" name="Rectangle 4772"/>
              <p:cNvSpPr>
                <a:spLocks noChangeArrowheads="1"/>
              </p:cNvSpPr>
              <p:nvPr userDrawn="1"/>
            </p:nvSpPr>
            <p:spPr bwMode="auto">
              <a:xfrm>
                <a:off x="4090" y="283"/>
                <a:ext cx="15" cy="95"/>
              </a:xfrm>
              <a:prstGeom prst="rect">
                <a:avLst/>
              </a:prstGeom>
              <a:solidFill>
                <a:srgbClr val="7E7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6" name="Rectangle 4773"/>
              <p:cNvSpPr>
                <a:spLocks noChangeArrowheads="1"/>
              </p:cNvSpPr>
              <p:nvPr userDrawn="1"/>
            </p:nvSpPr>
            <p:spPr bwMode="auto">
              <a:xfrm>
                <a:off x="4105" y="283"/>
                <a:ext cx="16" cy="95"/>
              </a:xfrm>
              <a:prstGeom prst="rect">
                <a:avLst/>
              </a:prstGeom>
              <a:solidFill>
                <a:srgbClr val="7D7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7" name="Rectangle 4774"/>
              <p:cNvSpPr>
                <a:spLocks noChangeArrowheads="1"/>
              </p:cNvSpPr>
              <p:nvPr userDrawn="1"/>
            </p:nvSpPr>
            <p:spPr bwMode="auto">
              <a:xfrm>
                <a:off x="4121" y="283"/>
                <a:ext cx="17" cy="95"/>
              </a:xfrm>
              <a:prstGeom prst="rect">
                <a:avLst/>
              </a:prstGeom>
              <a:solidFill>
                <a:srgbClr val="7C7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8" name="Rectangle 4775"/>
              <p:cNvSpPr>
                <a:spLocks noChangeArrowheads="1"/>
              </p:cNvSpPr>
              <p:nvPr userDrawn="1"/>
            </p:nvSpPr>
            <p:spPr bwMode="auto">
              <a:xfrm>
                <a:off x="4137" y="283"/>
                <a:ext cx="16" cy="95"/>
              </a:xfrm>
              <a:prstGeom prst="rect">
                <a:avLst/>
              </a:prstGeom>
              <a:solidFill>
                <a:srgbClr val="7B7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9" name="Rectangle 4776"/>
              <p:cNvSpPr>
                <a:spLocks noChangeArrowheads="1"/>
              </p:cNvSpPr>
              <p:nvPr userDrawn="1"/>
            </p:nvSpPr>
            <p:spPr bwMode="auto">
              <a:xfrm>
                <a:off x="4153" y="283"/>
                <a:ext cx="15" cy="95"/>
              </a:xfrm>
              <a:prstGeom prst="rect">
                <a:avLst/>
              </a:prstGeom>
              <a:solidFill>
                <a:srgbClr val="7A7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" name="Rectangle 4777"/>
              <p:cNvSpPr>
                <a:spLocks noChangeArrowheads="1"/>
              </p:cNvSpPr>
              <p:nvPr userDrawn="1"/>
            </p:nvSpPr>
            <p:spPr bwMode="auto">
              <a:xfrm>
                <a:off x="4167" y="283"/>
                <a:ext cx="16" cy="95"/>
              </a:xfrm>
              <a:prstGeom prst="rect">
                <a:avLst/>
              </a:prstGeom>
              <a:solidFill>
                <a:srgbClr val="797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1" name="Rectangle 4778"/>
              <p:cNvSpPr>
                <a:spLocks noChangeArrowheads="1"/>
              </p:cNvSpPr>
              <p:nvPr userDrawn="1"/>
            </p:nvSpPr>
            <p:spPr bwMode="auto">
              <a:xfrm>
                <a:off x="4183" y="283"/>
                <a:ext cx="17" cy="95"/>
              </a:xfrm>
              <a:prstGeom prst="rect">
                <a:avLst/>
              </a:prstGeom>
              <a:solidFill>
                <a:srgbClr val="777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2" name="Rectangle 4779"/>
              <p:cNvSpPr>
                <a:spLocks noChangeArrowheads="1"/>
              </p:cNvSpPr>
              <p:nvPr userDrawn="1"/>
            </p:nvSpPr>
            <p:spPr bwMode="auto">
              <a:xfrm>
                <a:off x="4201" y="283"/>
                <a:ext cx="16" cy="95"/>
              </a:xfrm>
              <a:prstGeom prst="rect">
                <a:avLst/>
              </a:prstGeom>
              <a:solidFill>
                <a:srgbClr val="777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3" name="Rectangle 4780"/>
              <p:cNvSpPr>
                <a:spLocks noChangeArrowheads="1"/>
              </p:cNvSpPr>
              <p:nvPr userDrawn="1"/>
            </p:nvSpPr>
            <p:spPr bwMode="auto">
              <a:xfrm>
                <a:off x="4217" y="283"/>
                <a:ext cx="15" cy="95"/>
              </a:xfrm>
              <a:prstGeom prst="rect">
                <a:avLst/>
              </a:prstGeom>
              <a:solidFill>
                <a:srgbClr val="757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4" name="Rectangle 4781"/>
              <p:cNvSpPr>
                <a:spLocks noChangeArrowheads="1"/>
              </p:cNvSpPr>
              <p:nvPr userDrawn="1"/>
            </p:nvSpPr>
            <p:spPr bwMode="auto">
              <a:xfrm>
                <a:off x="4231" y="283"/>
                <a:ext cx="16" cy="95"/>
              </a:xfrm>
              <a:prstGeom prst="rect">
                <a:avLst/>
              </a:prstGeom>
              <a:solidFill>
                <a:srgbClr val="747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" name="Rectangle 4782"/>
              <p:cNvSpPr>
                <a:spLocks noChangeArrowheads="1"/>
              </p:cNvSpPr>
              <p:nvPr userDrawn="1"/>
            </p:nvSpPr>
            <p:spPr bwMode="auto">
              <a:xfrm>
                <a:off x="4247" y="283"/>
                <a:ext cx="16" cy="95"/>
              </a:xfrm>
              <a:prstGeom prst="rect">
                <a:avLst/>
              </a:prstGeom>
              <a:solidFill>
                <a:srgbClr val="737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6" name="Rectangle 4783"/>
              <p:cNvSpPr>
                <a:spLocks noChangeArrowheads="1"/>
              </p:cNvSpPr>
              <p:nvPr userDrawn="1"/>
            </p:nvSpPr>
            <p:spPr bwMode="auto">
              <a:xfrm>
                <a:off x="4263" y="283"/>
                <a:ext cx="15" cy="95"/>
              </a:xfrm>
              <a:prstGeom prst="rect">
                <a:avLst/>
              </a:prstGeom>
              <a:solidFill>
                <a:srgbClr val="727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7" name="Rectangle 4784"/>
              <p:cNvSpPr>
                <a:spLocks noChangeArrowheads="1"/>
              </p:cNvSpPr>
              <p:nvPr userDrawn="1"/>
            </p:nvSpPr>
            <p:spPr bwMode="auto">
              <a:xfrm>
                <a:off x="4278" y="283"/>
                <a:ext cx="17" cy="95"/>
              </a:xfrm>
              <a:prstGeom prst="rect">
                <a:avLst/>
              </a:prstGeom>
              <a:solidFill>
                <a:srgbClr val="707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8" name="Rectangle 4785"/>
              <p:cNvSpPr>
                <a:spLocks noChangeArrowheads="1"/>
              </p:cNvSpPr>
              <p:nvPr userDrawn="1"/>
            </p:nvSpPr>
            <p:spPr bwMode="auto">
              <a:xfrm>
                <a:off x="4294" y="283"/>
                <a:ext cx="16" cy="95"/>
              </a:xfrm>
              <a:prstGeom prst="rect">
                <a:avLst/>
              </a:prstGeom>
              <a:solidFill>
                <a:srgbClr val="6F6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9" name="Rectangle 4786"/>
              <p:cNvSpPr>
                <a:spLocks noChangeArrowheads="1"/>
              </p:cNvSpPr>
              <p:nvPr userDrawn="1"/>
            </p:nvSpPr>
            <p:spPr bwMode="auto">
              <a:xfrm>
                <a:off x="4310" y="283"/>
                <a:ext cx="16" cy="95"/>
              </a:xfrm>
              <a:prstGeom prst="rect">
                <a:avLst/>
              </a:prstGeom>
              <a:solidFill>
                <a:srgbClr val="6E6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" name="Rectangle 4787"/>
              <p:cNvSpPr>
                <a:spLocks noChangeArrowheads="1"/>
              </p:cNvSpPr>
              <p:nvPr userDrawn="1"/>
            </p:nvSpPr>
            <p:spPr bwMode="auto">
              <a:xfrm>
                <a:off x="4326" y="283"/>
                <a:ext cx="15" cy="95"/>
              </a:xfrm>
              <a:prstGeom prst="rect">
                <a:avLst/>
              </a:prstGeom>
              <a:solidFill>
                <a:srgbClr val="6D6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1" name="Rectangle 4788"/>
              <p:cNvSpPr>
                <a:spLocks noChangeArrowheads="1"/>
              </p:cNvSpPr>
              <p:nvPr userDrawn="1"/>
            </p:nvSpPr>
            <p:spPr bwMode="auto">
              <a:xfrm>
                <a:off x="4341" y="283"/>
                <a:ext cx="16" cy="95"/>
              </a:xfrm>
              <a:prstGeom prst="rect">
                <a:avLst/>
              </a:prstGeom>
              <a:solidFill>
                <a:srgbClr val="6B6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2" name="Rectangle 4789"/>
              <p:cNvSpPr>
                <a:spLocks noChangeArrowheads="1"/>
              </p:cNvSpPr>
              <p:nvPr userDrawn="1"/>
            </p:nvSpPr>
            <p:spPr bwMode="auto">
              <a:xfrm>
                <a:off x="4357" y="283"/>
                <a:ext cx="16" cy="95"/>
              </a:xfrm>
              <a:prstGeom prst="rect">
                <a:avLst/>
              </a:prstGeom>
              <a:solidFill>
                <a:srgbClr val="6A6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3" name="Rectangle 4790"/>
              <p:cNvSpPr>
                <a:spLocks noChangeArrowheads="1"/>
              </p:cNvSpPr>
              <p:nvPr userDrawn="1"/>
            </p:nvSpPr>
            <p:spPr bwMode="auto">
              <a:xfrm>
                <a:off x="4373" y="283"/>
                <a:ext cx="16" cy="95"/>
              </a:xfrm>
              <a:prstGeom prst="rect">
                <a:avLst/>
              </a:prstGeom>
              <a:solidFill>
                <a:srgbClr val="696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4" name="Rectangle 4791"/>
              <p:cNvSpPr>
                <a:spLocks noChangeArrowheads="1"/>
              </p:cNvSpPr>
              <p:nvPr userDrawn="1"/>
            </p:nvSpPr>
            <p:spPr bwMode="auto">
              <a:xfrm>
                <a:off x="4389" y="283"/>
                <a:ext cx="15" cy="95"/>
              </a:xfrm>
              <a:prstGeom prst="rect">
                <a:avLst/>
              </a:prstGeom>
              <a:solidFill>
                <a:srgbClr val="686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5" name="Rectangle 4792"/>
              <p:cNvSpPr>
                <a:spLocks noChangeArrowheads="1"/>
              </p:cNvSpPr>
              <p:nvPr userDrawn="1"/>
            </p:nvSpPr>
            <p:spPr bwMode="auto">
              <a:xfrm>
                <a:off x="4403" y="283"/>
                <a:ext cx="16" cy="95"/>
              </a:xfrm>
              <a:prstGeom prst="rect">
                <a:avLst/>
              </a:prstGeom>
              <a:solidFill>
                <a:srgbClr val="666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6" name="Rectangle 4793"/>
              <p:cNvSpPr>
                <a:spLocks noChangeArrowheads="1"/>
              </p:cNvSpPr>
              <p:nvPr userDrawn="1"/>
            </p:nvSpPr>
            <p:spPr bwMode="auto">
              <a:xfrm>
                <a:off x="4419" y="283"/>
                <a:ext cx="17" cy="95"/>
              </a:xfrm>
              <a:prstGeom prst="rect">
                <a:avLst/>
              </a:prstGeom>
              <a:solidFill>
                <a:srgbClr val="656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7" name="Rectangle 4794"/>
              <p:cNvSpPr>
                <a:spLocks noChangeArrowheads="1"/>
              </p:cNvSpPr>
              <p:nvPr userDrawn="1"/>
            </p:nvSpPr>
            <p:spPr bwMode="auto">
              <a:xfrm>
                <a:off x="4435" y="283"/>
                <a:ext cx="16" cy="95"/>
              </a:xfrm>
              <a:prstGeom prst="rect">
                <a:avLst/>
              </a:prstGeom>
              <a:solidFill>
                <a:srgbClr val="636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8" name="Rectangle 4795"/>
              <p:cNvSpPr>
                <a:spLocks noChangeArrowheads="1"/>
              </p:cNvSpPr>
              <p:nvPr userDrawn="1"/>
            </p:nvSpPr>
            <p:spPr bwMode="auto">
              <a:xfrm>
                <a:off x="4451" y="283"/>
                <a:ext cx="16" cy="95"/>
              </a:xfrm>
              <a:prstGeom prst="rect">
                <a:avLst/>
              </a:prstGeom>
              <a:solidFill>
                <a:srgbClr val="636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9" name="Rectangle 4796"/>
              <p:cNvSpPr>
                <a:spLocks noChangeArrowheads="1"/>
              </p:cNvSpPr>
              <p:nvPr userDrawn="1"/>
            </p:nvSpPr>
            <p:spPr bwMode="auto">
              <a:xfrm>
                <a:off x="4467" y="283"/>
                <a:ext cx="16" cy="95"/>
              </a:xfrm>
              <a:prstGeom prst="rect">
                <a:avLst/>
              </a:prstGeom>
              <a:solidFill>
                <a:srgbClr val="616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0" name="Rectangle 4797"/>
              <p:cNvSpPr>
                <a:spLocks noChangeArrowheads="1"/>
              </p:cNvSpPr>
              <p:nvPr userDrawn="1"/>
            </p:nvSpPr>
            <p:spPr bwMode="auto">
              <a:xfrm>
                <a:off x="4483" y="283"/>
                <a:ext cx="16" cy="95"/>
              </a:xfrm>
              <a:prstGeom prst="rect">
                <a:avLst/>
              </a:prstGeom>
              <a:solidFill>
                <a:srgbClr val="606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1" name="Rectangle 4798"/>
              <p:cNvSpPr>
                <a:spLocks noChangeArrowheads="1"/>
              </p:cNvSpPr>
              <p:nvPr userDrawn="1"/>
            </p:nvSpPr>
            <p:spPr bwMode="auto">
              <a:xfrm>
                <a:off x="4499" y="283"/>
                <a:ext cx="15" cy="95"/>
              </a:xfrm>
              <a:prstGeom prst="rect">
                <a:avLst/>
              </a:prstGeom>
              <a:solidFill>
                <a:srgbClr val="5E5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2" name="Rectangle 4799"/>
              <p:cNvSpPr>
                <a:spLocks noChangeArrowheads="1"/>
              </p:cNvSpPr>
              <p:nvPr userDrawn="1"/>
            </p:nvSpPr>
            <p:spPr bwMode="auto">
              <a:xfrm>
                <a:off x="4514" y="283"/>
                <a:ext cx="16" cy="95"/>
              </a:xfrm>
              <a:prstGeom prst="rect">
                <a:avLst/>
              </a:prstGeom>
              <a:solidFill>
                <a:srgbClr val="5D5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3" name="Rectangle 4800"/>
              <p:cNvSpPr>
                <a:spLocks noChangeArrowheads="1"/>
              </p:cNvSpPr>
              <p:nvPr userDrawn="1"/>
            </p:nvSpPr>
            <p:spPr bwMode="auto">
              <a:xfrm>
                <a:off x="4530" y="283"/>
                <a:ext cx="16" cy="95"/>
              </a:xfrm>
              <a:prstGeom prst="rect">
                <a:avLst/>
              </a:prstGeom>
              <a:solidFill>
                <a:srgbClr val="5B5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4" name="Rectangle 4801"/>
              <p:cNvSpPr>
                <a:spLocks noChangeArrowheads="1"/>
              </p:cNvSpPr>
              <p:nvPr userDrawn="1"/>
            </p:nvSpPr>
            <p:spPr bwMode="auto">
              <a:xfrm>
                <a:off x="4546" y="283"/>
                <a:ext cx="16" cy="95"/>
              </a:xfrm>
              <a:prstGeom prst="rect">
                <a:avLst/>
              </a:prstGeom>
              <a:solidFill>
                <a:srgbClr val="5B5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5" name="Rectangle 4802"/>
              <p:cNvSpPr>
                <a:spLocks noChangeArrowheads="1"/>
              </p:cNvSpPr>
              <p:nvPr userDrawn="1"/>
            </p:nvSpPr>
            <p:spPr bwMode="auto">
              <a:xfrm>
                <a:off x="4562" y="283"/>
                <a:ext cx="16" cy="95"/>
              </a:xfrm>
              <a:prstGeom prst="rect">
                <a:avLst/>
              </a:prstGeom>
              <a:solidFill>
                <a:srgbClr val="595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6" name="Rectangle 4803"/>
              <p:cNvSpPr>
                <a:spLocks noChangeArrowheads="1"/>
              </p:cNvSpPr>
              <p:nvPr userDrawn="1"/>
            </p:nvSpPr>
            <p:spPr bwMode="auto">
              <a:xfrm>
                <a:off x="4577" y="283"/>
                <a:ext cx="16" cy="95"/>
              </a:xfrm>
              <a:prstGeom prst="rect">
                <a:avLst/>
              </a:prstGeom>
              <a:solidFill>
                <a:srgbClr val="585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7" name="Rectangle 4804"/>
              <p:cNvSpPr>
                <a:spLocks noChangeArrowheads="1"/>
              </p:cNvSpPr>
              <p:nvPr userDrawn="1"/>
            </p:nvSpPr>
            <p:spPr bwMode="auto">
              <a:xfrm>
                <a:off x="4593" y="283"/>
                <a:ext cx="16" cy="95"/>
              </a:xfrm>
              <a:prstGeom prst="rect">
                <a:avLst/>
              </a:prstGeom>
              <a:solidFill>
                <a:srgbClr val="565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8" name="Rectangle 4805"/>
              <p:cNvSpPr>
                <a:spLocks noChangeArrowheads="1"/>
              </p:cNvSpPr>
              <p:nvPr userDrawn="1"/>
            </p:nvSpPr>
            <p:spPr bwMode="auto">
              <a:xfrm>
                <a:off x="4609" y="283"/>
                <a:ext cx="16" cy="95"/>
              </a:xfrm>
              <a:prstGeom prst="rect">
                <a:avLst/>
              </a:prstGeom>
              <a:solidFill>
                <a:srgbClr val="555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9" name="Rectangle 4806"/>
              <p:cNvSpPr>
                <a:spLocks noChangeArrowheads="1"/>
              </p:cNvSpPr>
              <p:nvPr userDrawn="1"/>
            </p:nvSpPr>
            <p:spPr bwMode="auto">
              <a:xfrm>
                <a:off x="4625" y="283"/>
                <a:ext cx="15" cy="95"/>
              </a:xfrm>
              <a:prstGeom prst="rect">
                <a:avLst/>
              </a:prstGeom>
              <a:solidFill>
                <a:srgbClr val="535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" name="Rectangle 4807"/>
              <p:cNvSpPr>
                <a:spLocks noChangeArrowheads="1"/>
              </p:cNvSpPr>
              <p:nvPr userDrawn="1"/>
            </p:nvSpPr>
            <p:spPr bwMode="auto">
              <a:xfrm>
                <a:off x="4640" y="283"/>
                <a:ext cx="16" cy="95"/>
              </a:xfrm>
              <a:prstGeom prst="rect">
                <a:avLst/>
              </a:prstGeom>
              <a:solidFill>
                <a:srgbClr val="525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1" name="Rectangle 4808"/>
              <p:cNvSpPr>
                <a:spLocks noChangeArrowheads="1"/>
              </p:cNvSpPr>
              <p:nvPr userDrawn="1"/>
            </p:nvSpPr>
            <p:spPr bwMode="auto">
              <a:xfrm>
                <a:off x="4656" y="283"/>
                <a:ext cx="16" cy="95"/>
              </a:xfrm>
              <a:prstGeom prst="rect">
                <a:avLst/>
              </a:prstGeom>
              <a:solidFill>
                <a:srgbClr val="515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2" name="Rectangle 4809"/>
              <p:cNvSpPr>
                <a:spLocks noChangeArrowheads="1"/>
              </p:cNvSpPr>
              <p:nvPr userDrawn="1"/>
            </p:nvSpPr>
            <p:spPr bwMode="auto">
              <a:xfrm>
                <a:off x="4671" y="283"/>
                <a:ext cx="16" cy="95"/>
              </a:xfrm>
              <a:prstGeom prst="rect">
                <a:avLst/>
              </a:prstGeom>
              <a:solidFill>
                <a:srgbClr val="505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3" name="Rectangle 4810"/>
              <p:cNvSpPr>
                <a:spLocks noChangeArrowheads="1"/>
              </p:cNvSpPr>
              <p:nvPr userDrawn="1"/>
            </p:nvSpPr>
            <p:spPr bwMode="auto">
              <a:xfrm>
                <a:off x="4687" y="283"/>
                <a:ext cx="16" cy="95"/>
              </a:xfrm>
              <a:prstGeom prst="rect">
                <a:avLst/>
              </a:prstGeom>
              <a:solidFill>
                <a:srgbClr val="4E4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4" name="Rectangle 4811"/>
              <p:cNvSpPr>
                <a:spLocks noChangeArrowheads="1"/>
              </p:cNvSpPr>
              <p:nvPr userDrawn="1"/>
            </p:nvSpPr>
            <p:spPr bwMode="auto">
              <a:xfrm>
                <a:off x="4703" y="283"/>
                <a:ext cx="16" cy="95"/>
              </a:xfrm>
              <a:prstGeom prst="rect">
                <a:avLst/>
              </a:prstGeom>
              <a:solidFill>
                <a:srgbClr val="4D4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5" name="Rectangle 4812"/>
              <p:cNvSpPr>
                <a:spLocks noChangeArrowheads="1"/>
              </p:cNvSpPr>
              <p:nvPr userDrawn="1"/>
            </p:nvSpPr>
            <p:spPr bwMode="auto">
              <a:xfrm>
                <a:off x="4719" y="283"/>
                <a:ext cx="16" cy="95"/>
              </a:xfrm>
              <a:prstGeom prst="rect">
                <a:avLst/>
              </a:prstGeom>
              <a:solidFill>
                <a:srgbClr val="4B4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6" name="Rectangle 4813"/>
              <p:cNvSpPr>
                <a:spLocks noChangeArrowheads="1"/>
              </p:cNvSpPr>
              <p:nvPr userDrawn="1"/>
            </p:nvSpPr>
            <p:spPr bwMode="auto">
              <a:xfrm>
                <a:off x="4735" y="283"/>
                <a:ext cx="15" cy="95"/>
              </a:xfrm>
              <a:prstGeom prst="rect">
                <a:avLst/>
              </a:prstGeom>
              <a:solidFill>
                <a:srgbClr val="4A4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7" name="Rectangle 4814"/>
              <p:cNvSpPr>
                <a:spLocks noChangeArrowheads="1"/>
              </p:cNvSpPr>
              <p:nvPr userDrawn="1"/>
            </p:nvSpPr>
            <p:spPr bwMode="auto">
              <a:xfrm>
                <a:off x="4750" y="283"/>
                <a:ext cx="16" cy="95"/>
              </a:xfrm>
              <a:prstGeom prst="rect">
                <a:avLst/>
              </a:prstGeom>
              <a:solidFill>
                <a:srgbClr val="484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8" name="Rectangle 4815"/>
              <p:cNvSpPr>
                <a:spLocks noChangeArrowheads="1"/>
              </p:cNvSpPr>
              <p:nvPr userDrawn="1"/>
            </p:nvSpPr>
            <p:spPr bwMode="auto">
              <a:xfrm>
                <a:off x="4766" y="283"/>
                <a:ext cx="16" cy="95"/>
              </a:xfrm>
              <a:prstGeom prst="rect">
                <a:avLst/>
              </a:prstGeom>
              <a:solidFill>
                <a:srgbClr val="484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9" name="Rectangle 4816"/>
              <p:cNvSpPr>
                <a:spLocks noChangeArrowheads="1"/>
              </p:cNvSpPr>
              <p:nvPr userDrawn="1"/>
            </p:nvSpPr>
            <p:spPr bwMode="auto">
              <a:xfrm>
                <a:off x="4782" y="283"/>
                <a:ext cx="16" cy="95"/>
              </a:xfrm>
              <a:prstGeom prst="rect">
                <a:avLst/>
              </a:prstGeom>
              <a:solidFill>
                <a:srgbClr val="464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0" name="Rectangle 4817"/>
              <p:cNvSpPr>
                <a:spLocks noChangeArrowheads="1"/>
              </p:cNvSpPr>
              <p:nvPr userDrawn="1"/>
            </p:nvSpPr>
            <p:spPr bwMode="auto">
              <a:xfrm>
                <a:off x="4798" y="283"/>
                <a:ext cx="15" cy="95"/>
              </a:xfrm>
              <a:prstGeom prst="rect">
                <a:avLst/>
              </a:prstGeom>
              <a:solidFill>
                <a:srgbClr val="454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1" name="Rectangle 4818"/>
              <p:cNvSpPr>
                <a:spLocks noChangeArrowheads="1"/>
              </p:cNvSpPr>
              <p:nvPr userDrawn="1"/>
            </p:nvSpPr>
            <p:spPr bwMode="auto">
              <a:xfrm>
                <a:off x="4813" y="283"/>
                <a:ext cx="16" cy="95"/>
              </a:xfrm>
              <a:prstGeom prst="rect">
                <a:avLst/>
              </a:prstGeom>
              <a:solidFill>
                <a:srgbClr val="434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2" name="Rectangle 4819"/>
              <p:cNvSpPr>
                <a:spLocks noChangeArrowheads="1"/>
              </p:cNvSpPr>
              <p:nvPr userDrawn="1"/>
            </p:nvSpPr>
            <p:spPr bwMode="auto">
              <a:xfrm>
                <a:off x="4829" y="283"/>
                <a:ext cx="16" cy="95"/>
              </a:xfrm>
              <a:prstGeom prst="rect">
                <a:avLst/>
              </a:prstGeom>
              <a:solidFill>
                <a:srgbClr val="424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3" name="Rectangle 4820"/>
              <p:cNvSpPr>
                <a:spLocks noChangeArrowheads="1"/>
              </p:cNvSpPr>
              <p:nvPr userDrawn="1"/>
            </p:nvSpPr>
            <p:spPr bwMode="auto">
              <a:xfrm>
                <a:off x="4845" y="283"/>
                <a:ext cx="16" cy="95"/>
              </a:xfrm>
              <a:prstGeom prst="rect">
                <a:avLst/>
              </a:prstGeom>
              <a:solidFill>
                <a:srgbClr val="404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4" name="Rectangle 4821"/>
              <p:cNvSpPr>
                <a:spLocks noChangeArrowheads="1"/>
              </p:cNvSpPr>
              <p:nvPr userDrawn="1"/>
            </p:nvSpPr>
            <p:spPr bwMode="auto">
              <a:xfrm>
                <a:off x="4861" y="283"/>
                <a:ext cx="16" cy="95"/>
              </a:xfrm>
              <a:prstGeom prst="rect">
                <a:avLst/>
              </a:prstGeom>
              <a:solidFill>
                <a:srgbClr val="3F3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" name="Rectangle 4822"/>
              <p:cNvSpPr>
                <a:spLocks noChangeArrowheads="1"/>
              </p:cNvSpPr>
              <p:nvPr userDrawn="1"/>
            </p:nvSpPr>
            <p:spPr bwMode="auto">
              <a:xfrm>
                <a:off x="4876" y="283"/>
                <a:ext cx="16" cy="95"/>
              </a:xfrm>
              <a:prstGeom prst="rect">
                <a:avLst/>
              </a:prstGeom>
              <a:solidFill>
                <a:srgbClr val="3E3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6" name="Rectangle 4823"/>
              <p:cNvSpPr>
                <a:spLocks noChangeArrowheads="1"/>
              </p:cNvSpPr>
              <p:nvPr userDrawn="1"/>
            </p:nvSpPr>
            <p:spPr bwMode="auto">
              <a:xfrm>
                <a:off x="4892" y="283"/>
                <a:ext cx="16" cy="95"/>
              </a:xfrm>
              <a:prstGeom prst="rect">
                <a:avLst/>
              </a:prstGeom>
              <a:solidFill>
                <a:srgbClr val="3C3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7" name="Rectangle 4824"/>
              <p:cNvSpPr>
                <a:spLocks noChangeArrowheads="1"/>
              </p:cNvSpPr>
              <p:nvPr userDrawn="1"/>
            </p:nvSpPr>
            <p:spPr bwMode="auto">
              <a:xfrm>
                <a:off x="4908" y="283"/>
                <a:ext cx="16" cy="95"/>
              </a:xfrm>
              <a:prstGeom prst="rect">
                <a:avLst/>
              </a:prstGeom>
              <a:solidFill>
                <a:srgbClr val="3B3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8" name="Rectangle 4825"/>
              <p:cNvSpPr>
                <a:spLocks noChangeArrowheads="1"/>
              </p:cNvSpPr>
              <p:nvPr userDrawn="1"/>
            </p:nvSpPr>
            <p:spPr bwMode="auto">
              <a:xfrm>
                <a:off x="4924" y="283"/>
                <a:ext cx="16" cy="95"/>
              </a:xfrm>
              <a:prstGeom prst="rect">
                <a:avLst/>
              </a:prstGeom>
              <a:solidFill>
                <a:srgbClr val="393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9" name="Rectangle 4826"/>
              <p:cNvSpPr>
                <a:spLocks noChangeArrowheads="1"/>
              </p:cNvSpPr>
              <p:nvPr userDrawn="1"/>
            </p:nvSpPr>
            <p:spPr bwMode="auto">
              <a:xfrm>
                <a:off x="4939" y="283"/>
                <a:ext cx="16" cy="95"/>
              </a:xfrm>
              <a:prstGeom prst="rect">
                <a:avLst/>
              </a:prstGeom>
              <a:solidFill>
                <a:srgbClr val="383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0" name="Rectangle 4827"/>
              <p:cNvSpPr>
                <a:spLocks noChangeArrowheads="1"/>
              </p:cNvSpPr>
              <p:nvPr userDrawn="1"/>
            </p:nvSpPr>
            <p:spPr bwMode="auto">
              <a:xfrm>
                <a:off x="4955" y="283"/>
                <a:ext cx="16" cy="95"/>
              </a:xfrm>
              <a:prstGeom prst="rect">
                <a:avLst/>
              </a:prstGeom>
              <a:solidFill>
                <a:srgbClr val="373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1" name="Rectangle 4828"/>
              <p:cNvSpPr>
                <a:spLocks noChangeArrowheads="1"/>
              </p:cNvSpPr>
              <p:nvPr userDrawn="1"/>
            </p:nvSpPr>
            <p:spPr bwMode="auto">
              <a:xfrm>
                <a:off x="4971" y="283"/>
                <a:ext cx="15" cy="95"/>
              </a:xfrm>
              <a:prstGeom prst="rect">
                <a:avLst/>
              </a:prstGeom>
              <a:solidFill>
                <a:srgbClr val="363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2" name="Rectangle 4829"/>
              <p:cNvSpPr>
                <a:spLocks noChangeArrowheads="1"/>
              </p:cNvSpPr>
              <p:nvPr userDrawn="1"/>
            </p:nvSpPr>
            <p:spPr bwMode="auto">
              <a:xfrm>
                <a:off x="4986" y="283"/>
                <a:ext cx="16" cy="95"/>
              </a:xfrm>
              <a:prstGeom prst="rect">
                <a:avLst/>
              </a:prstGeom>
              <a:solidFill>
                <a:srgbClr val="343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3" name="Rectangle 4830"/>
              <p:cNvSpPr>
                <a:spLocks noChangeArrowheads="1"/>
              </p:cNvSpPr>
              <p:nvPr userDrawn="1"/>
            </p:nvSpPr>
            <p:spPr bwMode="auto">
              <a:xfrm>
                <a:off x="5002" y="283"/>
                <a:ext cx="17" cy="95"/>
              </a:xfrm>
              <a:prstGeom prst="rect">
                <a:avLst/>
              </a:prstGeom>
              <a:solidFill>
                <a:srgbClr val="333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4" name="Rectangle 4831"/>
              <p:cNvSpPr>
                <a:spLocks noChangeArrowheads="1"/>
              </p:cNvSpPr>
              <p:nvPr userDrawn="1"/>
            </p:nvSpPr>
            <p:spPr bwMode="auto">
              <a:xfrm>
                <a:off x="5018" y="283"/>
                <a:ext cx="16" cy="95"/>
              </a:xfrm>
              <a:prstGeom prst="rect">
                <a:avLst/>
              </a:prstGeom>
              <a:solidFill>
                <a:srgbClr val="313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5" name="Rectangle 4832"/>
              <p:cNvSpPr>
                <a:spLocks noChangeArrowheads="1"/>
              </p:cNvSpPr>
              <p:nvPr userDrawn="1"/>
            </p:nvSpPr>
            <p:spPr bwMode="auto">
              <a:xfrm>
                <a:off x="5034" y="283"/>
                <a:ext cx="15" cy="95"/>
              </a:xfrm>
              <a:prstGeom prst="rect">
                <a:avLst/>
              </a:prstGeom>
              <a:solidFill>
                <a:srgbClr val="313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6" name="Rectangle 4833"/>
              <p:cNvSpPr>
                <a:spLocks noChangeArrowheads="1"/>
              </p:cNvSpPr>
              <p:nvPr userDrawn="1"/>
            </p:nvSpPr>
            <p:spPr bwMode="auto">
              <a:xfrm>
                <a:off x="5049" y="283"/>
                <a:ext cx="16" cy="95"/>
              </a:xfrm>
              <a:prstGeom prst="rect">
                <a:avLst/>
              </a:prstGeom>
              <a:solidFill>
                <a:srgbClr val="2F2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7" name="Rectangle 4834"/>
              <p:cNvSpPr>
                <a:spLocks noChangeArrowheads="1"/>
              </p:cNvSpPr>
              <p:nvPr userDrawn="1"/>
            </p:nvSpPr>
            <p:spPr bwMode="auto">
              <a:xfrm>
                <a:off x="5065" y="283"/>
                <a:ext cx="16" cy="95"/>
              </a:xfrm>
              <a:prstGeom prst="rect">
                <a:avLst/>
              </a:prstGeom>
              <a:solidFill>
                <a:srgbClr val="2E2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8" name="Rectangle 4835"/>
              <p:cNvSpPr>
                <a:spLocks noChangeArrowheads="1"/>
              </p:cNvSpPr>
              <p:nvPr userDrawn="1"/>
            </p:nvSpPr>
            <p:spPr bwMode="auto">
              <a:xfrm>
                <a:off x="5081" y="283"/>
                <a:ext cx="16" cy="95"/>
              </a:xfrm>
              <a:prstGeom prst="rect">
                <a:avLst/>
              </a:prstGeom>
              <a:solidFill>
                <a:srgbClr val="2C2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9" name="Rectangle 4836"/>
              <p:cNvSpPr>
                <a:spLocks noChangeArrowheads="1"/>
              </p:cNvSpPr>
              <p:nvPr userDrawn="1"/>
            </p:nvSpPr>
            <p:spPr bwMode="auto">
              <a:xfrm>
                <a:off x="5097" y="283"/>
                <a:ext cx="15" cy="95"/>
              </a:xfrm>
              <a:prstGeom prst="rect">
                <a:avLst/>
              </a:prstGeom>
              <a:solidFill>
                <a:srgbClr val="2B2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0" name="Rectangle 4837"/>
              <p:cNvSpPr>
                <a:spLocks noChangeArrowheads="1"/>
              </p:cNvSpPr>
              <p:nvPr userDrawn="1"/>
            </p:nvSpPr>
            <p:spPr bwMode="auto">
              <a:xfrm>
                <a:off x="5112" y="283"/>
                <a:ext cx="16" cy="95"/>
              </a:xfrm>
              <a:prstGeom prst="rect">
                <a:avLst/>
              </a:prstGeom>
              <a:solidFill>
                <a:srgbClr val="2A2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1" name="Rectangle 4838"/>
              <p:cNvSpPr>
                <a:spLocks noChangeArrowheads="1"/>
              </p:cNvSpPr>
              <p:nvPr userDrawn="1"/>
            </p:nvSpPr>
            <p:spPr bwMode="auto">
              <a:xfrm>
                <a:off x="5128" y="283"/>
                <a:ext cx="16" cy="95"/>
              </a:xfrm>
              <a:prstGeom prst="rect">
                <a:avLst/>
              </a:prstGeom>
              <a:solidFill>
                <a:srgbClr val="292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2" name="Rectangle 4839"/>
              <p:cNvSpPr>
                <a:spLocks noChangeArrowheads="1"/>
              </p:cNvSpPr>
              <p:nvPr userDrawn="1"/>
            </p:nvSpPr>
            <p:spPr bwMode="auto">
              <a:xfrm>
                <a:off x="5144" y="283"/>
                <a:ext cx="16" cy="95"/>
              </a:xfrm>
              <a:prstGeom prst="rect">
                <a:avLst/>
              </a:prstGeom>
              <a:solidFill>
                <a:srgbClr val="272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3" name="Rectangle 4840"/>
              <p:cNvSpPr>
                <a:spLocks noChangeArrowheads="1"/>
              </p:cNvSpPr>
              <p:nvPr userDrawn="1"/>
            </p:nvSpPr>
            <p:spPr bwMode="auto">
              <a:xfrm>
                <a:off x="5160" y="283"/>
                <a:ext cx="16" cy="95"/>
              </a:xfrm>
              <a:prstGeom prst="rect">
                <a:avLst/>
              </a:prstGeom>
              <a:solidFill>
                <a:srgbClr val="262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4" name="Rectangle 4841"/>
              <p:cNvSpPr>
                <a:spLocks noChangeArrowheads="1"/>
              </p:cNvSpPr>
              <p:nvPr userDrawn="1"/>
            </p:nvSpPr>
            <p:spPr bwMode="auto">
              <a:xfrm>
                <a:off x="5176" y="283"/>
                <a:ext cx="16" cy="95"/>
              </a:xfrm>
              <a:prstGeom prst="rect">
                <a:avLst/>
              </a:prstGeom>
              <a:solidFill>
                <a:srgbClr val="252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5" name="Rectangle 4842"/>
              <p:cNvSpPr>
                <a:spLocks noChangeArrowheads="1"/>
              </p:cNvSpPr>
              <p:nvPr userDrawn="1"/>
            </p:nvSpPr>
            <p:spPr bwMode="auto">
              <a:xfrm>
                <a:off x="5192" y="283"/>
                <a:ext cx="16" cy="95"/>
              </a:xfrm>
              <a:prstGeom prst="rect">
                <a:avLst/>
              </a:prstGeom>
              <a:solidFill>
                <a:srgbClr val="242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6" name="Rectangle 4843"/>
              <p:cNvSpPr>
                <a:spLocks noChangeArrowheads="1"/>
              </p:cNvSpPr>
              <p:nvPr userDrawn="1"/>
            </p:nvSpPr>
            <p:spPr bwMode="auto">
              <a:xfrm>
                <a:off x="5208" y="283"/>
                <a:ext cx="15" cy="95"/>
              </a:xfrm>
              <a:prstGeom prst="rect">
                <a:avLst/>
              </a:prstGeom>
              <a:solidFill>
                <a:srgbClr val="222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7" name="Rectangle 4844"/>
              <p:cNvSpPr>
                <a:spLocks noChangeArrowheads="1"/>
              </p:cNvSpPr>
              <p:nvPr userDrawn="1"/>
            </p:nvSpPr>
            <p:spPr bwMode="auto">
              <a:xfrm>
                <a:off x="5222" y="283"/>
                <a:ext cx="16" cy="95"/>
              </a:xfrm>
              <a:prstGeom prst="rect">
                <a:avLst/>
              </a:prstGeom>
              <a:solidFill>
                <a:srgbClr val="212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8" name="Rectangle 4845"/>
              <p:cNvSpPr>
                <a:spLocks noChangeArrowheads="1"/>
              </p:cNvSpPr>
              <p:nvPr userDrawn="1"/>
            </p:nvSpPr>
            <p:spPr bwMode="auto">
              <a:xfrm>
                <a:off x="5238" y="283"/>
                <a:ext cx="16" cy="95"/>
              </a:xfrm>
              <a:prstGeom prst="rect">
                <a:avLst/>
              </a:prstGeom>
              <a:solidFill>
                <a:srgbClr val="202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" name="Rectangle 4846"/>
              <p:cNvSpPr>
                <a:spLocks noChangeArrowheads="1"/>
              </p:cNvSpPr>
              <p:nvPr userDrawn="1"/>
            </p:nvSpPr>
            <p:spPr bwMode="auto">
              <a:xfrm>
                <a:off x="5254" y="283"/>
                <a:ext cx="16" cy="95"/>
              </a:xfrm>
              <a:prstGeom prst="rect">
                <a:avLst/>
              </a:prstGeom>
              <a:solidFill>
                <a:srgbClr val="1F1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0" name="Rectangle 4847"/>
              <p:cNvSpPr>
                <a:spLocks noChangeArrowheads="1"/>
              </p:cNvSpPr>
              <p:nvPr userDrawn="1"/>
            </p:nvSpPr>
            <p:spPr bwMode="auto">
              <a:xfrm>
                <a:off x="5270" y="283"/>
                <a:ext cx="15" cy="95"/>
              </a:xfrm>
              <a:prstGeom prst="rect">
                <a:avLst/>
              </a:prstGeom>
              <a:solidFill>
                <a:srgbClr val="1D1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1" name="Rectangle 4848"/>
              <p:cNvSpPr>
                <a:spLocks noChangeArrowheads="1"/>
              </p:cNvSpPr>
              <p:nvPr userDrawn="1"/>
            </p:nvSpPr>
            <p:spPr bwMode="auto">
              <a:xfrm>
                <a:off x="5285" y="283"/>
                <a:ext cx="16" cy="95"/>
              </a:xfrm>
              <a:prstGeom prst="rect">
                <a:avLst/>
              </a:prstGeom>
              <a:solidFill>
                <a:srgbClr val="1C1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2" name="Rectangle 4849"/>
              <p:cNvSpPr>
                <a:spLocks noChangeArrowheads="1"/>
              </p:cNvSpPr>
              <p:nvPr userDrawn="1"/>
            </p:nvSpPr>
            <p:spPr bwMode="auto">
              <a:xfrm>
                <a:off x="5301" y="283"/>
                <a:ext cx="17" cy="95"/>
              </a:xfrm>
              <a:prstGeom prst="rect">
                <a:avLst/>
              </a:prstGeom>
              <a:solidFill>
                <a:srgbClr val="1B1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3" name="Rectangle 4850"/>
              <p:cNvSpPr>
                <a:spLocks noChangeArrowheads="1"/>
              </p:cNvSpPr>
              <p:nvPr userDrawn="1"/>
            </p:nvSpPr>
            <p:spPr bwMode="auto">
              <a:xfrm>
                <a:off x="5317" y="283"/>
                <a:ext cx="16" cy="95"/>
              </a:xfrm>
              <a:prstGeom prst="rect">
                <a:avLst/>
              </a:prstGeom>
              <a:solidFill>
                <a:srgbClr val="1A1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4" name="Rectangle 4851"/>
              <p:cNvSpPr>
                <a:spLocks noChangeArrowheads="1"/>
              </p:cNvSpPr>
              <p:nvPr userDrawn="1"/>
            </p:nvSpPr>
            <p:spPr bwMode="auto">
              <a:xfrm>
                <a:off x="5333" y="283"/>
                <a:ext cx="15" cy="95"/>
              </a:xfrm>
              <a:prstGeom prst="rect">
                <a:avLst/>
              </a:prstGeom>
              <a:solidFill>
                <a:srgbClr val="181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5" name="Rectangle 4852"/>
              <p:cNvSpPr>
                <a:spLocks noChangeArrowheads="1"/>
              </p:cNvSpPr>
              <p:nvPr userDrawn="1"/>
            </p:nvSpPr>
            <p:spPr bwMode="auto">
              <a:xfrm>
                <a:off x="5348" y="283"/>
                <a:ext cx="16" cy="95"/>
              </a:xfrm>
              <a:prstGeom prst="rect">
                <a:avLst/>
              </a:prstGeom>
              <a:solidFill>
                <a:srgbClr val="171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6" name="Rectangle 4853"/>
              <p:cNvSpPr>
                <a:spLocks noChangeArrowheads="1"/>
              </p:cNvSpPr>
              <p:nvPr userDrawn="1"/>
            </p:nvSpPr>
            <p:spPr bwMode="auto">
              <a:xfrm>
                <a:off x="5364" y="283"/>
                <a:ext cx="16" cy="95"/>
              </a:xfrm>
              <a:prstGeom prst="rect">
                <a:avLst/>
              </a:prstGeom>
              <a:solidFill>
                <a:srgbClr val="151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7" name="Rectangle 4854"/>
              <p:cNvSpPr>
                <a:spLocks noChangeArrowheads="1"/>
              </p:cNvSpPr>
              <p:nvPr userDrawn="1"/>
            </p:nvSpPr>
            <p:spPr bwMode="auto">
              <a:xfrm>
                <a:off x="5380" y="283"/>
                <a:ext cx="16" cy="95"/>
              </a:xfrm>
              <a:prstGeom prst="rect">
                <a:avLst/>
              </a:prstGeom>
              <a:solidFill>
                <a:srgbClr val="151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8" name="Rectangle 4855"/>
              <p:cNvSpPr>
                <a:spLocks noChangeArrowheads="1"/>
              </p:cNvSpPr>
              <p:nvPr userDrawn="1"/>
            </p:nvSpPr>
            <p:spPr bwMode="auto">
              <a:xfrm>
                <a:off x="5396" y="283"/>
                <a:ext cx="16" cy="95"/>
              </a:xfrm>
              <a:prstGeom prst="rect">
                <a:avLst/>
              </a:prstGeom>
              <a:solidFill>
                <a:srgbClr val="131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9" name="Rectangle 4856"/>
              <p:cNvSpPr>
                <a:spLocks noChangeArrowheads="1"/>
              </p:cNvSpPr>
              <p:nvPr userDrawn="1"/>
            </p:nvSpPr>
            <p:spPr bwMode="auto">
              <a:xfrm>
                <a:off x="5412" y="283"/>
                <a:ext cx="16" cy="95"/>
              </a:xfrm>
              <a:prstGeom prst="rect">
                <a:avLst/>
              </a:prstGeom>
              <a:solidFill>
                <a:srgbClr val="121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0" name="Rectangle 4857"/>
              <p:cNvSpPr>
                <a:spLocks noChangeArrowheads="1"/>
              </p:cNvSpPr>
              <p:nvPr userDrawn="1"/>
            </p:nvSpPr>
            <p:spPr bwMode="auto">
              <a:xfrm>
                <a:off x="5428" y="283"/>
                <a:ext cx="16" cy="95"/>
              </a:xfrm>
              <a:prstGeom prst="rect">
                <a:avLst/>
              </a:prstGeom>
              <a:solidFill>
                <a:srgbClr val="101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1" name="Rectangle 4858"/>
              <p:cNvSpPr>
                <a:spLocks noChangeArrowheads="1"/>
              </p:cNvSpPr>
              <p:nvPr userDrawn="1"/>
            </p:nvSpPr>
            <p:spPr bwMode="auto">
              <a:xfrm>
                <a:off x="5444" y="283"/>
                <a:ext cx="15" cy="95"/>
              </a:xfrm>
              <a:prstGeom prst="rect">
                <a:avLst/>
              </a:prstGeom>
              <a:solidFill>
                <a:srgbClr val="0F0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2" name="Rectangle 4859"/>
              <p:cNvSpPr>
                <a:spLocks noChangeArrowheads="1"/>
              </p:cNvSpPr>
              <p:nvPr userDrawn="1"/>
            </p:nvSpPr>
            <p:spPr bwMode="auto">
              <a:xfrm>
                <a:off x="5458" y="283"/>
                <a:ext cx="17" cy="95"/>
              </a:xfrm>
              <a:prstGeom prst="rect">
                <a:avLst/>
              </a:prstGeom>
              <a:solidFill>
                <a:srgbClr val="0C0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3" name="Rectangle 4860"/>
              <p:cNvSpPr>
                <a:spLocks noChangeArrowheads="1"/>
              </p:cNvSpPr>
              <p:nvPr userDrawn="1"/>
            </p:nvSpPr>
            <p:spPr bwMode="auto">
              <a:xfrm>
                <a:off x="5474" y="283"/>
                <a:ext cx="16" cy="95"/>
              </a:xfrm>
              <a:prstGeom prst="rect">
                <a:avLst/>
              </a:prstGeom>
              <a:solidFill>
                <a:srgbClr val="0B0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4" name="Rectangle 4861"/>
              <p:cNvSpPr>
                <a:spLocks noChangeArrowheads="1"/>
              </p:cNvSpPr>
              <p:nvPr userDrawn="1"/>
            </p:nvSpPr>
            <p:spPr bwMode="auto">
              <a:xfrm>
                <a:off x="5490" y="283"/>
                <a:ext cx="16" cy="95"/>
              </a:xfrm>
              <a:prstGeom prst="rect">
                <a:avLst/>
              </a:prstGeom>
              <a:solidFill>
                <a:srgbClr val="080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5" name="Rectangle 4862"/>
              <p:cNvSpPr>
                <a:spLocks noChangeArrowheads="1"/>
              </p:cNvSpPr>
              <p:nvPr userDrawn="1"/>
            </p:nvSpPr>
            <p:spPr bwMode="auto">
              <a:xfrm>
                <a:off x="5506" y="283"/>
                <a:ext cx="15" cy="95"/>
              </a:xfrm>
              <a:prstGeom prst="rect">
                <a:avLst/>
              </a:prstGeom>
              <a:solidFill>
                <a:srgbClr val="070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6" name="Rectangle 4863"/>
              <p:cNvSpPr>
                <a:spLocks noChangeArrowheads="1"/>
              </p:cNvSpPr>
              <p:nvPr userDrawn="1"/>
            </p:nvSpPr>
            <p:spPr bwMode="auto">
              <a:xfrm>
                <a:off x="5521" y="283"/>
                <a:ext cx="16" cy="95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5" name="Rectangle 4864"/>
            <p:cNvSpPr>
              <a:spLocks noChangeArrowheads="1"/>
            </p:cNvSpPr>
            <p:nvPr userDrawn="1"/>
          </p:nvSpPr>
          <p:spPr bwMode="auto">
            <a:xfrm>
              <a:off x="193" y="287"/>
              <a:ext cx="5342" cy="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97" name="Rectangle 45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756025" y="6692900"/>
            <a:ext cx="977900" cy="3429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20BB5-C761-4463-BEF8-E1E486442691}" type="slidenum">
              <a:rPr lang="en-US"/>
              <a:pPr>
                <a:defRPr/>
              </a:pPr>
              <a:t>‹#›</a:t>
            </a:fld>
            <a:r>
              <a:rPr lang="en-US" dirty="0"/>
              <a:t>  of 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756025" y="6692900"/>
            <a:ext cx="977900" cy="3429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A16F87-8851-4C43-8FE9-265D83EEC73C}" type="slidenum">
              <a:rPr lang="en-US"/>
              <a:pPr>
                <a:defRPr/>
              </a:pPr>
              <a:t>‹#›</a:t>
            </a:fld>
            <a:r>
              <a:rPr lang="en-US" dirty="0"/>
              <a:t>  of 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756025" y="6692900"/>
            <a:ext cx="9779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3958-820C-4FF6-9145-B98024D15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95"/>
          <p:cNvGrpSpPr>
            <a:grpSpLocks/>
          </p:cNvGrpSpPr>
          <p:nvPr userDrawn="1"/>
        </p:nvGrpSpPr>
        <p:grpSpPr bwMode="auto">
          <a:xfrm>
            <a:off x="23813" y="6524625"/>
            <a:ext cx="9086850" cy="123825"/>
            <a:chOff x="189" y="283"/>
            <a:chExt cx="5348" cy="95"/>
          </a:xfrm>
        </p:grpSpPr>
        <p:grpSp>
          <p:nvGrpSpPr>
            <p:cNvPr id="1377" name="Group 396"/>
            <p:cNvGrpSpPr>
              <a:grpSpLocks/>
            </p:cNvGrpSpPr>
            <p:nvPr userDrawn="1"/>
          </p:nvGrpSpPr>
          <p:grpSpPr bwMode="auto">
            <a:xfrm>
              <a:off x="189" y="283"/>
              <a:ext cx="5348" cy="95"/>
              <a:chOff x="189" y="283"/>
              <a:chExt cx="5348" cy="95"/>
            </a:xfrm>
          </p:grpSpPr>
          <p:grpSp>
            <p:nvGrpSpPr>
              <p:cNvPr id="1379" name="Group 397"/>
              <p:cNvGrpSpPr>
                <a:grpSpLocks/>
              </p:cNvGrpSpPr>
              <p:nvPr userDrawn="1"/>
            </p:nvGrpSpPr>
            <p:grpSpPr bwMode="auto">
              <a:xfrm>
                <a:off x="189" y="283"/>
                <a:ext cx="3145" cy="95"/>
                <a:chOff x="189" y="283"/>
                <a:chExt cx="3145" cy="95"/>
              </a:xfrm>
            </p:grpSpPr>
            <p:sp>
              <p:nvSpPr>
                <p:cNvPr id="1422" name="Rectangle 398"/>
                <p:cNvSpPr>
                  <a:spLocks noChangeArrowheads="1"/>
                </p:cNvSpPr>
                <p:nvPr userDrawn="1"/>
              </p:nvSpPr>
              <p:spPr bwMode="auto">
                <a:xfrm>
                  <a:off x="189" y="283"/>
                  <a:ext cx="16" cy="95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3" name="Rectangle 399"/>
                <p:cNvSpPr>
                  <a:spLocks noChangeArrowheads="1"/>
                </p:cNvSpPr>
                <p:nvPr userDrawn="1"/>
              </p:nvSpPr>
              <p:spPr bwMode="auto">
                <a:xfrm>
                  <a:off x="205" y="283"/>
                  <a:ext cx="15" cy="95"/>
                </a:xfrm>
                <a:prstGeom prst="rect">
                  <a:avLst/>
                </a:prstGeom>
                <a:solidFill>
                  <a:srgbClr val="070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4" name="Rectangle 400"/>
                <p:cNvSpPr>
                  <a:spLocks noChangeArrowheads="1"/>
                </p:cNvSpPr>
                <p:nvPr userDrawn="1"/>
              </p:nvSpPr>
              <p:spPr bwMode="auto">
                <a:xfrm>
                  <a:off x="220" y="283"/>
                  <a:ext cx="16" cy="95"/>
                </a:xfrm>
                <a:prstGeom prst="rect">
                  <a:avLst/>
                </a:prstGeom>
                <a:solidFill>
                  <a:srgbClr val="080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5" name="Rectangle 401"/>
                <p:cNvSpPr>
                  <a:spLocks noChangeArrowheads="1"/>
                </p:cNvSpPr>
                <p:nvPr userDrawn="1"/>
              </p:nvSpPr>
              <p:spPr bwMode="auto">
                <a:xfrm>
                  <a:off x="236" y="283"/>
                  <a:ext cx="16" cy="95"/>
                </a:xfrm>
                <a:prstGeom prst="rect">
                  <a:avLst/>
                </a:prstGeom>
                <a:solidFill>
                  <a:srgbClr val="0B0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6" name="Rectangle 402"/>
                <p:cNvSpPr>
                  <a:spLocks noChangeArrowheads="1"/>
                </p:cNvSpPr>
                <p:nvPr userDrawn="1"/>
              </p:nvSpPr>
              <p:spPr bwMode="auto">
                <a:xfrm>
                  <a:off x="252" y="283"/>
                  <a:ext cx="15" cy="95"/>
                </a:xfrm>
                <a:prstGeom prst="rect">
                  <a:avLst/>
                </a:prstGeom>
                <a:solidFill>
                  <a:srgbClr val="0C0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7" name="Rectangle 403"/>
                <p:cNvSpPr>
                  <a:spLocks noChangeArrowheads="1"/>
                </p:cNvSpPr>
                <p:nvPr userDrawn="1"/>
              </p:nvSpPr>
              <p:spPr bwMode="auto">
                <a:xfrm>
                  <a:off x="267" y="283"/>
                  <a:ext cx="18" cy="95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8" name="Rectangle 404"/>
                <p:cNvSpPr>
                  <a:spLocks noChangeArrowheads="1"/>
                </p:cNvSpPr>
                <p:nvPr userDrawn="1"/>
              </p:nvSpPr>
              <p:spPr bwMode="auto">
                <a:xfrm>
                  <a:off x="283" y="283"/>
                  <a:ext cx="16" cy="95"/>
                </a:xfrm>
                <a:prstGeom prst="rect">
                  <a:avLst/>
                </a:prstGeom>
                <a:solidFill>
                  <a:srgbClr val="101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9" name="Rectangle 405"/>
                <p:cNvSpPr>
                  <a:spLocks noChangeArrowheads="1"/>
                </p:cNvSpPr>
                <p:nvPr userDrawn="1"/>
              </p:nvSpPr>
              <p:spPr bwMode="auto">
                <a:xfrm>
                  <a:off x="299" y="283"/>
                  <a:ext cx="16" cy="95"/>
                </a:xfrm>
                <a:prstGeom prst="rect">
                  <a:avLst/>
                </a:prstGeom>
                <a:solidFill>
                  <a:srgbClr val="121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0" name="Rectangle 406"/>
                <p:cNvSpPr>
                  <a:spLocks noChangeArrowheads="1"/>
                </p:cNvSpPr>
                <p:nvPr userDrawn="1"/>
              </p:nvSpPr>
              <p:spPr bwMode="auto">
                <a:xfrm>
                  <a:off x="315" y="283"/>
                  <a:ext cx="15" cy="95"/>
                </a:xfrm>
                <a:prstGeom prst="rect">
                  <a:avLst/>
                </a:prstGeom>
                <a:solidFill>
                  <a:srgbClr val="131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1" name="Rectangle 407"/>
                <p:cNvSpPr>
                  <a:spLocks noChangeArrowheads="1"/>
                </p:cNvSpPr>
                <p:nvPr userDrawn="1"/>
              </p:nvSpPr>
              <p:spPr bwMode="auto">
                <a:xfrm>
                  <a:off x="330" y="283"/>
                  <a:ext cx="16" cy="95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2" name="Rectangle 408"/>
                <p:cNvSpPr>
                  <a:spLocks noChangeArrowheads="1"/>
                </p:cNvSpPr>
                <p:nvPr userDrawn="1"/>
              </p:nvSpPr>
              <p:spPr bwMode="auto">
                <a:xfrm>
                  <a:off x="346" y="283"/>
                  <a:ext cx="16" cy="95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3" name="Rectangle 409"/>
                <p:cNvSpPr>
                  <a:spLocks noChangeArrowheads="1"/>
                </p:cNvSpPr>
                <p:nvPr userDrawn="1"/>
              </p:nvSpPr>
              <p:spPr bwMode="auto">
                <a:xfrm>
                  <a:off x="362" y="283"/>
                  <a:ext cx="16" cy="95"/>
                </a:xfrm>
                <a:prstGeom prst="rect">
                  <a:avLst/>
                </a:prstGeom>
                <a:solidFill>
                  <a:srgbClr val="171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4" name="Rectangle 410"/>
                <p:cNvSpPr>
                  <a:spLocks noChangeArrowheads="1"/>
                </p:cNvSpPr>
                <p:nvPr userDrawn="1"/>
              </p:nvSpPr>
              <p:spPr bwMode="auto">
                <a:xfrm>
                  <a:off x="378" y="283"/>
                  <a:ext cx="15" cy="95"/>
                </a:xfrm>
                <a:prstGeom prst="rect">
                  <a:avLst/>
                </a:prstGeom>
                <a:solidFill>
                  <a:srgbClr val="181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" name="Rectangle 411"/>
                <p:cNvSpPr>
                  <a:spLocks noChangeArrowheads="1"/>
                </p:cNvSpPr>
                <p:nvPr userDrawn="1"/>
              </p:nvSpPr>
              <p:spPr bwMode="auto">
                <a:xfrm>
                  <a:off x="393" y="283"/>
                  <a:ext cx="16" cy="95"/>
                </a:xfrm>
                <a:prstGeom prst="rect">
                  <a:avLst/>
                </a:prstGeom>
                <a:solidFill>
                  <a:srgbClr val="1A1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6" name="Rectangle 412"/>
                <p:cNvSpPr>
                  <a:spLocks noChangeArrowheads="1"/>
                </p:cNvSpPr>
                <p:nvPr userDrawn="1"/>
              </p:nvSpPr>
              <p:spPr bwMode="auto">
                <a:xfrm>
                  <a:off x="409" y="283"/>
                  <a:ext cx="18" cy="95"/>
                </a:xfrm>
                <a:prstGeom prst="rect">
                  <a:avLst/>
                </a:prstGeom>
                <a:solidFill>
                  <a:srgbClr val="1B1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7" name="Rectangle 413"/>
                <p:cNvSpPr>
                  <a:spLocks noChangeArrowheads="1"/>
                </p:cNvSpPr>
                <p:nvPr userDrawn="1"/>
              </p:nvSpPr>
              <p:spPr bwMode="auto">
                <a:xfrm>
                  <a:off x="425" y="283"/>
                  <a:ext cx="16" cy="95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8" name="Rectangle 414"/>
                <p:cNvSpPr>
                  <a:spLocks noChangeArrowheads="1"/>
                </p:cNvSpPr>
                <p:nvPr userDrawn="1"/>
              </p:nvSpPr>
              <p:spPr bwMode="auto">
                <a:xfrm>
                  <a:off x="441" y="283"/>
                  <a:ext cx="15" cy="95"/>
                </a:xfrm>
                <a:prstGeom prst="rect">
                  <a:avLst/>
                </a:prstGeom>
                <a:solidFill>
                  <a:srgbClr val="1D1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9" name="Rectangle 415"/>
                <p:cNvSpPr>
                  <a:spLocks noChangeArrowheads="1"/>
                </p:cNvSpPr>
                <p:nvPr userDrawn="1"/>
              </p:nvSpPr>
              <p:spPr bwMode="auto">
                <a:xfrm>
                  <a:off x="456" y="283"/>
                  <a:ext cx="16" cy="95"/>
                </a:xfrm>
                <a:prstGeom prst="rect">
                  <a:avLst/>
                </a:prstGeom>
                <a:solidFill>
                  <a:srgbClr val="1F1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0" name="Rectangle 416"/>
                <p:cNvSpPr>
                  <a:spLocks noChangeArrowheads="1"/>
                </p:cNvSpPr>
                <p:nvPr userDrawn="1"/>
              </p:nvSpPr>
              <p:spPr bwMode="auto">
                <a:xfrm>
                  <a:off x="472" y="283"/>
                  <a:ext cx="16" cy="95"/>
                </a:xfrm>
                <a:prstGeom prst="rect">
                  <a:avLst/>
                </a:prstGeom>
                <a:solidFill>
                  <a:srgbClr val="202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1" name="Rectangle 417"/>
                <p:cNvSpPr>
                  <a:spLocks noChangeArrowheads="1"/>
                </p:cNvSpPr>
                <p:nvPr userDrawn="1"/>
              </p:nvSpPr>
              <p:spPr bwMode="auto">
                <a:xfrm>
                  <a:off x="488" y="283"/>
                  <a:ext cx="15" cy="95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2" name="Rectangle 418"/>
                <p:cNvSpPr>
                  <a:spLocks noChangeArrowheads="1"/>
                </p:cNvSpPr>
                <p:nvPr userDrawn="1"/>
              </p:nvSpPr>
              <p:spPr bwMode="auto">
                <a:xfrm>
                  <a:off x="503" y="283"/>
                  <a:ext cx="16" cy="95"/>
                </a:xfrm>
                <a:prstGeom prst="rect">
                  <a:avLst/>
                </a:prstGeom>
                <a:solidFill>
                  <a:srgbClr val="222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3" name="Rectangle 419"/>
                <p:cNvSpPr>
                  <a:spLocks noChangeArrowheads="1"/>
                </p:cNvSpPr>
                <p:nvPr userDrawn="1"/>
              </p:nvSpPr>
              <p:spPr bwMode="auto">
                <a:xfrm>
                  <a:off x="519" y="283"/>
                  <a:ext cx="16" cy="95"/>
                </a:xfrm>
                <a:prstGeom prst="rect">
                  <a:avLst/>
                </a:prstGeom>
                <a:solidFill>
                  <a:srgbClr val="242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4" name="Rectangle 420"/>
                <p:cNvSpPr>
                  <a:spLocks noChangeArrowheads="1"/>
                </p:cNvSpPr>
                <p:nvPr userDrawn="1"/>
              </p:nvSpPr>
              <p:spPr bwMode="auto">
                <a:xfrm>
                  <a:off x="535" y="283"/>
                  <a:ext cx="16" cy="95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5" name="Rectangle 421"/>
                <p:cNvSpPr>
                  <a:spLocks noChangeArrowheads="1"/>
                </p:cNvSpPr>
                <p:nvPr userDrawn="1"/>
              </p:nvSpPr>
              <p:spPr bwMode="auto">
                <a:xfrm>
                  <a:off x="551" y="283"/>
                  <a:ext cx="15" cy="95"/>
                </a:xfrm>
                <a:prstGeom prst="rect">
                  <a:avLst/>
                </a:prstGeom>
                <a:solidFill>
                  <a:srgbClr val="262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6" name="Rectangle 422"/>
                <p:cNvSpPr>
                  <a:spLocks noChangeArrowheads="1"/>
                </p:cNvSpPr>
                <p:nvPr userDrawn="1"/>
              </p:nvSpPr>
              <p:spPr bwMode="auto">
                <a:xfrm>
                  <a:off x="566" y="283"/>
                  <a:ext cx="18" cy="95"/>
                </a:xfrm>
                <a:prstGeom prst="rect">
                  <a:avLst/>
                </a:prstGeom>
                <a:solidFill>
                  <a:srgbClr val="272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7" name="Rectangle 423"/>
                <p:cNvSpPr>
                  <a:spLocks noChangeArrowheads="1"/>
                </p:cNvSpPr>
                <p:nvPr userDrawn="1"/>
              </p:nvSpPr>
              <p:spPr bwMode="auto">
                <a:xfrm>
                  <a:off x="582" y="283"/>
                  <a:ext cx="16" cy="95"/>
                </a:xfrm>
                <a:prstGeom prst="rect">
                  <a:avLst/>
                </a:prstGeom>
                <a:solidFill>
                  <a:srgbClr val="292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8" name="Rectangle 424"/>
                <p:cNvSpPr>
                  <a:spLocks noChangeArrowheads="1"/>
                </p:cNvSpPr>
                <p:nvPr userDrawn="1"/>
              </p:nvSpPr>
              <p:spPr bwMode="auto">
                <a:xfrm>
                  <a:off x="598" y="283"/>
                  <a:ext cx="16" cy="95"/>
                </a:xfrm>
                <a:prstGeom prst="rect">
                  <a:avLst/>
                </a:prstGeom>
                <a:solidFill>
                  <a:srgbClr val="2A2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9" name="Rectangle 425"/>
                <p:cNvSpPr>
                  <a:spLocks noChangeArrowheads="1"/>
                </p:cNvSpPr>
                <p:nvPr userDrawn="1"/>
              </p:nvSpPr>
              <p:spPr bwMode="auto">
                <a:xfrm>
                  <a:off x="614" y="283"/>
                  <a:ext cx="15" cy="95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0" name="Rectangle 426"/>
                <p:cNvSpPr>
                  <a:spLocks noChangeArrowheads="1"/>
                </p:cNvSpPr>
                <p:nvPr userDrawn="1"/>
              </p:nvSpPr>
              <p:spPr bwMode="auto">
                <a:xfrm>
                  <a:off x="629" y="283"/>
                  <a:ext cx="16" cy="95"/>
                </a:xfrm>
                <a:prstGeom prst="rect">
                  <a:avLst/>
                </a:prstGeom>
                <a:solidFill>
                  <a:srgbClr val="2C2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1" name="Rectangle 427"/>
                <p:cNvSpPr>
                  <a:spLocks noChangeArrowheads="1"/>
                </p:cNvSpPr>
                <p:nvPr userDrawn="1"/>
              </p:nvSpPr>
              <p:spPr bwMode="auto">
                <a:xfrm>
                  <a:off x="645" y="283"/>
                  <a:ext cx="16" cy="95"/>
                </a:xfrm>
                <a:prstGeom prst="rect">
                  <a:avLst/>
                </a:prstGeom>
                <a:solidFill>
                  <a:srgbClr val="2E2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2" name="Rectangle 428"/>
                <p:cNvSpPr>
                  <a:spLocks noChangeArrowheads="1"/>
                </p:cNvSpPr>
                <p:nvPr userDrawn="1"/>
              </p:nvSpPr>
              <p:spPr bwMode="auto">
                <a:xfrm>
                  <a:off x="661" y="283"/>
                  <a:ext cx="16" cy="95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3" name="Rectangle 429"/>
                <p:cNvSpPr>
                  <a:spLocks noChangeArrowheads="1"/>
                </p:cNvSpPr>
                <p:nvPr userDrawn="1"/>
              </p:nvSpPr>
              <p:spPr bwMode="auto">
                <a:xfrm>
                  <a:off x="677" y="283"/>
                  <a:ext cx="15" cy="95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4" name="Rectangle 430"/>
                <p:cNvSpPr>
                  <a:spLocks noChangeArrowheads="1"/>
                </p:cNvSpPr>
                <p:nvPr userDrawn="1"/>
              </p:nvSpPr>
              <p:spPr bwMode="auto">
                <a:xfrm>
                  <a:off x="692" y="283"/>
                  <a:ext cx="16" cy="95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5" name="Rectangle 431"/>
                <p:cNvSpPr>
                  <a:spLocks noChangeArrowheads="1"/>
                </p:cNvSpPr>
                <p:nvPr userDrawn="1"/>
              </p:nvSpPr>
              <p:spPr bwMode="auto">
                <a:xfrm>
                  <a:off x="708" y="283"/>
                  <a:ext cx="18" cy="9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6" name="Rectangle 432"/>
                <p:cNvSpPr>
                  <a:spLocks noChangeArrowheads="1"/>
                </p:cNvSpPr>
                <p:nvPr userDrawn="1"/>
              </p:nvSpPr>
              <p:spPr bwMode="auto">
                <a:xfrm>
                  <a:off x="724" y="283"/>
                  <a:ext cx="15" cy="95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7" name="Rectangle 433"/>
                <p:cNvSpPr>
                  <a:spLocks noChangeArrowheads="1"/>
                </p:cNvSpPr>
                <p:nvPr userDrawn="1"/>
              </p:nvSpPr>
              <p:spPr bwMode="auto">
                <a:xfrm>
                  <a:off x="739" y="283"/>
                  <a:ext cx="16" cy="95"/>
                </a:xfrm>
                <a:prstGeom prst="rect">
                  <a:avLst/>
                </a:prstGeom>
                <a:solidFill>
                  <a:srgbClr val="363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8" name="Rectangle 434"/>
                <p:cNvSpPr>
                  <a:spLocks noChangeArrowheads="1"/>
                </p:cNvSpPr>
                <p:nvPr userDrawn="1"/>
              </p:nvSpPr>
              <p:spPr bwMode="auto">
                <a:xfrm>
                  <a:off x="755" y="283"/>
                  <a:ext cx="16" cy="95"/>
                </a:xfrm>
                <a:prstGeom prst="rect">
                  <a:avLst/>
                </a:prstGeom>
                <a:solidFill>
                  <a:srgbClr val="373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9" name="Rectangle 435"/>
                <p:cNvSpPr>
                  <a:spLocks noChangeArrowheads="1"/>
                </p:cNvSpPr>
                <p:nvPr userDrawn="1"/>
              </p:nvSpPr>
              <p:spPr bwMode="auto">
                <a:xfrm>
                  <a:off x="771" y="283"/>
                  <a:ext cx="16" cy="95"/>
                </a:xfrm>
                <a:prstGeom prst="rect">
                  <a:avLst/>
                </a:prstGeom>
                <a:solidFill>
                  <a:srgbClr val="383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0" name="Rectangle 436"/>
                <p:cNvSpPr>
                  <a:spLocks noChangeArrowheads="1"/>
                </p:cNvSpPr>
                <p:nvPr userDrawn="1"/>
              </p:nvSpPr>
              <p:spPr bwMode="auto">
                <a:xfrm>
                  <a:off x="787" y="283"/>
                  <a:ext cx="15" cy="95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1" name="Rectangle 437"/>
                <p:cNvSpPr>
                  <a:spLocks noChangeArrowheads="1"/>
                </p:cNvSpPr>
                <p:nvPr userDrawn="1"/>
              </p:nvSpPr>
              <p:spPr bwMode="auto">
                <a:xfrm>
                  <a:off x="802" y="283"/>
                  <a:ext cx="16" cy="95"/>
                </a:xfrm>
                <a:prstGeom prst="rect">
                  <a:avLst/>
                </a:prstGeom>
                <a:solidFill>
                  <a:srgbClr val="3B3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2" name="Rectangle 438"/>
                <p:cNvSpPr>
                  <a:spLocks noChangeArrowheads="1"/>
                </p:cNvSpPr>
                <p:nvPr userDrawn="1"/>
              </p:nvSpPr>
              <p:spPr bwMode="auto">
                <a:xfrm>
                  <a:off x="818" y="283"/>
                  <a:ext cx="16" cy="95"/>
                </a:xfrm>
                <a:prstGeom prst="rect">
                  <a:avLst/>
                </a:prstGeom>
                <a:solidFill>
                  <a:srgbClr val="3C3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3" name="Rectangle 439"/>
                <p:cNvSpPr>
                  <a:spLocks noChangeArrowheads="1"/>
                </p:cNvSpPr>
                <p:nvPr userDrawn="1"/>
              </p:nvSpPr>
              <p:spPr bwMode="auto">
                <a:xfrm>
                  <a:off x="834" y="283"/>
                  <a:ext cx="16" cy="95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4" name="Rectangle 440"/>
                <p:cNvSpPr>
                  <a:spLocks noChangeArrowheads="1"/>
                </p:cNvSpPr>
                <p:nvPr userDrawn="1"/>
              </p:nvSpPr>
              <p:spPr bwMode="auto">
                <a:xfrm>
                  <a:off x="850" y="283"/>
                  <a:ext cx="17" cy="95"/>
                </a:xfrm>
                <a:prstGeom prst="rect">
                  <a:avLst/>
                </a:prstGeom>
                <a:solidFill>
                  <a:srgbClr val="3F3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5" name="Rectangle 441"/>
                <p:cNvSpPr>
                  <a:spLocks noChangeArrowheads="1"/>
                </p:cNvSpPr>
                <p:nvPr userDrawn="1"/>
              </p:nvSpPr>
              <p:spPr bwMode="auto">
                <a:xfrm>
                  <a:off x="865" y="283"/>
                  <a:ext cx="16" cy="95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6" name="Rectangle 442"/>
                <p:cNvSpPr>
                  <a:spLocks noChangeArrowheads="1"/>
                </p:cNvSpPr>
                <p:nvPr userDrawn="1"/>
              </p:nvSpPr>
              <p:spPr bwMode="auto">
                <a:xfrm>
                  <a:off x="881" y="283"/>
                  <a:ext cx="16" cy="95"/>
                </a:xfrm>
                <a:prstGeom prst="rect">
                  <a:avLst/>
                </a:prstGeom>
                <a:solidFill>
                  <a:srgbClr val="424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7" name="Rectangle 443"/>
                <p:cNvSpPr>
                  <a:spLocks noChangeArrowheads="1"/>
                </p:cNvSpPr>
                <p:nvPr userDrawn="1"/>
              </p:nvSpPr>
              <p:spPr bwMode="auto">
                <a:xfrm>
                  <a:off x="897" y="283"/>
                  <a:ext cx="16" cy="95"/>
                </a:xfrm>
                <a:prstGeom prst="rect">
                  <a:avLst/>
                </a:prstGeom>
                <a:solidFill>
                  <a:srgbClr val="434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8" name="Rectangle 444"/>
                <p:cNvSpPr>
                  <a:spLocks noChangeArrowheads="1"/>
                </p:cNvSpPr>
                <p:nvPr userDrawn="1"/>
              </p:nvSpPr>
              <p:spPr bwMode="auto">
                <a:xfrm>
                  <a:off x="913" y="283"/>
                  <a:ext cx="15" cy="95"/>
                </a:xfrm>
                <a:prstGeom prst="rect">
                  <a:avLst/>
                </a:prstGeom>
                <a:solidFill>
                  <a:srgbClr val="454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9" name="Rectangle 445"/>
                <p:cNvSpPr>
                  <a:spLocks noChangeArrowheads="1"/>
                </p:cNvSpPr>
                <p:nvPr userDrawn="1"/>
              </p:nvSpPr>
              <p:spPr bwMode="auto">
                <a:xfrm>
                  <a:off x="928" y="283"/>
                  <a:ext cx="16" cy="95"/>
                </a:xfrm>
                <a:prstGeom prst="rect">
                  <a:avLst/>
                </a:prstGeom>
                <a:solidFill>
                  <a:srgbClr val="464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70" name="Rectangle 446"/>
                <p:cNvSpPr>
                  <a:spLocks noChangeArrowheads="1"/>
                </p:cNvSpPr>
                <p:nvPr userDrawn="1"/>
              </p:nvSpPr>
              <p:spPr bwMode="auto">
                <a:xfrm>
                  <a:off x="944" y="283"/>
                  <a:ext cx="16" cy="95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71" name="Rectangle 447"/>
                <p:cNvSpPr>
                  <a:spLocks noChangeArrowheads="1"/>
                </p:cNvSpPr>
                <p:nvPr userDrawn="1"/>
              </p:nvSpPr>
              <p:spPr bwMode="auto">
                <a:xfrm>
                  <a:off x="960" y="283"/>
                  <a:ext cx="15" cy="95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72" name="Rectangle 448"/>
                <p:cNvSpPr>
                  <a:spLocks noChangeArrowheads="1"/>
                </p:cNvSpPr>
                <p:nvPr userDrawn="1"/>
              </p:nvSpPr>
              <p:spPr bwMode="auto">
                <a:xfrm>
                  <a:off x="975" y="283"/>
                  <a:ext cx="16" cy="95"/>
                </a:xfrm>
                <a:prstGeom prst="rect">
                  <a:avLst/>
                </a:prstGeom>
                <a:solidFill>
                  <a:srgbClr val="4A4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73" name="Rectangle 449"/>
                <p:cNvSpPr>
                  <a:spLocks noChangeArrowheads="1"/>
                </p:cNvSpPr>
                <p:nvPr userDrawn="1"/>
              </p:nvSpPr>
              <p:spPr bwMode="auto">
                <a:xfrm>
                  <a:off x="991" y="283"/>
                  <a:ext cx="16" cy="95"/>
                </a:xfrm>
                <a:prstGeom prst="rect">
                  <a:avLst/>
                </a:prstGeom>
                <a:solidFill>
                  <a:srgbClr val="4B4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74" name="Rectangle 450"/>
                <p:cNvSpPr>
                  <a:spLocks noChangeArrowheads="1"/>
                </p:cNvSpPr>
                <p:nvPr userDrawn="1"/>
              </p:nvSpPr>
              <p:spPr bwMode="auto">
                <a:xfrm>
                  <a:off x="1007" y="283"/>
                  <a:ext cx="18" cy="95"/>
                </a:xfrm>
                <a:prstGeom prst="rect">
                  <a:avLst/>
                </a:prstGeom>
                <a:solidFill>
                  <a:srgbClr val="4D4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75" name="Rectangle 451"/>
                <p:cNvSpPr>
                  <a:spLocks noChangeArrowheads="1"/>
                </p:cNvSpPr>
                <p:nvPr userDrawn="1"/>
              </p:nvSpPr>
              <p:spPr bwMode="auto">
                <a:xfrm>
                  <a:off x="1023" y="283"/>
                  <a:ext cx="15" cy="95"/>
                </a:xfrm>
                <a:prstGeom prst="rect">
                  <a:avLst/>
                </a:prstGeom>
                <a:solidFill>
                  <a:srgbClr val="4E4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76" name="Rectangle 452"/>
                <p:cNvSpPr>
                  <a:spLocks noChangeArrowheads="1"/>
                </p:cNvSpPr>
                <p:nvPr userDrawn="1"/>
              </p:nvSpPr>
              <p:spPr bwMode="auto">
                <a:xfrm>
                  <a:off x="1038" y="283"/>
                  <a:ext cx="16" cy="95"/>
                </a:xfrm>
                <a:prstGeom prst="rect">
                  <a:avLst/>
                </a:prstGeom>
                <a:solidFill>
                  <a:srgbClr val="505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77" name="Rectangle 453"/>
                <p:cNvSpPr>
                  <a:spLocks noChangeArrowheads="1"/>
                </p:cNvSpPr>
                <p:nvPr userDrawn="1"/>
              </p:nvSpPr>
              <p:spPr bwMode="auto">
                <a:xfrm>
                  <a:off x="1054" y="283"/>
                  <a:ext cx="16" cy="95"/>
                </a:xfrm>
                <a:prstGeom prst="rect">
                  <a:avLst/>
                </a:prstGeom>
                <a:solidFill>
                  <a:srgbClr val="515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78" name="Rectangle 454"/>
                <p:cNvSpPr>
                  <a:spLocks noChangeArrowheads="1"/>
                </p:cNvSpPr>
                <p:nvPr userDrawn="1"/>
              </p:nvSpPr>
              <p:spPr bwMode="auto">
                <a:xfrm>
                  <a:off x="1070" y="283"/>
                  <a:ext cx="16" cy="95"/>
                </a:xfrm>
                <a:prstGeom prst="rect">
                  <a:avLst/>
                </a:prstGeom>
                <a:solidFill>
                  <a:srgbClr val="525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79" name="Rectangle 455"/>
                <p:cNvSpPr>
                  <a:spLocks noChangeArrowheads="1"/>
                </p:cNvSpPr>
                <p:nvPr userDrawn="1"/>
              </p:nvSpPr>
              <p:spPr bwMode="auto">
                <a:xfrm>
                  <a:off x="1086" y="283"/>
                  <a:ext cx="15" cy="95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0" name="Rectangle 456"/>
                <p:cNvSpPr>
                  <a:spLocks noChangeArrowheads="1"/>
                </p:cNvSpPr>
                <p:nvPr userDrawn="1"/>
              </p:nvSpPr>
              <p:spPr bwMode="auto">
                <a:xfrm>
                  <a:off x="1101" y="283"/>
                  <a:ext cx="16" cy="95"/>
                </a:xfrm>
                <a:prstGeom prst="rect">
                  <a:avLst/>
                </a:prstGeom>
                <a:solidFill>
                  <a:srgbClr val="555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1" name="Rectangle 457"/>
                <p:cNvSpPr>
                  <a:spLocks noChangeArrowheads="1"/>
                </p:cNvSpPr>
                <p:nvPr userDrawn="1"/>
              </p:nvSpPr>
              <p:spPr bwMode="auto">
                <a:xfrm>
                  <a:off x="1117" y="283"/>
                  <a:ext cx="16" cy="95"/>
                </a:xfrm>
                <a:prstGeom prst="rect">
                  <a:avLst/>
                </a:prstGeom>
                <a:solidFill>
                  <a:srgbClr val="565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2" name="Rectangle 458"/>
                <p:cNvSpPr>
                  <a:spLocks noChangeArrowheads="1"/>
                </p:cNvSpPr>
                <p:nvPr userDrawn="1"/>
              </p:nvSpPr>
              <p:spPr bwMode="auto">
                <a:xfrm>
                  <a:off x="1133" y="283"/>
                  <a:ext cx="16" cy="95"/>
                </a:xfrm>
                <a:prstGeom prst="rect">
                  <a:avLst/>
                </a:prstGeom>
                <a:solidFill>
                  <a:srgbClr val="585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3" name="Rectangle 459"/>
                <p:cNvSpPr>
                  <a:spLocks noChangeArrowheads="1"/>
                </p:cNvSpPr>
                <p:nvPr userDrawn="1"/>
              </p:nvSpPr>
              <p:spPr bwMode="auto">
                <a:xfrm>
                  <a:off x="1149" y="283"/>
                  <a:ext cx="17" cy="95"/>
                </a:xfrm>
                <a:prstGeom prst="rect">
                  <a:avLst/>
                </a:prstGeom>
                <a:solidFill>
                  <a:srgbClr val="595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4" name="Rectangle 460"/>
                <p:cNvSpPr>
                  <a:spLocks noChangeArrowheads="1"/>
                </p:cNvSpPr>
                <p:nvPr userDrawn="1"/>
              </p:nvSpPr>
              <p:spPr bwMode="auto">
                <a:xfrm>
                  <a:off x="1164" y="283"/>
                  <a:ext cx="16" cy="95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5" name="Rectangle 461"/>
                <p:cNvSpPr>
                  <a:spLocks noChangeArrowheads="1"/>
                </p:cNvSpPr>
                <p:nvPr userDrawn="1"/>
              </p:nvSpPr>
              <p:spPr bwMode="auto">
                <a:xfrm>
                  <a:off x="1180" y="283"/>
                  <a:ext cx="16" cy="95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6" name="Rectangle 462"/>
                <p:cNvSpPr>
                  <a:spLocks noChangeArrowheads="1"/>
                </p:cNvSpPr>
                <p:nvPr userDrawn="1"/>
              </p:nvSpPr>
              <p:spPr bwMode="auto">
                <a:xfrm>
                  <a:off x="1196" y="283"/>
                  <a:ext cx="15" cy="95"/>
                </a:xfrm>
                <a:prstGeom prst="rect">
                  <a:avLst/>
                </a:prstGeom>
                <a:solidFill>
                  <a:srgbClr val="5D5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7" name="Rectangle 463"/>
                <p:cNvSpPr>
                  <a:spLocks noChangeArrowheads="1"/>
                </p:cNvSpPr>
                <p:nvPr userDrawn="1"/>
              </p:nvSpPr>
              <p:spPr bwMode="auto">
                <a:xfrm>
                  <a:off x="1211" y="283"/>
                  <a:ext cx="16" cy="95"/>
                </a:xfrm>
                <a:prstGeom prst="rect">
                  <a:avLst/>
                </a:prstGeom>
                <a:solidFill>
                  <a:srgbClr val="5E5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8" name="Rectangle 464"/>
                <p:cNvSpPr>
                  <a:spLocks noChangeArrowheads="1"/>
                </p:cNvSpPr>
                <p:nvPr userDrawn="1"/>
              </p:nvSpPr>
              <p:spPr bwMode="auto">
                <a:xfrm>
                  <a:off x="1227" y="283"/>
                  <a:ext cx="16" cy="95"/>
                </a:xfrm>
                <a:prstGeom prst="rect">
                  <a:avLst/>
                </a:prstGeom>
                <a:solidFill>
                  <a:srgbClr val="606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9" name="Rectangle 465"/>
                <p:cNvSpPr>
                  <a:spLocks noChangeArrowheads="1"/>
                </p:cNvSpPr>
                <p:nvPr userDrawn="1"/>
              </p:nvSpPr>
              <p:spPr bwMode="auto">
                <a:xfrm>
                  <a:off x="1243" y="283"/>
                  <a:ext cx="16" cy="95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90" name="Rectangle 466"/>
                <p:cNvSpPr>
                  <a:spLocks noChangeArrowheads="1"/>
                </p:cNvSpPr>
                <p:nvPr userDrawn="1"/>
              </p:nvSpPr>
              <p:spPr bwMode="auto">
                <a:xfrm>
                  <a:off x="1259" y="283"/>
                  <a:ext cx="15" cy="95"/>
                </a:xfrm>
                <a:prstGeom prst="rect">
                  <a:avLst/>
                </a:prstGeom>
                <a:solidFill>
                  <a:srgbClr val="636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91" name="Rectangle 467"/>
                <p:cNvSpPr>
                  <a:spLocks noChangeArrowheads="1"/>
                </p:cNvSpPr>
                <p:nvPr userDrawn="1"/>
              </p:nvSpPr>
              <p:spPr bwMode="auto">
                <a:xfrm>
                  <a:off x="1274" y="283"/>
                  <a:ext cx="16" cy="95"/>
                </a:xfrm>
                <a:prstGeom prst="rect">
                  <a:avLst/>
                </a:prstGeom>
                <a:solidFill>
                  <a:srgbClr val="636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92" name="Rectangle 468"/>
                <p:cNvSpPr>
                  <a:spLocks noChangeArrowheads="1"/>
                </p:cNvSpPr>
                <p:nvPr userDrawn="1"/>
              </p:nvSpPr>
              <p:spPr bwMode="auto">
                <a:xfrm>
                  <a:off x="1290" y="283"/>
                  <a:ext cx="16" cy="95"/>
                </a:xfrm>
                <a:prstGeom prst="rect">
                  <a:avLst/>
                </a:prstGeom>
                <a:solidFill>
                  <a:srgbClr val="656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93" name="Rectangle 469"/>
                <p:cNvSpPr>
                  <a:spLocks noChangeArrowheads="1"/>
                </p:cNvSpPr>
                <p:nvPr userDrawn="1"/>
              </p:nvSpPr>
              <p:spPr bwMode="auto">
                <a:xfrm>
                  <a:off x="1306" y="283"/>
                  <a:ext cx="18" cy="95"/>
                </a:xfrm>
                <a:prstGeom prst="rect">
                  <a:avLst/>
                </a:prstGeom>
                <a:solidFill>
                  <a:srgbClr val="666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94" name="Rectangle 470"/>
                <p:cNvSpPr>
                  <a:spLocks noChangeArrowheads="1"/>
                </p:cNvSpPr>
                <p:nvPr userDrawn="1"/>
              </p:nvSpPr>
              <p:spPr bwMode="auto">
                <a:xfrm>
                  <a:off x="1322" y="283"/>
                  <a:ext cx="15" cy="95"/>
                </a:xfrm>
                <a:prstGeom prst="rect">
                  <a:avLst/>
                </a:prstGeom>
                <a:solidFill>
                  <a:srgbClr val="686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95" name="Rectangle 471"/>
                <p:cNvSpPr>
                  <a:spLocks noChangeArrowheads="1"/>
                </p:cNvSpPr>
                <p:nvPr userDrawn="1"/>
              </p:nvSpPr>
              <p:spPr bwMode="auto">
                <a:xfrm>
                  <a:off x="1337" y="283"/>
                  <a:ext cx="16" cy="95"/>
                </a:xfrm>
                <a:prstGeom prst="rect">
                  <a:avLst/>
                </a:prstGeom>
                <a:solidFill>
                  <a:srgbClr val="696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96" name="Rectangle 472"/>
                <p:cNvSpPr>
                  <a:spLocks noChangeArrowheads="1"/>
                </p:cNvSpPr>
                <p:nvPr userDrawn="1"/>
              </p:nvSpPr>
              <p:spPr bwMode="auto">
                <a:xfrm>
                  <a:off x="1353" y="283"/>
                  <a:ext cx="16" cy="95"/>
                </a:xfrm>
                <a:prstGeom prst="rect">
                  <a:avLst/>
                </a:prstGeom>
                <a:solidFill>
                  <a:srgbClr val="6A6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97" name="Rectangle 473"/>
                <p:cNvSpPr>
                  <a:spLocks noChangeArrowheads="1"/>
                </p:cNvSpPr>
                <p:nvPr userDrawn="1"/>
              </p:nvSpPr>
              <p:spPr bwMode="auto">
                <a:xfrm>
                  <a:off x="1369" y="283"/>
                  <a:ext cx="16" cy="95"/>
                </a:xfrm>
                <a:prstGeom prst="rect">
                  <a:avLst/>
                </a:prstGeom>
                <a:solidFill>
                  <a:srgbClr val="6B6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98" name="Rectangle 474"/>
                <p:cNvSpPr>
                  <a:spLocks noChangeArrowheads="1"/>
                </p:cNvSpPr>
                <p:nvPr userDrawn="1"/>
              </p:nvSpPr>
              <p:spPr bwMode="auto">
                <a:xfrm>
                  <a:off x="1385" y="283"/>
                  <a:ext cx="15" cy="95"/>
                </a:xfrm>
                <a:prstGeom prst="rect">
                  <a:avLst/>
                </a:prstGeom>
                <a:solidFill>
                  <a:srgbClr val="6D6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99" name="Rectangle 475"/>
                <p:cNvSpPr>
                  <a:spLocks noChangeArrowheads="1"/>
                </p:cNvSpPr>
                <p:nvPr userDrawn="1"/>
              </p:nvSpPr>
              <p:spPr bwMode="auto">
                <a:xfrm>
                  <a:off x="1400" y="283"/>
                  <a:ext cx="16" cy="95"/>
                </a:xfrm>
                <a:prstGeom prst="rect">
                  <a:avLst/>
                </a:prstGeom>
                <a:solidFill>
                  <a:srgbClr val="6E6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0" name="Rectangle 476"/>
                <p:cNvSpPr>
                  <a:spLocks noChangeArrowheads="1"/>
                </p:cNvSpPr>
                <p:nvPr userDrawn="1"/>
              </p:nvSpPr>
              <p:spPr bwMode="auto">
                <a:xfrm>
                  <a:off x="1416" y="283"/>
                  <a:ext cx="16" cy="95"/>
                </a:xfrm>
                <a:prstGeom prst="rect">
                  <a:avLst/>
                </a:prstGeom>
                <a:solidFill>
                  <a:srgbClr val="6F6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1" name="Rectangle 477"/>
                <p:cNvSpPr>
                  <a:spLocks noChangeArrowheads="1"/>
                </p:cNvSpPr>
                <p:nvPr userDrawn="1"/>
              </p:nvSpPr>
              <p:spPr bwMode="auto">
                <a:xfrm>
                  <a:off x="1432" y="283"/>
                  <a:ext cx="15" cy="95"/>
                </a:xfrm>
                <a:prstGeom prst="rect">
                  <a:avLst/>
                </a:prstGeom>
                <a:solidFill>
                  <a:srgbClr val="707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2" name="Rectangle 478"/>
                <p:cNvSpPr>
                  <a:spLocks noChangeArrowheads="1"/>
                </p:cNvSpPr>
                <p:nvPr userDrawn="1"/>
              </p:nvSpPr>
              <p:spPr bwMode="auto">
                <a:xfrm>
                  <a:off x="1447" y="283"/>
                  <a:ext cx="18" cy="95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3" name="Rectangle 479"/>
                <p:cNvSpPr>
                  <a:spLocks noChangeArrowheads="1"/>
                </p:cNvSpPr>
                <p:nvPr userDrawn="1"/>
              </p:nvSpPr>
              <p:spPr bwMode="auto">
                <a:xfrm>
                  <a:off x="1463" y="283"/>
                  <a:ext cx="16" cy="95"/>
                </a:xfrm>
                <a:prstGeom prst="rect">
                  <a:avLst/>
                </a:prstGeom>
                <a:solidFill>
                  <a:srgbClr val="737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4" name="Rectangle 480"/>
                <p:cNvSpPr>
                  <a:spLocks noChangeArrowheads="1"/>
                </p:cNvSpPr>
                <p:nvPr userDrawn="1"/>
              </p:nvSpPr>
              <p:spPr bwMode="auto">
                <a:xfrm>
                  <a:off x="1479" y="283"/>
                  <a:ext cx="16" cy="95"/>
                </a:xfrm>
                <a:prstGeom prst="rect">
                  <a:avLst/>
                </a:prstGeom>
                <a:solidFill>
                  <a:srgbClr val="747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5" name="Rectangle 481"/>
                <p:cNvSpPr>
                  <a:spLocks noChangeArrowheads="1"/>
                </p:cNvSpPr>
                <p:nvPr userDrawn="1"/>
              </p:nvSpPr>
              <p:spPr bwMode="auto">
                <a:xfrm>
                  <a:off x="1495" y="283"/>
                  <a:ext cx="15" cy="95"/>
                </a:xfrm>
                <a:prstGeom prst="rect">
                  <a:avLst/>
                </a:prstGeom>
                <a:solidFill>
                  <a:srgbClr val="757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6" name="Rectangle 482"/>
                <p:cNvSpPr>
                  <a:spLocks noChangeArrowheads="1"/>
                </p:cNvSpPr>
                <p:nvPr userDrawn="1"/>
              </p:nvSpPr>
              <p:spPr bwMode="auto">
                <a:xfrm>
                  <a:off x="1510" y="283"/>
                  <a:ext cx="16" cy="95"/>
                </a:xfrm>
                <a:prstGeom prst="rect">
                  <a:avLst/>
                </a:prstGeom>
                <a:solidFill>
                  <a:srgbClr val="777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7" name="Rectangle 483"/>
                <p:cNvSpPr>
                  <a:spLocks noChangeArrowheads="1"/>
                </p:cNvSpPr>
                <p:nvPr userDrawn="1"/>
              </p:nvSpPr>
              <p:spPr bwMode="auto">
                <a:xfrm>
                  <a:off x="1526" y="283"/>
                  <a:ext cx="16" cy="95"/>
                </a:xfrm>
                <a:prstGeom prst="rect">
                  <a:avLst/>
                </a:prstGeom>
                <a:solidFill>
                  <a:srgbClr val="777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8" name="Rectangle 484"/>
                <p:cNvSpPr>
                  <a:spLocks noChangeArrowheads="1"/>
                </p:cNvSpPr>
                <p:nvPr userDrawn="1"/>
              </p:nvSpPr>
              <p:spPr bwMode="auto">
                <a:xfrm>
                  <a:off x="1542" y="283"/>
                  <a:ext cx="16" cy="95"/>
                </a:xfrm>
                <a:prstGeom prst="rect">
                  <a:avLst/>
                </a:prstGeom>
                <a:solidFill>
                  <a:srgbClr val="797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9" name="Rectangle 485"/>
                <p:cNvSpPr>
                  <a:spLocks noChangeArrowheads="1"/>
                </p:cNvSpPr>
                <p:nvPr userDrawn="1"/>
              </p:nvSpPr>
              <p:spPr bwMode="auto">
                <a:xfrm>
                  <a:off x="1558" y="283"/>
                  <a:ext cx="15" cy="95"/>
                </a:xfrm>
                <a:prstGeom prst="rect">
                  <a:avLst/>
                </a:prstGeom>
                <a:solidFill>
                  <a:srgbClr val="7A7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0" name="Rectangle 486"/>
                <p:cNvSpPr>
                  <a:spLocks noChangeArrowheads="1"/>
                </p:cNvSpPr>
                <p:nvPr userDrawn="1"/>
              </p:nvSpPr>
              <p:spPr bwMode="auto">
                <a:xfrm>
                  <a:off x="1573" y="283"/>
                  <a:ext cx="16" cy="95"/>
                </a:xfrm>
                <a:prstGeom prst="rect">
                  <a:avLst/>
                </a:prstGeom>
                <a:solidFill>
                  <a:srgbClr val="7B7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1" name="Rectangle 487"/>
                <p:cNvSpPr>
                  <a:spLocks noChangeArrowheads="1"/>
                </p:cNvSpPr>
                <p:nvPr userDrawn="1"/>
              </p:nvSpPr>
              <p:spPr bwMode="auto">
                <a:xfrm>
                  <a:off x="1589" y="283"/>
                  <a:ext cx="18" cy="95"/>
                </a:xfrm>
                <a:prstGeom prst="rect">
                  <a:avLst/>
                </a:prstGeom>
                <a:solidFill>
                  <a:srgbClr val="7C7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2" name="Rectangle 488"/>
                <p:cNvSpPr>
                  <a:spLocks noChangeArrowheads="1"/>
                </p:cNvSpPr>
                <p:nvPr userDrawn="1"/>
              </p:nvSpPr>
              <p:spPr bwMode="auto">
                <a:xfrm>
                  <a:off x="1605" y="283"/>
                  <a:ext cx="16" cy="95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3" name="Rectangle 489"/>
                <p:cNvSpPr>
                  <a:spLocks noChangeArrowheads="1"/>
                </p:cNvSpPr>
                <p:nvPr userDrawn="1"/>
              </p:nvSpPr>
              <p:spPr bwMode="auto">
                <a:xfrm>
                  <a:off x="1621" y="283"/>
                  <a:ext cx="15" cy="95"/>
                </a:xfrm>
                <a:prstGeom prst="rect">
                  <a:avLst/>
                </a:prstGeom>
                <a:solidFill>
                  <a:srgbClr val="7E7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4" name="Rectangle 490"/>
                <p:cNvSpPr>
                  <a:spLocks noChangeArrowheads="1"/>
                </p:cNvSpPr>
                <p:nvPr userDrawn="1"/>
              </p:nvSpPr>
              <p:spPr bwMode="auto">
                <a:xfrm>
                  <a:off x="1636" y="283"/>
                  <a:ext cx="16" cy="95"/>
                </a:xfrm>
                <a:prstGeom prst="rect">
                  <a:avLst/>
                </a:prstGeom>
                <a:solidFill>
                  <a:srgbClr val="808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5" name="Rectangle 491"/>
                <p:cNvSpPr>
                  <a:spLocks noChangeArrowheads="1"/>
                </p:cNvSpPr>
                <p:nvPr userDrawn="1"/>
              </p:nvSpPr>
              <p:spPr bwMode="auto">
                <a:xfrm>
                  <a:off x="1652" y="283"/>
                  <a:ext cx="16" cy="95"/>
                </a:xfrm>
                <a:prstGeom prst="rect">
                  <a:avLst/>
                </a:prstGeom>
                <a:solidFill>
                  <a:srgbClr val="808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6" name="Rectangle 492"/>
                <p:cNvSpPr>
                  <a:spLocks noChangeArrowheads="1"/>
                </p:cNvSpPr>
                <p:nvPr userDrawn="1"/>
              </p:nvSpPr>
              <p:spPr bwMode="auto">
                <a:xfrm>
                  <a:off x="1668" y="283"/>
                  <a:ext cx="15" cy="95"/>
                </a:xfrm>
                <a:prstGeom prst="rect">
                  <a:avLst/>
                </a:prstGeom>
                <a:solidFill>
                  <a:srgbClr val="828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7" name="Rectangle 493"/>
                <p:cNvSpPr>
                  <a:spLocks noChangeArrowheads="1"/>
                </p:cNvSpPr>
                <p:nvPr userDrawn="1"/>
              </p:nvSpPr>
              <p:spPr bwMode="auto">
                <a:xfrm>
                  <a:off x="1683" y="283"/>
                  <a:ext cx="16" cy="95"/>
                </a:xfrm>
                <a:prstGeom prst="rect">
                  <a:avLst/>
                </a:prstGeom>
                <a:solidFill>
                  <a:srgbClr val="828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8" name="Rectangle 494"/>
                <p:cNvSpPr>
                  <a:spLocks noChangeArrowheads="1"/>
                </p:cNvSpPr>
                <p:nvPr userDrawn="1"/>
              </p:nvSpPr>
              <p:spPr bwMode="auto">
                <a:xfrm>
                  <a:off x="1699" y="283"/>
                  <a:ext cx="16" cy="95"/>
                </a:xfrm>
                <a:prstGeom prst="rect">
                  <a:avLst/>
                </a:prstGeom>
                <a:solidFill>
                  <a:srgbClr val="848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9" name="Rectangle 495"/>
                <p:cNvSpPr>
                  <a:spLocks noChangeArrowheads="1"/>
                </p:cNvSpPr>
                <p:nvPr userDrawn="1"/>
              </p:nvSpPr>
              <p:spPr bwMode="auto">
                <a:xfrm>
                  <a:off x="1715" y="283"/>
                  <a:ext cx="16" cy="95"/>
                </a:xfrm>
                <a:prstGeom prst="rect">
                  <a:avLst/>
                </a:prstGeom>
                <a:solidFill>
                  <a:srgbClr val="858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20" name="Rectangle 496"/>
                <p:cNvSpPr>
                  <a:spLocks noChangeArrowheads="1"/>
                </p:cNvSpPr>
                <p:nvPr userDrawn="1"/>
              </p:nvSpPr>
              <p:spPr bwMode="auto">
                <a:xfrm>
                  <a:off x="1731" y="283"/>
                  <a:ext cx="15" cy="95"/>
                </a:xfrm>
                <a:prstGeom prst="rect">
                  <a:avLst/>
                </a:prstGeom>
                <a:solidFill>
                  <a:srgbClr val="868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21" name="Rectangle 497"/>
                <p:cNvSpPr>
                  <a:spLocks noChangeArrowheads="1"/>
                </p:cNvSpPr>
                <p:nvPr userDrawn="1"/>
              </p:nvSpPr>
              <p:spPr bwMode="auto">
                <a:xfrm>
                  <a:off x="1746" y="283"/>
                  <a:ext cx="18" cy="95"/>
                </a:xfrm>
                <a:prstGeom prst="rect">
                  <a:avLst/>
                </a:prstGeom>
                <a:solidFill>
                  <a:srgbClr val="878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22" name="Rectangle 498"/>
                <p:cNvSpPr>
                  <a:spLocks noChangeArrowheads="1"/>
                </p:cNvSpPr>
                <p:nvPr userDrawn="1"/>
              </p:nvSpPr>
              <p:spPr bwMode="auto">
                <a:xfrm>
                  <a:off x="1762" y="283"/>
                  <a:ext cx="16" cy="95"/>
                </a:xfrm>
                <a:prstGeom prst="rect">
                  <a:avLst/>
                </a:prstGeom>
                <a:solidFill>
                  <a:srgbClr val="888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23" name="Rectangle 499"/>
                <p:cNvSpPr>
                  <a:spLocks noChangeArrowheads="1"/>
                </p:cNvSpPr>
                <p:nvPr userDrawn="1"/>
              </p:nvSpPr>
              <p:spPr bwMode="auto">
                <a:xfrm>
                  <a:off x="1778" y="283"/>
                  <a:ext cx="16" cy="95"/>
                </a:xfrm>
                <a:prstGeom prst="rect">
                  <a:avLst/>
                </a:prstGeom>
                <a:solidFill>
                  <a:srgbClr val="888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24" name="Rectangle 500"/>
                <p:cNvSpPr>
                  <a:spLocks noChangeArrowheads="1"/>
                </p:cNvSpPr>
                <p:nvPr userDrawn="1"/>
              </p:nvSpPr>
              <p:spPr bwMode="auto">
                <a:xfrm>
                  <a:off x="1794" y="283"/>
                  <a:ext cx="15" cy="95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25" name="Rectangle 501"/>
                <p:cNvSpPr>
                  <a:spLocks noChangeArrowheads="1"/>
                </p:cNvSpPr>
                <p:nvPr userDrawn="1"/>
              </p:nvSpPr>
              <p:spPr bwMode="auto">
                <a:xfrm>
                  <a:off x="1809" y="283"/>
                  <a:ext cx="16" cy="95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26" name="Rectangle 502"/>
                <p:cNvSpPr>
                  <a:spLocks noChangeArrowheads="1"/>
                </p:cNvSpPr>
                <p:nvPr userDrawn="1"/>
              </p:nvSpPr>
              <p:spPr bwMode="auto">
                <a:xfrm>
                  <a:off x="1825" y="283"/>
                  <a:ext cx="16" cy="95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27" name="Rectangle 503"/>
                <p:cNvSpPr>
                  <a:spLocks noChangeArrowheads="1"/>
                </p:cNvSpPr>
                <p:nvPr userDrawn="1"/>
              </p:nvSpPr>
              <p:spPr bwMode="auto">
                <a:xfrm>
                  <a:off x="1841" y="283"/>
                  <a:ext cx="16" cy="95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28" name="Rectangle 504"/>
                <p:cNvSpPr>
                  <a:spLocks noChangeArrowheads="1"/>
                </p:cNvSpPr>
                <p:nvPr userDrawn="1"/>
              </p:nvSpPr>
              <p:spPr bwMode="auto">
                <a:xfrm>
                  <a:off x="1857" y="283"/>
                  <a:ext cx="15" cy="95"/>
                </a:xfrm>
                <a:prstGeom prst="rect">
                  <a:avLst/>
                </a:prstGeom>
                <a:solidFill>
                  <a:srgbClr val="8D8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29" name="Rectangle 505"/>
                <p:cNvSpPr>
                  <a:spLocks noChangeArrowheads="1"/>
                </p:cNvSpPr>
                <p:nvPr userDrawn="1"/>
              </p:nvSpPr>
              <p:spPr bwMode="auto">
                <a:xfrm>
                  <a:off x="1872" y="283"/>
                  <a:ext cx="16" cy="95"/>
                </a:xfrm>
                <a:prstGeom prst="rect">
                  <a:avLst/>
                </a:prstGeom>
                <a:solidFill>
                  <a:srgbClr val="8E8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30" name="Rectangle 506"/>
                <p:cNvSpPr>
                  <a:spLocks noChangeArrowheads="1"/>
                </p:cNvSpPr>
                <p:nvPr userDrawn="1"/>
              </p:nvSpPr>
              <p:spPr bwMode="auto">
                <a:xfrm>
                  <a:off x="1888" y="283"/>
                  <a:ext cx="18" cy="95"/>
                </a:xfrm>
                <a:prstGeom prst="rect">
                  <a:avLst/>
                </a:prstGeom>
                <a:solidFill>
                  <a:srgbClr val="8F8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31" name="Rectangle 507"/>
                <p:cNvSpPr>
                  <a:spLocks noChangeArrowheads="1"/>
                </p:cNvSpPr>
                <p:nvPr userDrawn="1"/>
              </p:nvSpPr>
              <p:spPr bwMode="auto">
                <a:xfrm>
                  <a:off x="1904" y="283"/>
                  <a:ext cx="15" cy="95"/>
                </a:xfrm>
                <a:prstGeom prst="rect">
                  <a:avLst/>
                </a:prstGeom>
                <a:solidFill>
                  <a:srgbClr val="909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32" name="Rectangle 508"/>
                <p:cNvSpPr>
                  <a:spLocks noChangeArrowheads="1"/>
                </p:cNvSpPr>
                <p:nvPr userDrawn="1"/>
              </p:nvSpPr>
              <p:spPr bwMode="auto">
                <a:xfrm>
                  <a:off x="1919" y="283"/>
                  <a:ext cx="16" cy="95"/>
                </a:xfrm>
                <a:prstGeom prst="rect">
                  <a:avLst/>
                </a:prstGeom>
                <a:solidFill>
                  <a:srgbClr val="919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33" name="Rectangle 509"/>
                <p:cNvSpPr>
                  <a:spLocks noChangeArrowheads="1"/>
                </p:cNvSpPr>
                <p:nvPr userDrawn="1"/>
              </p:nvSpPr>
              <p:spPr bwMode="auto">
                <a:xfrm>
                  <a:off x="1935" y="283"/>
                  <a:ext cx="16" cy="95"/>
                </a:xfrm>
                <a:prstGeom prst="rect">
                  <a:avLst/>
                </a:prstGeom>
                <a:solidFill>
                  <a:srgbClr val="919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34" name="Rectangle 510"/>
                <p:cNvSpPr>
                  <a:spLocks noChangeArrowheads="1"/>
                </p:cNvSpPr>
                <p:nvPr userDrawn="1"/>
              </p:nvSpPr>
              <p:spPr bwMode="auto">
                <a:xfrm>
                  <a:off x="1951" y="283"/>
                  <a:ext cx="16" cy="95"/>
                </a:xfrm>
                <a:prstGeom prst="rect">
                  <a:avLst/>
                </a:prstGeom>
                <a:solidFill>
                  <a:srgbClr val="929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35" name="Rectangle 511"/>
                <p:cNvSpPr>
                  <a:spLocks noChangeArrowheads="1"/>
                </p:cNvSpPr>
                <p:nvPr userDrawn="1"/>
              </p:nvSpPr>
              <p:spPr bwMode="auto">
                <a:xfrm>
                  <a:off x="1967" y="283"/>
                  <a:ext cx="15" cy="95"/>
                </a:xfrm>
                <a:prstGeom prst="rect">
                  <a:avLst/>
                </a:prstGeom>
                <a:solidFill>
                  <a:srgbClr val="939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36" name="Rectangle 512"/>
                <p:cNvSpPr>
                  <a:spLocks noChangeArrowheads="1"/>
                </p:cNvSpPr>
                <p:nvPr userDrawn="1"/>
              </p:nvSpPr>
              <p:spPr bwMode="auto">
                <a:xfrm>
                  <a:off x="1982" y="283"/>
                  <a:ext cx="16" cy="95"/>
                </a:xfrm>
                <a:prstGeom prst="rect">
                  <a:avLst/>
                </a:prstGeom>
                <a:solidFill>
                  <a:srgbClr val="949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37" name="Rectangle 513"/>
                <p:cNvSpPr>
                  <a:spLocks noChangeArrowheads="1"/>
                </p:cNvSpPr>
                <p:nvPr userDrawn="1"/>
              </p:nvSpPr>
              <p:spPr bwMode="auto">
                <a:xfrm>
                  <a:off x="1998" y="283"/>
                  <a:ext cx="16" cy="95"/>
                </a:xfrm>
                <a:prstGeom prst="rect">
                  <a:avLst/>
                </a:prstGeom>
                <a:solidFill>
                  <a:srgbClr val="949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38" name="Rectangle 514"/>
                <p:cNvSpPr>
                  <a:spLocks noChangeArrowheads="1"/>
                </p:cNvSpPr>
                <p:nvPr userDrawn="1"/>
              </p:nvSpPr>
              <p:spPr bwMode="auto">
                <a:xfrm>
                  <a:off x="2014" y="283"/>
                  <a:ext cx="16" cy="95"/>
                </a:xfrm>
                <a:prstGeom prst="rect">
                  <a:avLst/>
                </a:prstGeom>
                <a:solidFill>
                  <a:srgbClr val="959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39" name="Rectangle 515"/>
                <p:cNvSpPr>
                  <a:spLocks noChangeArrowheads="1"/>
                </p:cNvSpPr>
                <p:nvPr userDrawn="1"/>
              </p:nvSpPr>
              <p:spPr bwMode="auto">
                <a:xfrm>
                  <a:off x="2030" y="283"/>
                  <a:ext cx="15" cy="95"/>
                </a:xfrm>
                <a:prstGeom prst="rect">
                  <a:avLst/>
                </a:prstGeom>
                <a:solidFill>
                  <a:srgbClr val="969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40" name="Rectangle 516"/>
                <p:cNvSpPr>
                  <a:spLocks noChangeArrowheads="1"/>
                </p:cNvSpPr>
                <p:nvPr userDrawn="1"/>
              </p:nvSpPr>
              <p:spPr bwMode="auto">
                <a:xfrm>
                  <a:off x="2045" y="283"/>
                  <a:ext cx="18" cy="95"/>
                </a:xfrm>
                <a:prstGeom prst="rect">
                  <a:avLst/>
                </a:prstGeom>
                <a:solidFill>
                  <a:srgbClr val="979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41" name="Rectangle 517"/>
                <p:cNvSpPr>
                  <a:spLocks noChangeArrowheads="1"/>
                </p:cNvSpPr>
                <p:nvPr userDrawn="1"/>
              </p:nvSpPr>
              <p:spPr bwMode="auto">
                <a:xfrm>
                  <a:off x="2061" y="283"/>
                  <a:ext cx="16" cy="95"/>
                </a:xfrm>
                <a:prstGeom prst="rect">
                  <a:avLst/>
                </a:prstGeom>
                <a:solidFill>
                  <a:srgbClr val="979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42" name="Rectangle 518"/>
                <p:cNvSpPr>
                  <a:spLocks noChangeArrowheads="1"/>
                </p:cNvSpPr>
                <p:nvPr userDrawn="1"/>
              </p:nvSpPr>
              <p:spPr bwMode="auto">
                <a:xfrm>
                  <a:off x="2077" y="283"/>
                  <a:ext cx="16" cy="95"/>
                </a:xfrm>
                <a:prstGeom prst="rect">
                  <a:avLst/>
                </a:prstGeom>
                <a:solidFill>
                  <a:srgbClr val="989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43" name="Rectangle 519"/>
                <p:cNvSpPr>
                  <a:spLocks noChangeArrowheads="1"/>
                </p:cNvSpPr>
                <p:nvPr userDrawn="1"/>
              </p:nvSpPr>
              <p:spPr bwMode="auto">
                <a:xfrm>
                  <a:off x="2093" y="283"/>
                  <a:ext cx="15" cy="95"/>
                </a:xfrm>
                <a:prstGeom prst="rect">
                  <a:avLst/>
                </a:prstGeom>
                <a:solidFill>
                  <a:srgbClr val="989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44" name="Rectangle 520"/>
                <p:cNvSpPr>
                  <a:spLocks noChangeArrowheads="1"/>
                </p:cNvSpPr>
                <p:nvPr userDrawn="1"/>
              </p:nvSpPr>
              <p:spPr bwMode="auto">
                <a:xfrm>
                  <a:off x="2108" y="283"/>
                  <a:ext cx="16" cy="95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45" name="Rectangle 521"/>
                <p:cNvSpPr>
                  <a:spLocks noChangeArrowheads="1"/>
                </p:cNvSpPr>
                <p:nvPr userDrawn="1"/>
              </p:nvSpPr>
              <p:spPr bwMode="auto">
                <a:xfrm>
                  <a:off x="2124" y="283"/>
                  <a:ext cx="16" cy="95"/>
                </a:xfrm>
                <a:prstGeom prst="rect">
                  <a:avLst/>
                </a:prstGeom>
                <a:solidFill>
                  <a:srgbClr val="9A9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46" name="Rectangle 522"/>
                <p:cNvSpPr>
                  <a:spLocks noChangeArrowheads="1"/>
                </p:cNvSpPr>
                <p:nvPr userDrawn="1"/>
              </p:nvSpPr>
              <p:spPr bwMode="auto">
                <a:xfrm>
                  <a:off x="2140" y="283"/>
                  <a:ext cx="15" cy="95"/>
                </a:xfrm>
                <a:prstGeom prst="rect">
                  <a:avLst/>
                </a:prstGeom>
                <a:solidFill>
                  <a:srgbClr val="9A9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47" name="Rectangle 523"/>
                <p:cNvSpPr>
                  <a:spLocks noChangeArrowheads="1"/>
                </p:cNvSpPr>
                <p:nvPr userDrawn="1"/>
              </p:nvSpPr>
              <p:spPr bwMode="auto">
                <a:xfrm>
                  <a:off x="2155" y="283"/>
                  <a:ext cx="16" cy="95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48" name="Rectangle 524"/>
                <p:cNvSpPr>
                  <a:spLocks noChangeArrowheads="1"/>
                </p:cNvSpPr>
                <p:nvPr userDrawn="1"/>
              </p:nvSpPr>
              <p:spPr bwMode="auto">
                <a:xfrm>
                  <a:off x="2171" y="283"/>
                  <a:ext cx="16" cy="95"/>
                </a:xfrm>
                <a:prstGeom prst="rect">
                  <a:avLst/>
                </a:prstGeom>
                <a:solidFill>
                  <a:srgbClr val="9C9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49" name="Rectangle 525"/>
                <p:cNvSpPr>
                  <a:spLocks noChangeArrowheads="1"/>
                </p:cNvSpPr>
                <p:nvPr userDrawn="1"/>
              </p:nvSpPr>
              <p:spPr bwMode="auto">
                <a:xfrm>
                  <a:off x="2187" y="283"/>
                  <a:ext cx="18" cy="95"/>
                </a:xfrm>
                <a:prstGeom prst="rect">
                  <a:avLst/>
                </a:prstGeom>
                <a:solidFill>
                  <a:srgbClr val="9C9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0" name="Rectangle 526"/>
                <p:cNvSpPr>
                  <a:spLocks noChangeArrowheads="1"/>
                </p:cNvSpPr>
                <p:nvPr userDrawn="1"/>
              </p:nvSpPr>
              <p:spPr bwMode="auto">
                <a:xfrm>
                  <a:off x="2203" y="283"/>
                  <a:ext cx="15" cy="95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1" name="Rectangle 527"/>
                <p:cNvSpPr>
                  <a:spLocks noChangeArrowheads="1"/>
                </p:cNvSpPr>
                <p:nvPr userDrawn="1"/>
              </p:nvSpPr>
              <p:spPr bwMode="auto">
                <a:xfrm>
                  <a:off x="2218" y="283"/>
                  <a:ext cx="16" cy="95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2" name="Rectangle 528"/>
                <p:cNvSpPr>
                  <a:spLocks noChangeArrowheads="1"/>
                </p:cNvSpPr>
                <p:nvPr userDrawn="1"/>
              </p:nvSpPr>
              <p:spPr bwMode="auto">
                <a:xfrm>
                  <a:off x="2234" y="283"/>
                  <a:ext cx="16" cy="95"/>
                </a:xfrm>
                <a:prstGeom prst="rect">
                  <a:avLst/>
                </a:prstGeom>
                <a:solidFill>
                  <a:srgbClr val="9E9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3" name="Rectangle 529"/>
                <p:cNvSpPr>
                  <a:spLocks noChangeArrowheads="1"/>
                </p:cNvSpPr>
                <p:nvPr userDrawn="1"/>
              </p:nvSpPr>
              <p:spPr bwMode="auto">
                <a:xfrm>
                  <a:off x="2250" y="283"/>
                  <a:ext cx="16" cy="95"/>
                </a:xfrm>
                <a:prstGeom prst="rect">
                  <a:avLst/>
                </a:prstGeom>
                <a:solidFill>
                  <a:srgbClr val="9E9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4" name="Rectangle 530"/>
                <p:cNvSpPr>
                  <a:spLocks noChangeArrowheads="1"/>
                </p:cNvSpPr>
                <p:nvPr userDrawn="1"/>
              </p:nvSpPr>
              <p:spPr bwMode="auto">
                <a:xfrm>
                  <a:off x="2266" y="283"/>
                  <a:ext cx="15" cy="95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5" name="Rectangle 531"/>
                <p:cNvSpPr>
                  <a:spLocks noChangeArrowheads="1"/>
                </p:cNvSpPr>
                <p:nvPr userDrawn="1"/>
              </p:nvSpPr>
              <p:spPr bwMode="auto">
                <a:xfrm>
                  <a:off x="2281" y="283"/>
                  <a:ext cx="16" cy="95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6" name="Rectangle 532"/>
                <p:cNvSpPr>
                  <a:spLocks noChangeArrowheads="1"/>
                </p:cNvSpPr>
                <p:nvPr userDrawn="1"/>
              </p:nvSpPr>
              <p:spPr bwMode="auto">
                <a:xfrm>
                  <a:off x="2297" y="283"/>
                  <a:ext cx="16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7" name="Rectangle 533"/>
                <p:cNvSpPr>
                  <a:spLocks noChangeArrowheads="1"/>
                </p:cNvSpPr>
                <p:nvPr userDrawn="1"/>
              </p:nvSpPr>
              <p:spPr bwMode="auto">
                <a:xfrm>
                  <a:off x="2313" y="283"/>
                  <a:ext cx="16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8" name="Rectangle 534"/>
                <p:cNvSpPr>
                  <a:spLocks noChangeArrowheads="1"/>
                </p:cNvSpPr>
                <p:nvPr userDrawn="1"/>
              </p:nvSpPr>
              <p:spPr bwMode="auto">
                <a:xfrm>
                  <a:off x="2329" y="283"/>
                  <a:ext cx="15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59" name="Rectangle 535"/>
                <p:cNvSpPr>
                  <a:spLocks noChangeArrowheads="1"/>
                </p:cNvSpPr>
                <p:nvPr userDrawn="1"/>
              </p:nvSpPr>
              <p:spPr bwMode="auto">
                <a:xfrm>
                  <a:off x="2344" y="283"/>
                  <a:ext cx="18" cy="95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0" name="Rectangle 536"/>
                <p:cNvSpPr>
                  <a:spLocks noChangeArrowheads="1"/>
                </p:cNvSpPr>
                <p:nvPr userDrawn="1"/>
              </p:nvSpPr>
              <p:spPr bwMode="auto">
                <a:xfrm>
                  <a:off x="2360" y="283"/>
                  <a:ext cx="16" cy="95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1" name="Rectangle 537"/>
                <p:cNvSpPr>
                  <a:spLocks noChangeArrowheads="1"/>
                </p:cNvSpPr>
                <p:nvPr userDrawn="1"/>
              </p:nvSpPr>
              <p:spPr bwMode="auto">
                <a:xfrm>
                  <a:off x="2376" y="283"/>
                  <a:ext cx="15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2" name="Rectangle 538"/>
                <p:cNvSpPr>
                  <a:spLocks noChangeArrowheads="1"/>
                </p:cNvSpPr>
                <p:nvPr userDrawn="1"/>
              </p:nvSpPr>
              <p:spPr bwMode="auto">
                <a:xfrm>
                  <a:off x="2391" y="283"/>
                  <a:ext cx="16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3" name="Rectangle 539"/>
                <p:cNvSpPr>
                  <a:spLocks noChangeArrowheads="1"/>
                </p:cNvSpPr>
                <p:nvPr userDrawn="1"/>
              </p:nvSpPr>
              <p:spPr bwMode="auto">
                <a:xfrm>
                  <a:off x="2407" y="283"/>
                  <a:ext cx="16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4" name="Rectangle 540"/>
                <p:cNvSpPr>
                  <a:spLocks noChangeArrowheads="1"/>
                </p:cNvSpPr>
                <p:nvPr userDrawn="1"/>
              </p:nvSpPr>
              <p:spPr bwMode="auto">
                <a:xfrm>
                  <a:off x="2423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5" name="Rectangle 541"/>
                <p:cNvSpPr>
                  <a:spLocks noChangeArrowheads="1"/>
                </p:cNvSpPr>
                <p:nvPr userDrawn="1"/>
              </p:nvSpPr>
              <p:spPr bwMode="auto">
                <a:xfrm>
                  <a:off x="2439" y="283"/>
                  <a:ext cx="15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6" name="Rectangle 542"/>
                <p:cNvSpPr>
                  <a:spLocks noChangeArrowheads="1"/>
                </p:cNvSpPr>
                <p:nvPr userDrawn="1"/>
              </p:nvSpPr>
              <p:spPr bwMode="auto">
                <a:xfrm>
                  <a:off x="2454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7" name="Rectangle 543"/>
                <p:cNvSpPr>
                  <a:spLocks noChangeArrowheads="1"/>
                </p:cNvSpPr>
                <p:nvPr userDrawn="1"/>
              </p:nvSpPr>
              <p:spPr bwMode="auto">
                <a:xfrm>
                  <a:off x="2470" y="283"/>
                  <a:ext cx="16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8" name="Rectangle 544"/>
                <p:cNvSpPr>
                  <a:spLocks noChangeArrowheads="1"/>
                </p:cNvSpPr>
                <p:nvPr userDrawn="1"/>
              </p:nvSpPr>
              <p:spPr bwMode="auto">
                <a:xfrm>
                  <a:off x="2486" y="283"/>
                  <a:ext cx="18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69" name="Rectangle 545"/>
                <p:cNvSpPr>
                  <a:spLocks noChangeArrowheads="1"/>
                </p:cNvSpPr>
                <p:nvPr userDrawn="1"/>
              </p:nvSpPr>
              <p:spPr bwMode="auto">
                <a:xfrm>
                  <a:off x="2502" y="283"/>
                  <a:ext cx="15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70" name="Rectangle 546"/>
                <p:cNvSpPr>
                  <a:spLocks noChangeArrowheads="1"/>
                </p:cNvSpPr>
                <p:nvPr userDrawn="1"/>
              </p:nvSpPr>
              <p:spPr bwMode="auto">
                <a:xfrm>
                  <a:off x="2517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71" name="Rectangle 547"/>
                <p:cNvSpPr>
                  <a:spLocks noChangeArrowheads="1"/>
                </p:cNvSpPr>
                <p:nvPr userDrawn="1"/>
              </p:nvSpPr>
              <p:spPr bwMode="auto">
                <a:xfrm>
                  <a:off x="2533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72" name="Rectangle 548"/>
                <p:cNvSpPr>
                  <a:spLocks noChangeArrowheads="1"/>
                </p:cNvSpPr>
                <p:nvPr userDrawn="1"/>
              </p:nvSpPr>
              <p:spPr bwMode="auto">
                <a:xfrm>
                  <a:off x="2549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73" name="Rectangle 549"/>
                <p:cNvSpPr>
                  <a:spLocks noChangeArrowheads="1"/>
                </p:cNvSpPr>
                <p:nvPr userDrawn="1"/>
              </p:nvSpPr>
              <p:spPr bwMode="auto">
                <a:xfrm>
                  <a:off x="2565" y="283"/>
                  <a:ext cx="15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74" name="Rectangle 550"/>
                <p:cNvSpPr>
                  <a:spLocks noChangeArrowheads="1"/>
                </p:cNvSpPr>
                <p:nvPr userDrawn="1"/>
              </p:nvSpPr>
              <p:spPr bwMode="auto">
                <a:xfrm>
                  <a:off x="2580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75" name="Rectangle 551"/>
                <p:cNvSpPr>
                  <a:spLocks noChangeArrowheads="1"/>
                </p:cNvSpPr>
                <p:nvPr userDrawn="1"/>
              </p:nvSpPr>
              <p:spPr bwMode="auto">
                <a:xfrm>
                  <a:off x="2596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76" name="Rectangle 552"/>
                <p:cNvSpPr>
                  <a:spLocks noChangeArrowheads="1"/>
                </p:cNvSpPr>
                <p:nvPr userDrawn="1"/>
              </p:nvSpPr>
              <p:spPr bwMode="auto">
                <a:xfrm>
                  <a:off x="2612" y="283"/>
                  <a:ext cx="15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77" name="Rectangle 553"/>
                <p:cNvSpPr>
                  <a:spLocks noChangeArrowheads="1"/>
                </p:cNvSpPr>
                <p:nvPr userDrawn="1"/>
              </p:nvSpPr>
              <p:spPr bwMode="auto">
                <a:xfrm>
                  <a:off x="2627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78" name="Rectangle 554"/>
                <p:cNvSpPr>
                  <a:spLocks noChangeArrowheads="1"/>
                </p:cNvSpPr>
                <p:nvPr userDrawn="1"/>
              </p:nvSpPr>
              <p:spPr bwMode="auto">
                <a:xfrm>
                  <a:off x="2643" y="283"/>
                  <a:ext cx="18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79" name="Rectangle 555"/>
                <p:cNvSpPr>
                  <a:spLocks noChangeArrowheads="1"/>
                </p:cNvSpPr>
                <p:nvPr userDrawn="1"/>
              </p:nvSpPr>
              <p:spPr bwMode="auto">
                <a:xfrm>
                  <a:off x="2659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80" name="Rectangle 556"/>
                <p:cNvSpPr>
                  <a:spLocks noChangeArrowheads="1"/>
                </p:cNvSpPr>
                <p:nvPr userDrawn="1"/>
              </p:nvSpPr>
              <p:spPr bwMode="auto">
                <a:xfrm>
                  <a:off x="2675" y="283"/>
                  <a:ext cx="15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81" name="Rectangle 557"/>
                <p:cNvSpPr>
                  <a:spLocks noChangeArrowheads="1"/>
                </p:cNvSpPr>
                <p:nvPr userDrawn="1"/>
              </p:nvSpPr>
              <p:spPr bwMode="auto">
                <a:xfrm>
                  <a:off x="2690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82" name="Rectangle 558"/>
                <p:cNvSpPr>
                  <a:spLocks noChangeArrowheads="1"/>
                </p:cNvSpPr>
                <p:nvPr userDrawn="1"/>
              </p:nvSpPr>
              <p:spPr bwMode="auto">
                <a:xfrm>
                  <a:off x="2706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83" name="Rectangle 559"/>
                <p:cNvSpPr>
                  <a:spLocks noChangeArrowheads="1"/>
                </p:cNvSpPr>
                <p:nvPr userDrawn="1"/>
              </p:nvSpPr>
              <p:spPr bwMode="auto">
                <a:xfrm>
                  <a:off x="2722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84" name="Rectangle 560"/>
                <p:cNvSpPr>
                  <a:spLocks noChangeArrowheads="1"/>
                </p:cNvSpPr>
                <p:nvPr userDrawn="1"/>
              </p:nvSpPr>
              <p:spPr bwMode="auto">
                <a:xfrm>
                  <a:off x="2738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85" name="Rectangle 561"/>
                <p:cNvSpPr>
                  <a:spLocks noChangeArrowheads="1"/>
                </p:cNvSpPr>
                <p:nvPr userDrawn="1"/>
              </p:nvSpPr>
              <p:spPr bwMode="auto">
                <a:xfrm>
                  <a:off x="2753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86" name="Rectangle 562"/>
                <p:cNvSpPr>
                  <a:spLocks noChangeArrowheads="1"/>
                </p:cNvSpPr>
                <p:nvPr userDrawn="1"/>
              </p:nvSpPr>
              <p:spPr bwMode="auto">
                <a:xfrm>
                  <a:off x="2769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87" name="Rectangle 563"/>
                <p:cNvSpPr>
                  <a:spLocks noChangeArrowheads="1"/>
                </p:cNvSpPr>
                <p:nvPr userDrawn="1"/>
              </p:nvSpPr>
              <p:spPr bwMode="auto">
                <a:xfrm>
                  <a:off x="2785" y="283"/>
                  <a:ext cx="18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88" name="Rectangle 564"/>
                <p:cNvSpPr>
                  <a:spLocks noChangeArrowheads="1"/>
                </p:cNvSpPr>
                <p:nvPr userDrawn="1"/>
              </p:nvSpPr>
              <p:spPr bwMode="auto">
                <a:xfrm>
                  <a:off x="2801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89" name="Rectangle 565"/>
                <p:cNvSpPr>
                  <a:spLocks noChangeArrowheads="1"/>
                </p:cNvSpPr>
                <p:nvPr userDrawn="1"/>
              </p:nvSpPr>
              <p:spPr bwMode="auto">
                <a:xfrm>
                  <a:off x="2816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0" name="Rectangle 566"/>
                <p:cNvSpPr>
                  <a:spLocks noChangeArrowheads="1"/>
                </p:cNvSpPr>
                <p:nvPr userDrawn="1"/>
              </p:nvSpPr>
              <p:spPr bwMode="auto">
                <a:xfrm>
                  <a:off x="2832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1" name="Rectangle 567"/>
                <p:cNvSpPr>
                  <a:spLocks noChangeArrowheads="1"/>
                </p:cNvSpPr>
                <p:nvPr userDrawn="1"/>
              </p:nvSpPr>
              <p:spPr bwMode="auto">
                <a:xfrm>
                  <a:off x="2848" y="283"/>
                  <a:ext cx="15" cy="95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2" name="Rectangle 568"/>
                <p:cNvSpPr>
                  <a:spLocks noChangeArrowheads="1"/>
                </p:cNvSpPr>
                <p:nvPr userDrawn="1"/>
              </p:nvSpPr>
              <p:spPr bwMode="auto">
                <a:xfrm>
                  <a:off x="2863" y="283"/>
                  <a:ext cx="15" cy="95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3" name="Rectangle 569"/>
                <p:cNvSpPr>
                  <a:spLocks noChangeArrowheads="1"/>
                </p:cNvSpPr>
                <p:nvPr userDrawn="1"/>
              </p:nvSpPr>
              <p:spPr bwMode="auto">
                <a:xfrm>
                  <a:off x="2878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4" name="Rectangle 570"/>
                <p:cNvSpPr>
                  <a:spLocks noChangeArrowheads="1"/>
                </p:cNvSpPr>
                <p:nvPr userDrawn="1"/>
              </p:nvSpPr>
              <p:spPr bwMode="auto">
                <a:xfrm>
                  <a:off x="2894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5" name="Rectangle 571"/>
                <p:cNvSpPr>
                  <a:spLocks noChangeArrowheads="1"/>
                </p:cNvSpPr>
                <p:nvPr userDrawn="1"/>
              </p:nvSpPr>
              <p:spPr bwMode="auto">
                <a:xfrm>
                  <a:off x="2910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6" name="Rectangle 572"/>
                <p:cNvSpPr>
                  <a:spLocks noChangeArrowheads="1"/>
                </p:cNvSpPr>
                <p:nvPr userDrawn="1"/>
              </p:nvSpPr>
              <p:spPr bwMode="auto">
                <a:xfrm>
                  <a:off x="2925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7" name="Rectangle 573"/>
                <p:cNvSpPr>
                  <a:spLocks noChangeArrowheads="1"/>
                </p:cNvSpPr>
                <p:nvPr userDrawn="1"/>
              </p:nvSpPr>
              <p:spPr bwMode="auto">
                <a:xfrm>
                  <a:off x="2941" y="283"/>
                  <a:ext cx="18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8" name="Rectangle 574"/>
                <p:cNvSpPr>
                  <a:spLocks noChangeArrowheads="1"/>
                </p:cNvSpPr>
                <p:nvPr userDrawn="1"/>
              </p:nvSpPr>
              <p:spPr bwMode="auto">
                <a:xfrm>
                  <a:off x="2957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9" name="Rectangle 575"/>
                <p:cNvSpPr>
                  <a:spLocks noChangeArrowheads="1"/>
                </p:cNvSpPr>
                <p:nvPr userDrawn="1"/>
              </p:nvSpPr>
              <p:spPr bwMode="auto">
                <a:xfrm>
                  <a:off x="2973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00" name="Rectangle 576"/>
                <p:cNvSpPr>
                  <a:spLocks noChangeArrowheads="1"/>
                </p:cNvSpPr>
                <p:nvPr userDrawn="1"/>
              </p:nvSpPr>
              <p:spPr bwMode="auto">
                <a:xfrm>
                  <a:off x="2988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01" name="Rectangle 577"/>
                <p:cNvSpPr>
                  <a:spLocks noChangeArrowheads="1"/>
                </p:cNvSpPr>
                <p:nvPr userDrawn="1"/>
              </p:nvSpPr>
              <p:spPr bwMode="auto">
                <a:xfrm>
                  <a:off x="3004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02" name="Rectangle 578"/>
                <p:cNvSpPr>
                  <a:spLocks noChangeArrowheads="1"/>
                </p:cNvSpPr>
                <p:nvPr userDrawn="1"/>
              </p:nvSpPr>
              <p:spPr bwMode="auto">
                <a:xfrm>
                  <a:off x="3020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03" name="Rectangle 579"/>
                <p:cNvSpPr>
                  <a:spLocks noChangeArrowheads="1"/>
                </p:cNvSpPr>
                <p:nvPr userDrawn="1"/>
              </p:nvSpPr>
              <p:spPr bwMode="auto">
                <a:xfrm>
                  <a:off x="3036" y="283"/>
                  <a:ext cx="15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04" name="Rectangle 580"/>
                <p:cNvSpPr>
                  <a:spLocks noChangeArrowheads="1"/>
                </p:cNvSpPr>
                <p:nvPr userDrawn="1"/>
              </p:nvSpPr>
              <p:spPr bwMode="auto">
                <a:xfrm>
                  <a:off x="3051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05" name="Rectangle 581"/>
                <p:cNvSpPr>
                  <a:spLocks noChangeArrowheads="1"/>
                </p:cNvSpPr>
                <p:nvPr userDrawn="1"/>
              </p:nvSpPr>
              <p:spPr bwMode="auto">
                <a:xfrm>
                  <a:off x="3067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06" name="Rectangle 582"/>
                <p:cNvSpPr>
                  <a:spLocks noChangeArrowheads="1"/>
                </p:cNvSpPr>
                <p:nvPr userDrawn="1"/>
              </p:nvSpPr>
              <p:spPr bwMode="auto">
                <a:xfrm>
                  <a:off x="3083" y="283"/>
                  <a:ext cx="15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07" name="Rectangle 583"/>
                <p:cNvSpPr>
                  <a:spLocks noChangeArrowheads="1"/>
                </p:cNvSpPr>
                <p:nvPr userDrawn="1"/>
              </p:nvSpPr>
              <p:spPr bwMode="auto">
                <a:xfrm>
                  <a:off x="3098" y="283"/>
                  <a:ext cx="18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08" name="Rectangle 584"/>
                <p:cNvSpPr>
                  <a:spLocks noChangeArrowheads="1"/>
                </p:cNvSpPr>
                <p:nvPr userDrawn="1"/>
              </p:nvSpPr>
              <p:spPr bwMode="auto">
                <a:xfrm>
                  <a:off x="3114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09" name="Rectangle 585"/>
                <p:cNvSpPr>
                  <a:spLocks noChangeArrowheads="1"/>
                </p:cNvSpPr>
                <p:nvPr userDrawn="1"/>
              </p:nvSpPr>
              <p:spPr bwMode="auto">
                <a:xfrm>
                  <a:off x="3130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0" name="Rectangle 586"/>
                <p:cNvSpPr>
                  <a:spLocks noChangeArrowheads="1"/>
                </p:cNvSpPr>
                <p:nvPr userDrawn="1"/>
              </p:nvSpPr>
              <p:spPr bwMode="auto">
                <a:xfrm>
                  <a:off x="3146" y="283"/>
                  <a:ext cx="15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1" name="Rectangle 587"/>
                <p:cNvSpPr>
                  <a:spLocks noChangeArrowheads="1"/>
                </p:cNvSpPr>
                <p:nvPr userDrawn="1"/>
              </p:nvSpPr>
              <p:spPr bwMode="auto">
                <a:xfrm>
                  <a:off x="3161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2" name="Rectangle 588"/>
                <p:cNvSpPr>
                  <a:spLocks noChangeArrowheads="1"/>
                </p:cNvSpPr>
                <p:nvPr userDrawn="1"/>
              </p:nvSpPr>
              <p:spPr bwMode="auto">
                <a:xfrm>
                  <a:off x="3177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3" name="Rectangle 589"/>
                <p:cNvSpPr>
                  <a:spLocks noChangeArrowheads="1"/>
                </p:cNvSpPr>
                <p:nvPr userDrawn="1"/>
              </p:nvSpPr>
              <p:spPr bwMode="auto">
                <a:xfrm>
                  <a:off x="3193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4" name="Rectangle 590"/>
                <p:cNvSpPr>
                  <a:spLocks noChangeArrowheads="1"/>
                </p:cNvSpPr>
                <p:nvPr userDrawn="1"/>
              </p:nvSpPr>
              <p:spPr bwMode="auto">
                <a:xfrm>
                  <a:off x="3209" y="283"/>
                  <a:ext cx="15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5" name="Rectangle 591"/>
                <p:cNvSpPr>
                  <a:spLocks noChangeArrowheads="1"/>
                </p:cNvSpPr>
                <p:nvPr userDrawn="1"/>
              </p:nvSpPr>
              <p:spPr bwMode="auto">
                <a:xfrm>
                  <a:off x="3224" y="283"/>
                  <a:ext cx="16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6" name="Rectangle 592"/>
                <p:cNvSpPr>
                  <a:spLocks noChangeArrowheads="1"/>
                </p:cNvSpPr>
                <p:nvPr userDrawn="1"/>
              </p:nvSpPr>
              <p:spPr bwMode="auto">
                <a:xfrm>
                  <a:off x="3240" y="283"/>
                  <a:ext cx="18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7" name="Rectangle 593"/>
                <p:cNvSpPr>
                  <a:spLocks noChangeArrowheads="1"/>
                </p:cNvSpPr>
                <p:nvPr userDrawn="1"/>
              </p:nvSpPr>
              <p:spPr bwMode="auto">
                <a:xfrm>
                  <a:off x="3256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8" name="Rectangle 594"/>
                <p:cNvSpPr>
                  <a:spLocks noChangeArrowheads="1"/>
                </p:cNvSpPr>
                <p:nvPr userDrawn="1"/>
              </p:nvSpPr>
              <p:spPr bwMode="auto">
                <a:xfrm>
                  <a:off x="3272" y="283"/>
                  <a:ext cx="15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9" name="Rectangle 595"/>
                <p:cNvSpPr>
                  <a:spLocks noChangeArrowheads="1"/>
                </p:cNvSpPr>
                <p:nvPr userDrawn="1"/>
              </p:nvSpPr>
              <p:spPr bwMode="auto">
                <a:xfrm>
                  <a:off x="3287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20" name="Rectangle 596"/>
                <p:cNvSpPr>
                  <a:spLocks noChangeArrowheads="1"/>
                </p:cNvSpPr>
                <p:nvPr userDrawn="1"/>
              </p:nvSpPr>
              <p:spPr bwMode="auto">
                <a:xfrm>
                  <a:off x="3303" y="283"/>
                  <a:ext cx="16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21" name="Rectangle 597"/>
                <p:cNvSpPr>
                  <a:spLocks noChangeArrowheads="1"/>
                </p:cNvSpPr>
                <p:nvPr userDrawn="1"/>
              </p:nvSpPr>
              <p:spPr bwMode="auto">
                <a:xfrm>
                  <a:off x="3319" y="283"/>
                  <a:ext cx="15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622" name="Rectangle 598"/>
              <p:cNvSpPr>
                <a:spLocks noChangeArrowheads="1"/>
              </p:cNvSpPr>
              <p:nvPr userDrawn="1"/>
            </p:nvSpPr>
            <p:spPr bwMode="auto">
              <a:xfrm>
                <a:off x="3334" y="283"/>
                <a:ext cx="16" cy="95"/>
              </a:xfrm>
              <a:prstGeom prst="rect">
                <a:avLst/>
              </a:prstGeom>
              <a:solidFill>
                <a:srgbClr val="A2A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3" name="Rectangle 599"/>
              <p:cNvSpPr>
                <a:spLocks noChangeArrowheads="1"/>
              </p:cNvSpPr>
              <p:nvPr userDrawn="1"/>
            </p:nvSpPr>
            <p:spPr bwMode="auto">
              <a:xfrm>
                <a:off x="3350" y="283"/>
                <a:ext cx="16" cy="95"/>
              </a:xfrm>
              <a:prstGeom prst="rect">
                <a:avLst/>
              </a:prstGeom>
              <a:solidFill>
                <a:srgbClr val="A1A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4" name="Rectangle 600"/>
              <p:cNvSpPr>
                <a:spLocks noChangeArrowheads="1"/>
              </p:cNvSpPr>
              <p:nvPr userDrawn="1"/>
            </p:nvSpPr>
            <p:spPr bwMode="auto">
              <a:xfrm>
                <a:off x="3366" y="283"/>
                <a:ext cx="16" cy="95"/>
              </a:xfrm>
              <a:prstGeom prst="rect">
                <a:avLst/>
              </a:prstGeom>
              <a:solidFill>
                <a:srgbClr val="A1A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5" name="Rectangle 601"/>
              <p:cNvSpPr>
                <a:spLocks noChangeArrowheads="1"/>
              </p:cNvSpPr>
              <p:nvPr userDrawn="1"/>
            </p:nvSpPr>
            <p:spPr bwMode="auto">
              <a:xfrm>
                <a:off x="3382" y="283"/>
                <a:ext cx="17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6" name="Rectangle 602"/>
              <p:cNvSpPr>
                <a:spLocks noChangeArrowheads="1"/>
              </p:cNvSpPr>
              <p:nvPr userDrawn="1"/>
            </p:nvSpPr>
            <p:spPr bwMode="auto">
              <a:xfrm>
                <a:off x="3397" y="283"/>
                <a:ext cx="16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7" name="Rectangle 603"/>
              <p:cNvSpPr>
                <a:spLocks noChangeArrowheads="1"/>
              </p:cNvSpPr>
              <p:nvPr userDrawn="1"/>
            </p:nvSpPr>
            <p:spPr bwMode="auto">
              <a:xfrm>
                <a:off x="3413" y="283"/>
                <a:ext cx="16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8" name="Rectangle 604"/>
              <p:cNvSpPr>
                <a:spLocks noChangeArrowheads="1"/>
              </p:cNvSpPr>
              <p:nvPr userDrawn="1"/>
            </p:nvSpPr>
            <p:spPr bwMode="auto">
              <a:xfrm>
                <a:off x="3429" y="283"/>
                <a:ext cx="16" cy="95"/>
              </a:xfrm>
              <a:prstGeom prst="rect">
                <a:avLst/>
              </a:prstGeom>
              <a:solidFill>
                <a:srgbClr val="9F9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9" name="Rectangle 605"/>
              <p:cNvSpPr>
                <a:spLocks noChangeArrowheads="1"/>
              </p:cNvSpPr>
              <p:nvPr userDrawn="1"/>
            </p:nvSpPr>
            <p:spPr bwMode="auto">
              <a:xfrm>
                <a:off x="3445" y="283"/>
                <a:ext cx="15" cy="95"/>
              </a:xfrm>
              <a:prstGeom prst="rect">
                <a:avLst/>
              </a:prstGeom>
              <a:solidFill>
                <a:srgbClr val="9F9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0" name="Rectangle 606"/>
              <p:cNvSpPr>
                <a:spLocks noChangeArrowheads="1"/>
              </p:cNvSpPr>
              <p:nvPr userDrawn="1"/>
            </p:nvSpPr>
            <p:spPr bwMode="auto">
              <a:xfrm>
                <a:off x="3460" y="283"/>
                <a:ext cx="16" cy="95"/>
              </a:xfrm>
              <a:prstGeom prst="rect">
                <a:avLst/>
              </a:prstGeom>
              <a:solidFill>
                <a:srgbClr val="9E9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1" name="Rectangle 607"/>
              <p:cNvSpPr>
                <a:spLocks noChangeArrowheads="1"/>
              </p:cNvSpPr>
              <p:nvPr userDrawn="1"/>
            </p:nvSpPr>
            <p:spPr bwMode="auto">
              <a:xfrm>
                <a:off x="3476" y="283"/>
                <a:ext cx="16" cy="95"/>
              </a:xfrm>
              <a:prstGeom prst="rect">
                <a:avLst/>
              </a:prstGeom>
              <a:solidFill>
                <a:srgbClr val="9E9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2" name="Rectangle 608"/>
              <p:cNvSpPr>
                <a:spLocks noChangeArrowheads="1"/>
              </p:cNvSpPr>
              <p:nvPr userDrawn="1"/>
            </p:nvSpPr>
            <p:spPr bwMode="auto">
              <a:xfrm>
                <a:off x="3492" y="283"/>
                <a:ext cx="16" cy="95"/>
              </a:xfrm>
              <a:prstGeom prst="rect">
                <a:avLst/>
              </a:prstGeom>
              <a:solidFill>
                <a:srgbClr val="9D9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3" name="Rectangle 609"/>
              <p:cNvSpPr>
                <a:spLocks noChangeArrowheads="1"/>
              </p:cNvSpPr>
              <p:nvPr userDrawn="1"/>
            </p:nvSpPr>
            <p:spPr bwMode="auto">
              <a:xfrm>
                <a:off x="3508" y="283"/>
                <a:ext cx="15" cy="95"/>
              </a:xfrm>
              <a:prstGeom prst="rect">
                <a:avLst/>
              </a:prstGeom>
              <a:solidFill>
                <a:srgbClr val="9D9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4" name="Rectangle 610"/>
              <p:cNvSpPr>
                <a:spLocks noChangeArrowheads="1"/>
              </p:cNvSpPr>
              <p:nvPr userDrawn="1"/>
            </p:nvSpPr>
            <p:spPr bwMode="auto">
              <a:xfrm>
                <a:off x="3523" y="283"/>
                <a:ext cx="18" cy="95"/>
              </a:xfrm>
              <a:prstGeom prst="rect">
                <a:avLst/>
              </a:prstGeom>
              <a:solidFill>
                <a:srgbClr val="9C9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5" name="Rectangle 611"/>
              <p:cNvSpPr>
                <a:spLocks noChangeArrowheads="1"/>
              </p:cNvSpPr>
              <p:nvPr userDrawn="1"/>
            </p:nvSpPr>
            <p:spPr bwMode="auto">
              <a:xfrm>
                <a:off x="3539" y="283"/>
                <a:ext cx="16" cy="95"/>
              </a:xfrm>
              <a:prstGeom prst="rect">
                <a:avLst/>
              </a:prstGeom>
              <a:solidFill>
                <a:srgbClr val="9C9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6" name="Rectangle 612"/>
              <p:cNvSpPr>
                <a:spLocks noChangeArrowheads="1"/>
              </p:cNvSpPr>
              <p:nvPr userDrawn="1"/>
            </p:nvSpPr>
            <p:spPr bwMode="auto">
              <a:xfrm>
                <a:off x="3555" y="283"/>
                <a:ext cx="15" cy="95"/>
              </a:xfrm>
              <a:prstGeom prst="rect">
                <a:avLst/>
              </a:prstGeom>
              <a:solidFill>
                <a:srgbClr val="9B9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7" name="Rectangle 613"/>
              <p:cNvSpPr>
                <a:spLocks noChangeArrowheads="1"/>
              </p:cNvSpPr>
              <p:nvPr userDrawn="1"/>
            </p:nvSpPr>
            <p:spPr bwMode="auto">
              <a:xfrm>
                <a:off x="3570" y="283"/>
                <a:ext cx="16" cy="95"/>
              </a:xfrm>
              <a:prstGeom prst="rect">
                <a:avLst/>
              </a:prstGeom>
              <a:solidFill>
                <a:srgbClr val="9A9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8" name="Rectangle 614"/>
              <p:cNvSpPr>
                <a:spLocks noChangeArrowheads="1"/>
              </p:cNvSpPr>
              <p:nvPr userDrawn="1"/>
            </p:nvSpPr>
            <p:spPr bwMode="auto">
              <a:xfrm>
                <a:off x="3586" y="283"/>
                <a:ext cx="16" cy="95"/>
              </a:xfrm>
              <a:prstGeom prst="rect">
                <a:avLst/>
              </a:prstGeom>
              <a:solidFill>
                <a:srgbClr val="9A9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9" name="Rectangle 615"/>
              <p:cNvSpPr>
                <a:spLocks noChangeArrowheads="1"/>
              </p:cNvSpPr>
              <p:nvPr userDrawn="1"/>
            </p:nvSpPr>
            <p:spPr bwMode="auto">
              <a:xfrm>
                <a:off x="3602" y="283"/>
                <a:ext cx="16" cy="95"/>
              </a:xfrm>
              <a:prstGeom prst="rect">
                <a:avLst/>
              </a:prstGeom>
              <a:solidFill>
                <a:srgbClr val="99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0" name="Rectangle 616"/>
              <p:cNvSpPr>
                <a:spLocks noChangeArrowheads="1"/>
              </p:cNvSpPr>
              <p:nvPr userDrawn="1"/>
            </p:nvSpPr>
            <p:spPr bwMode="auto">
              <a:xfrm>
                <a:off x="3618" y="283"/>
                <a:ext cx="15" cy="95"/>
              </a:xfrm>
              <a:prstGeom prst="rect">
                <a:avLst/>
              </a:prstGeom>
              <a:solidFill>
                <a:srgbClr val="989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1" name="Rectangle 617"/>
              <p:cNvSpPr>
                <a:spLocks noChangeArrowheads="1"/>
              </p:cNvSpPr>
              <p:nvPr userDrawn="1"/>
            </p:nvSpPr>
            <p:spPr bwMode="auto">
              <a:xfrm>
                <a:off x="3633" y="283"/>
                <a:ext cx="16" cy="95"/>
              </a:xfrm>
              <a:prstGeom prst="rect">
                <a:avLst/>
              </a:prstGeom>
              <a:solidFill>
                <a:srgbClr val="989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2" name="Rectangle 618"/>
              <p:cNvSpPr>
                <a:spLocks noChangeArrowheads="1"/>
              </p:cNvSpPr>
              <p:nvPr userDrawn="1"/>
            </p:nvSpPr>
            <p:spPr bwMode="auto">
              <a:xfrm>
                <a:off x="3649" y="283"/>
                <a:ext cx="16" cy="95"/>
              </a:xfrm>
              <a:prstGeom prst="rect">
                <a:avLst/>
              </a:prstGeom>
              <a:solidFill>
                <a:srgbClr val="979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3" name="Rectangle 619"/>
              <p:cNvSpPr>
                <a:spLocks noChangeArrowheads="1"/>
              </p:cNvSpPr>
              <p:nvPr userDrawn="1"/>
            </p:nvSpPr>
            <p:spPr bwMode="auto">
              <a:xfrm>
                <a:off x="3665" y="283"/>
                <a:ext cx="18" cy="95"/>
              </a:xfrm>
              <a:prstGeom prst="rect">
                <a:avLst/>
              </a:prstGeom>
              <a:solidFill>
                <a:srgbClr val="979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4" name="Rectangle 620"/>
              <p:cNvSpPr>
                <a:spLocks noChangeArrowheads="1"/>
              </p:cNvSpPr>
              <p:nvPr userDrawn="1"/>
            </p:nvSpPr>
            <p:spPr bwMode="auto">
              <a:xfrm>
                <a:off x="3681" y="283"/>
                <a:ext cx="15" cy="95"/>
              </a:xfrm>
              <a:prstGeom prst="rect">
                <a:avLst/>
              </a:prstGeom>
              <a:solidFill>
                <a:srgbClr val="969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5" name="Rectangle 621"/>
              <p:cNvSpPr>
                <a:spLocks noChangeArrowheads="1"/>
              </p:cNvSpPr>
              <p:nvPr userDrawn="1"/>
            </p:nvSpPr>
            <p:spPr bwMode="auto">
              <a:xfrm>
                <a:off x="3696" y="283"/>
                <a:ext cx="16" cy="95"/>
              </a:xfrm>
              <a:prstGeom prst="rect">
                <a:avLst/>
              </a:prstGeom>
              <a:solidFill>
                <a:srgbClr val="959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6" name="Rectangle 622"/>
              <p:cNvSpPr>
                <a:spLocks noChangeArrowheads="1"/>
              </p:cNvSpPr>
              <p:nvPr userDrawn="1"/>
            </p:nvSpPr>
            <p:spPr bwMode="auto">
              <a:xfrm>
                <a:off x="3712" y="283"/>
                <a:ext cx="16" cy="95"/>
              </a:xfrm>
              <a:prstGeom prst="rect">
                <a:avLst/>
              </a:prstGeom>
              <a:solidFill>
                <a:srgbClr val="949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7" name="Rectangle 623"/>
              <p:cNvSpPr>
                <a:spLocks noChangeArrowheads="1"/>
              </p:cNvSpPr>
              <p:nvPr userDrawn="1"/>
            </p:nvSpPr>
            <p:spPr bwMode="auto">
              <a:xfrm>
                <a:off x="3728" y="283"/>
                <a:ext cx="16" cy="95"/>
              </a:xfrm>
              <a:prstGeom prst="rect">
                <a:avLst/>
              </a:prstGeom>
              <a:solidFill>
                <a:srgbClr val="949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8" name="Rectangle 624"/>
              <p:cNvSpPr>
                <a:spLocks noChangeArrowheads="1"/>
              </p:cNvSpPr>
              <p:nvPr userDrawn="1"/>
            </p:nvSpPr>
            <p:spPr bwMode="auto">
              <a:xfrm>
                <a:off x="3744" y="283"/>
                <a:ext cx="15" cy="95"/>
              </a:xfrm>
              <a:prstGeom prst="rect">
                <a:avLst/>
              </a:prstGeom>
              <a:solidFill>
                <a:srgbClr val="939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9" name="Rectangle 625"/>
              <p:cNvSpPr>
                <a:spLocks noChangeArrowheads="1"/>
              </p:cNvSpPr>
              <p:nvPr userDrawn="1"/>
            </p:nvSpPr>
            <p:spPr bwMode="auto">
              <a:xfrm>
                <a:off x="3759" y="283"/>
                <a:ext cx="16" cy="95"/>
              </a:xfrm>
              <a:prstGeom prst="rect">
                <a:avLst/>
              </a:prstGeom>
              <a:solidFill>
                <a:srgbClr val="929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0" name="Rectangle 626"/>
              <p:cNvSpPr>
                <a:spLocks noChangeArrowheads="1"/>
              </p:cNvSpPr>
              <p:nvPr userDrawn="1"/>
            </p:nvSpPr>
            <p:spPr bwMode="auto">
              <a:xfrm>
                <a:off x="3775" y="283"/>
                <a:ext cx="16" cy="95"/>
              </a:xfrm>
              <a:prstGeom prst="rect">
                <a:avLst/>
              </a:prstGeom>
              <a:solidFill>
                <a:srgbClr val="919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1" name="Rectangle 627"/>
              <p:cNvSpPr>
                <a:spLocks noChangeArrowheads="1"/>
              </p:cNvSpPr>
              <p:nvPr userDrawn="1"/>
            </p:nvSpPr>
            <p:spPr bwMode="auto">
              <a:xfrm>
                <a:off x="3791" y="283"/>
                <a:ext cx="15" cy="95"/>
              </a:xfrm>
              <a:prstGeom prst="rect">
                <a:avLst/>
              </a:prstGeom>
              <a:solidFill>
                <a:srgbClr val="919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2" name="Rectangle 628"/>
              <p:cNvSpPr>
                <a:spLocks noChangeArrowheads="1"/>
              </p:cNvSpPr>
              <p:nvPr userDrawn="1"/>
            </p:nvSpPr>
            <p:spPr bwMode="auto">
              <a:xfrm>
                <a:off x="3806" y="283"/>
                <a:ext cx="16" cy="95"/>
              </a:xfrm>
              <a:prstGeom prst="rect">
                <a:avLst/>
              </a:prstGeom>
              <a:solidFill>
                <a:srgbClr val="909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3" name="Rectangle 629"/>
              <p:cNvSpPr>
                <a:spLocks noChangeArrowheads="1"/>
              </p:cNvSpPr>
              <p:nvPr userDrawn="1"/>
            </p:nvSpPr>
            <p:spPr bwMode="auto">
              <a:xfrm>
                <a:off x="3822" y="283"/>
                <a:ext cx="18" cy="95"/>
              </a:xfrm>
              <a:prstGeom prst="rect">
                <a:avLst/>
              </a:prstGeom>
              <a:solidFill>
                <a:srgbClr val="8F8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4" name="Rectangle 630"/>
              <p:cNvSpPr>
                <a:spLocks noChangeArrowheads="1"/>
              </p:cNvSpPr>
              <p:nvPr userDrawn="1"/>
            </p:nvSpPr>
            <p:spPr bwMode="auto">
              <a:xfrm>
                <a:off x="3838" y="283"/>
                <a:ext cx="16" cy="95"/>
              </a:xfrm>
              <a:prstGeom prst="rect">
                <a:avLst/>
              </a:prstGeom>
              <a:solidFill>
                <a:srgbClr val="8E8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5" name="Rectangle 631"/>
              <p:cNvSpPr>
                <a:spLocks noChangeArrowheads="1"/>
              </p:cNvSpPr>
              <p:nvPr userDrawn="1"/>
            </p:nvSpPr>
            <p:spPr bwMode="auto">
              <a:xfrm>
                <a:off x="3854" y="283"/>
                <a:ext cx="15" cy="95"/>
              </a:xfrm>
              <a:prstGeom prst="rect">
                <a:avLst/>
              </a:prstGeom>
              <a:solidFill>
                <a:srgbClr val="8D8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6" name="Rectangle 632"/>
              <p:cNvSpPr>
                <a:spLocks noChangeArrowheads="1"/>
              </p:cNvSpPr>
              <p:nvPr userDrawn="1"/>
            </p:nvSpPr>
            <p:spPr bwMode="auto">
              <a:xfrm>
                <a:off x="3869" y="283"/>
                <a:ext cx="16" cy="95"/>
              </a:xfrm>
              <a:prstGeom prst="rect">
                <a:avLst/>
              </a:prstGeom>
              <a:solidFill>
                <a:srgbClr val="8C8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7" name="Rectangle 633"/>
              <p:cNvSpPr>
                <a:spLocks noChangeArrowheads="1"/>
              </p:cNvSpPr>
              <p:nvPr userDrawn="1"/>
            </p:nvSpPr>
            <p:spPr bwMode="auto">
              <a:xfrm>
                <a:off x="3885" y="283"/>
                <a:ext cx="16" cy="95"/>
              </a:xfrm>
              <a:prstGeom prst="rect">
                <a:avLst/>
              </a:prstGeom>
              <a:solidFill>
                <a:srgbClr val="8C8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8" name="Rectangle 634"/>
              <p:cNvSpPr>
                <a:spLocks noChangeArrowheads="1"/>
              </p:cNvSpPr>
              <p:nvPr userDrawn="1"/>
            </p:nvSpPr>
            <p:spPr bwMode="auto">
              <a:xfrm>
                <a:off x="3901" y="283"/>
                <a:ext cx="16" cy="95"/>
              </a:xfrm>
              <a:prstGeom prst="rect">
                <a:avLst/>
              </a:prstGeom>
              <a:solidFill>
                <a:srgbClr val="8A8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9" name="Rectangle 635"/>
              <p:cNvSpPr>
                <a:spLocks noChangeArrowheads="1"/>
              </p:cNvSpPr>
              <p:nvPr userDrawn="1"/>
            </p:nvSpPr>
            <p:spPr bwMode="auto">
              <a:xfrm>
                <a:off x="3917" y="283"/>
                <a:ext cx="15" cy="95"/>
              </a:xfrm>
              <a:prstGeom prst="rect">
                <a:avLst/>
              </a:prstGeom>
              <a:solidFill>
                <a:srgbClr val="8A8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0" name="Rectangle 636"/>
              <p:cNvSpPr>
                <a:spLocks noChangeArrowheads="1"/>
              </p:cNvSpPr>
              <p:nvPr userDrawn="1"/>
            </p:nvSpPr>
            <p:spPr bwMode="auto">
              <a:xfrm>
                <a:off x="3932" y="283"/>
                <a:ext cx="16" cy="95"/>
              </a:xfrm>
              <a:prstGeom prst="rect">
                <a:avLst/>
              </a:prstGeom>
              <a:solidFill>
                <a:srgbClr val="888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1" name="Rectangle 637"/>
              <p:cNvSpPr>
                <a:spLocks noChangeArrowheads="1"/>
              </p:cNvSpPr>
              <p:nvPr userDrawn="1"/>
            </p:nvSpPr>
            <p:spPr bwMode="auto">
              <a:xfrm>
                <a:off x="3948" y="283"/>
                <a:ext cx="16" cy="95"/>
              </a:xfrm>
              <a:prstGeom prst="rect">
                <a:avLst/>
              </a:prstGeom>
              <a:solidFill>
                <a:srgbClr val="888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2" name="Rectangle 638"/>
              <p:cNvSpPr>
                <a:spLocks noChangeArrowheads="1"/>
              </p:cNvSpPr>
              <p:nvPr userDrawn="1"/>
            </p:nvSpPr>
            <p:spPr bwMode="auto">
              <a:xfrm>
                <a:off x="3964" y="283"/>
                <a:ext cx="18" cy="95"/>
              </a:xfrm>
              <a:prstGeom prst="rect">
                <a:avLst/>
              </a:prstGeom>
              <a:solidFill>
                <a:srgbClr val="878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3" name="Rectangle 639"/>
              <p:cNvSpPr>
                <a:spLocks noChangeArrowheads="1"/>
              </p:cNvSpPr>
              <p:nvPr userDrawn="1"/>
            </p:nvSpPr>
            <p:spPr bwMode="auto">
              <a:xfrm>
                <a:off x="3980" y="283"/>
                <a:ext cx="15" cy="95"/>
              </a:xfrm>
              <a:prstGeom prst="rect">
                <a:avLst/>
              </a:prstGeom>
              <a:solidFill>
                <a:srgbClr val="868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4" name="Rectangle 640"/>
              <p:cNvSpPr>
                <a:spLocks noChangeArrowheads="1"/>
              </p:cNvSpPr>
              <p:nvPr userDrawn="1"/>
            </p:nvSpPr>
            <p:spPr bwMode="auto">
              <a:xfrm>
                <a:off x="3995" y="283"/>
                <a:ext cx="16" cy="95"/>
              </a:xfrm>
              <a:prstGeom prst="rect">
                <a:avLst/>
              </a:prstGeom>
              <a:solidFill>
                <a:srgbClr val="858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5" name="Rectangle 641"/>
              <p:cNvSpPr>
                <a:spLocks noChangeArrowheads="1"/>
              </p:cNvSpPr>
              <p:nvPr userDrawn="1"/>
            </p:nvSpPr>
            <p:spPr bwMode="auto">
              <a:xfrm>
                <a:off x="4011" y="283"/>
                <a:ext cx="16" cy="95"/>
              </a:xfrm>
              <a:prstGeom prst="rect">
                <a:avLst/>
              </a:prstGeom>
              <a:solidFill>
                <a:srgbClr val="848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6" name="Rectangle 642"/>
              <p:cNvSpPr>
                <a:spLocks noChangeArrowheads="1"/>
              </p:cNvSpPr>
              <p:nvPr userDrawn="1"/>
            </p:nvSpPr>
            <p:spPr bwMode="auto">
              <a:xfrm>
                <a:off x="4027" y="283"/>
                <a:ext cx="15" cy="95"/>
              </a:xfrm>
              <a:prstGeom prst="rect">
                <a:avLst/>
              </a:prstGeom>
              <a:solidFill>
                <a:srgbClr val="828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7" name="Rectangle 643"/>
              <p:cNvSpPr>
                <a:spLocks noChangeArrowheads="1"/>
              </p:cNvSpPr>
              <p:nvPr userDrawn="1"/>
            </p:nvSpPr>
            <p:spPr bwMode="auto">
              <a:xfrm>
                <a:off x="4042" y="283"/>
                <a:ext cx="16" cy="95"/>
              </a:xfrm>
              <a:prstGeom prst="rect">
                <a:avLst/>
              </a:prstGeom>
              <a:solidFill>
                <a:srgbClr val="828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8" name="Rectangle 644"/>
              <p:cNvSpPr>
                <a:spLocks noChangeArrowheads="1"/>
              </p:cNvSpPr>
              <p:nvPr userDrawn="1"/>
            </p:nvSpPr>
            <p:spPr bwMode="auto">
              <a:xfrm>
                <a:off x="4058" y="283"/>
                <a:ext cx="16" cy="95"/>
              </a:xfrm>
              <a:prstGeom prst="rect">
                <a:avLst/>
              </a:prstGeom>
              <a:solidFill>
                <a:srgbClr val="808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9" name="Rectangle 645"/>
              <p:cNvSpPr>
                <a:spLocks noChangeArrowheads="1"/>
              </p:cNvSpPr>
              <p:nvPr userDrawn="1"/>
            </p:nvSpPr>
            <p:spPr bwMode="auto">
              <a:xfrm>
                <a:off x="4074" y="283"/>
                <a:ext cx="16" cy="95"/>
              </a:xfrm>
              <a:prstGeom prst="rect">
                <a:avLst/>
              </a:prstGeom>
              <a:solidFill>
                <a:srgbClr val="808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0" name="Rectangle 646"/>
              <p:cNvSpPr>
                <a:spLocks noChangeArrowheads="1"/>
              </p:cNvSpPr>
              <p:nvPr userDrawn="1"/>
            </p:nvSpPr>
            <p:spPr bwMode="auto">
              <a:xfrm>
                <a:off x="4090" y="283"/>
                <a:ext cx="15" cy="95"/>
              </a:xfrm>
              <a:prstGeom prst="rect">
                <a:avLst/>
              </a:prstGeom>
              <a:solidFill>
                <a:srgbClr val="7E7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1" name="Rectangle 647"/>
              <p:cNvSpPr>
                <a:spLocks noChangeArrowheads="1"/>
              </p:cNvSpPr>
              <p:nvPr userDrawn="1"/>
            </p:nvSpPr>
            <p:spPr bwMode="auto">
              <a:xfrm>
                <a:off x="4105" y="283"/>
                <a:ext cx="16" cy="95"/>
              </a:xfrm>
              <a:prstGeom prst="rect">
                <a:avLst/>
              </a:prstGeom>
              <a:solidFill>
                <a:srgbClr val="7D7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2" name="Rectangle 648"/>
              <p:cNvSpPr>
                <a:spLocks noChangeArrowheads="1"/>
              </p:cNvSpPr>
              <p:nvPr userDrawn="1"/>
            </p:nvSpPr>
            <p:spPr bwMode="auto">
              <a:xfrm>
                <a:off x="4121" y="283"/>
                <a:ext cx="18" cy="95"/>
              </a:xfrm>
              <a:prstGeom prst="rect">
                <a:avLst/>
              </a:prstGeom>
              <a:solidFill>
                <a:srgbClr val="7C7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3" name="Rectangle 649"/>
              <p:cNvSpPr>
                <a:spLocks noChangeArrowheads="1"/>
              </p:cNvSpPr>
              <p:nvPr userDrawn="1"/>
            </p:nvSpPr>
            <p:spPr bwMode="auto">
              <a:xfrm>
                <a:off x="4137" y="283"/>
                <a:ext cx="16" cy="95"/>
              </a:xfrm>
              <a:prstGeom prst="rect">
                <a:avLst/>
              </a:prstGeom>
              <a:solidFill>
                <a:srgbClr val="7B7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4" name="Rectangle 650"/>
              <p:cNvSpPr>
                <a:spLocks noChangeArrowheads="1"/>
              </p:cNvSpPr>
              <p:nvPr userDrawn="1"/>
            </p:nvSpPr>
            <p:spPr bwMode="auto">
              <a:xfrm>
                <a:off x="4153" y="283"/>
                <a:ext cx="15" cy="95"/>
              </a:xfrm>
              <a:prstGeom prst="rect">
                <a:avLst/>
              </a:prstGeom>
              <a:solidFill>
                <a:srgbClr val="7A7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5" name="Rectangle 651"/>
              <p:cNvSpPr>
                <a:spLocks noChangeArrowheads="1"/>
              </p:cNvSpPr>
              <p:nvPr userDrawn="1"/>
            </p:nvSpPr>
            <p:spPr bwMode="auto">
              <a:xfrm>
                <a:off x="4168" y="283"/>
                <a:ext cx="16" cy="95"/>
              </a:xfrm>
              <a:prstGeom prst="rect">
                <a:avLst/>
              </a:prstGeom>
              <a:solidFill>
                <a:srgbClr val="797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6" name="Rectangle 652"/>
              <p:cNvSpPr>
                <a:spLocks noChangeArrowheads="1"/>
              </p:cNvSpPr>
              <p:nvPr userDrawn="1"/>
            </p:nvSpPr>
            <p:spPr bwMode="auto">
              <a:xfrm>
                <a:off x="4184" y="283"/>
                <a:ext cx="16" cy="95"/>
              </a:xfrm>
              <a:prstGeom prst="rect">
                <a:avLst/>
              </a:prstGeom>
              <a:solidFill>
                <a:srgbClr val="777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7" name="Rectangle 653"/>
              <p:cNvSpPr>
                <a:spLocks noChangeArrowheads="1"/>
              </p:cNvSpPr>
              <p:nvPr userDrawn="1"/>
            </p:nvSpPr>
            <p:spPr bwMode="auto">
              <a:xfrm>
                <a:off x="4200" y="283"/>
                <a:ext cx="16" cy="95"/>
              </a:xfrm>
              <a:prstGeom prst="rect">
                <a:avLst/>
              </a:prstGeom>
              <a:solidFill>
                <a:srgbClr val="777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8" name="Rectangle 654"/>
              <p:cNvSpPr>
                <a:spLocks noChangeArrowheads="1"/>
              </p:cNvSpPr>
              <p:nvPr userDrawn="1"/>
            </p:nvSpPr>
            <p:spPr bwMode="auto">
              <a:xfrm>
                <a:off x="4216" y="283"/>
                <a:ext cx="15" cy="95"/>
              </a:xfrm>
              <a:prstGeom prst="rect">
                <a:avLst/>
              </a:prstGeom>
              <a:solidFill>
                <a:srgbClr val="757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79" name="Rectangle 655"/>
              <p:cNvSpPr>
                <a:spLocks noChangeArrowheads="1"/>
              </p:cNvSpPr>
              <p:nvPr userDrawn="1"/>
            </p:nvSpPr>
            <p:spPr bwMode="auto">
              <a:xfrm>
                <a:off x="4231" y="283"/>
                <a:ext cx="16" cy="95"/>
              </a:xfrm>
              <a:prstGeom prst="rect">
                <a:avLst/>
              </a:prstGeom>
              <a:solidFill>
                <a:srgbClr val="747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0" name="Rectangle 656"/>
              <p:cNvSpPr>
                <a:spLocks noChangeArrowheads="1"/>
              </p:cNvSpPr>
              <p:nvPr userDrawn="1"/>
            </p:nvSpPr>
            <p:spPr bwMode="auto">
              <a:xfrm>
                <a:off x="4247" y="283"/>
                <a:ext cx="16" cy="95"/>
              </a:xfrm>
              <a:prstGeom prst="rect">
                <a:avLst/>
              </a:prstGeom>
              <a:solidFill>
                <a:srgbClr val="737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1" name="Rectangle 657"/>
              <p:cNvSpPr>
                <a:spLocks noChangeArrowheads="1"/>
              </p:cNvSpPr>
              <p:nvPr userDrawn="1"/>
            </p:nvSpPr>
            <p:spPr bwMode="auto">
              <a:xfrm>
                <a:off x="4263" y="283"/>
                <a:ext cx="15" cy="95"/>
              </a:xfrm>
              <a:prstGeom prst="rect">
                <a:avLst/>
              </a:prstGeom>
              <a:solidFill>
                <a:srgbClr val="727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2" name="Rectangle 658"/>
              <p:cNvSpPr>
                <a:spLocks noChangeArrowheads="1"/>
              </p:cNvSpPr>
              <p:nvPr userDrawn="1"/>
            </p:nvSpPr>
            <p:spPr bwMode="auto">
              <a:xfrm>
                <a:off x="4278" y="283"/>
                <a:ext cx="18" cy="95"/>
              </a:xfrm>
              <a:prstGeom prst="rect">
                <a:avLst/>
              </a:prstGeom>
              <a:solidFill>
                <a:srgbClr val="707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3" name="Rectangle 659"/>
              <p:cNvSpPr>
                <a:spLocks noChangeArrowheads="1"/>
              </p:cNvSpPr>
              <p:nvPr userDrawn="1"/>
            </p:nvSpPr>
            <p:spPr bwMode="auto">
              <a:xfrm>
                <a:off x="4294" y="283"/>
                <a:ext cx="16" cy="95"/>
              </a:xfrm>
              <a:prstGeom prst="rect">
                <a:avLst/>
              </a:prstGeom>
              <a:solidFill>
                <a:srgbClr val="6F6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4" name="Rectangle 660"/>
              <p:cNvSpPr>
                <a:spLocks noChangeArrowheads="1"/>
              </p:cNvSpPr>
              <p:nvPr userDrawn="1"/>
            </p:nvSpPr>
            <p:spPr bwMode="auto">
              <a:xfrm>
                <a:off x="4310" y="283"/>
                <a:ext cx="16" cy="95"/>
              </a:xfrm>
              <a:prstGeom prst="rect">
                <a:avLst/>
              </a:prstGeom>
              <a:solidFill>
                <a:srgbClr val="6E6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5" name="Rectangle 661"/>
              <p:cNvSpPr>
                <a:spLocks noChangeArrowheads="1"/>
              </p:cNvSpPr>
              <p:nvPr userDrawn="1"/>
            </p:nvSpPr>
            <p:spPr bwMode="auto">
              <a:xfrm>
                <a:off x="4326" y="283"/>
                <a:ext cx="15" cy="95"/>
              </a:xfrm>
              <a:prstGeom prst="rect">
                <a:avLst/>
              </a:prstGeom>
              <a:solidFill>
                <a:srgbClr val="6D6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6" name="Rectangle 662"/>
              <p:cNvSpPr>
                <a:spLocks noChangeArrowheads="1"/>
              </p:cNvSpPr>
              <p:nvPr userDrawn="1"/>
            </p:nvSpPr>
            <p:spPr bwMode="auto">
              <a:xfrm>
                <a:off x="4341" y="283"/>
                <a:ext cx="16" cy="95"/>
              </a:xfrm>
              <a:prstGeom prst="rect">
                <a:avLst/>
              </a:prstGeom>
              <a:solidFill>
                <a:srgbClr val="6B6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7" name="Rectangle 663"/>
              <p:cNvSpPr>
                <a:spLocks noChangeArrowheads="1"/>
              </p:cNvSpPr>
              <p:nvPr userDrawn="1"/>
            </p:nvSpPr>
            <p:spPr bwMode="auto">
              <a:xfrm>
                <a:off x="4357" y="283"/>
                <a:ext cx="16" cy="95"/>
              </a:xfrm>
              <a:prstGeom prst="rect">
                <a:avLst/>
              </a:prstGeom>
              <a:solidFill>
                <a:srgbClr val="6A6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8" name="Rectangle 664"/>
              <p:cNvSpPr>
                <a:spLocks noChangeArrowheads="1"/>
              </p:cNvSpPr>
              <p:nvPr userDrawn="1"/>
            </p:nvSpPr>
            <p:spPr bwMode="auto">
              <a:xfrm>
                <a:off x="4373" y="283"/>
                <a:ext cx="16" cy="95"/>
              </a:xfrm>
              <a:prstGeom prst="rect">
                <a:avLst/>
              </a:prstGeom>
              <a:solidFill>
                <a:srgbClr val="696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9" name="Rectangle 665"/>
              <p:cNvSpPr>
                <a:spLocks noChangeArrowheads="1"/>
              </p:cNvSpPr>
              <p:nvPr userDrawn="1"/>
            </p:nvSpPr>
            <p:spPr bwMode="auto">
              <a:xfrm>
                <a:off x="4389" y="283"/>
                <a:ext cx="15" cy="95"/>
              </a:xfrm>
              <a:prstGeom prst="rect">
                <a:avLst/>
              </a:prstGeom>
              <a:solidFill>
                <a:srgbClr val="686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0" name="Rectangle 666"/>
              <p:cNvSpPr>
                <a:spLocks noChangeArrowheads="1"/>
              </p:cNvSpPr>
              <p:nvPr userDrawn="1"/>
            </p:nvSpPr>
            <p:spPr bwMode="auto">
              <a:xfrm>
                <a:off x="4404" y="283"/>
                <a:ext cx="16" cy="95"/>
              </a:xfrm>
              <a:prstGeom prst="rect">
                <a:avLst/>
              </a:prstGeom>
              <a:solidFill>
                <a:srgbClr val="666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1" name="Rectangle 667"/>
              <p:cNvSpPr>
                <a:spLocks noChangeArrowheads="1"/>
              </p:cNvSpPr>
              <p:nvPr userDrawn="1"/>
            </p:nvSpPr>
            <p:spPr bwMode="auto">
              <a:xfrm>
                <a:off x="4420" y="283"/>
                <a:ext cx="18" cy="95"/>
              </a:xfrm>
              <a:prstGeom prst="rect">
                <a:avLst/>
              </a:prstGeom>
              <a:solidFill>
                <a:srgbClr val="656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2" name="Rectangle 668"/>
              <p:cNvSpPr>
                <a:spLocks noChangeArrowheads="1"/>
              </p:cNvSpPr>
              <p:nvPr userDrawn="1"/>
            </p:nvSpPr>
            <p:spPr bwMode="auto">
              <a:xfrm>
                <a:off x="4436" y="283"/>
                <a:ext cx="16" cy="95"/>
              </a:xfrm>
              <a:prstGeom prst="rect">
                <a:avLst/>
              </a:prstGeom>
              <a:solidFill>
                <a:srgbClr val="636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3" name="Rectangle 669"/>
              <p:cNvSpPr>
                <a:spLocks noChangeArrowheads="1"/>
              </p:cNvSpPr>
              <p:nvPr userDrawn="1"/>
            </p:nvSpPr>
            <p:spPr bwMode="auto">
              <a:xfrm>
                <a:off x="4452" y="283"/>
                <a:ext cx="15" cy="95"/>
              </a:xfrm>
              <a:prstGeom prst="rect">
                <a:avLst/>
              </a:prstGeom>
              <a:solidFill>
                <a:srgbClr val="636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4" name="Rectangle 670"/>
              <p:cNvSpPr>
                <a:spLocks noChangeArrowheads="1"/>
              </p:cNvSpPr>
              <p:nvPr userDrawn="1"/>
            </p:nvSpPr>
            <p:spPr bwMode="auto">
              <a:xfrm>
                <a:off x="4467" y="283"/>
                <a:ext cx="16" cy="95"/>
              </a:xfrm>
              <a:prstGeom prst="rect">
                <a:avLst/>
              </a:prstGeom>
              <a:solidFill>
                <a:srgbClr val="616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5" name="Rectangle 671"/>
              <p:cNvSpPr>
                <a:spLocks noChangeArrowheads="1"/>
              </p:cNvSpPr>
              <p:nvPr userDrawn="1"/>
            </p:nvSpPr>
            <p:spPr bwMode="auto">
              <a:xfrm>
                <a:off x="4483" y="283"/>
                <a:ext cx="16" cy="95"/>
              </a:xfrm>
              <a:prstGeom prst="rect">
                <a:avLst/>
              </a:prstGeom>
              <a:solidFill>
                <a:srgbClr val="606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6" name="Rectangle 672"/>
              <p:cNvSpPr>
                <a:spLocks noChangeArrowheads="1"/>
              </p:cNvSpPr>
              <p:nvPr userDrawn="1"/>
            </p:nvSpPr>
            <p:spPr bwMode="auto">
              <a:xfrm>
                <a:off x="4499" y="283"/>
                <a:ext cx="15" cy="95"/>
              </a:xfrm>
              <a:prstGeom prst="rect">
                <a:avLst/>
              </a:prstGeom>
              <a:solidFill>
                <a:srgbClr val="5E5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7" name="Rectangle 673"/>
              <p:cNvSpPr>
                <a:spLocks noChangeArrowheads="1"/>
              </p:cNvSpPr>
              <p:nvPr userDrawn="1"/>
            </p:nvSpPr>
            <p:spPr bwMode="auto">
              <a:xfrm>
                <a:off x="4514" y="283"/>
                <a:ext cx="16" cy="95"/>
              </a:xfrm>
              <a:prstGeom prst="rect">
                <a:avLst/>
              </a:prstGeom>
              <a:solidFill>
                <a:srgbClr val="5D5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8" name="Rectangle 674"/>
              <p:cNvSpPr>
                <a:spLocks noChangeArrowheads="1"/>
              </p:cNvSpPr>
              <p:nvPr userDrawn="1"/>
            </p:nvSpPr>
            <p:spPr bwMode="auto">
              <a:xfrm>
                <a:off x="4530" y="283"/>
                <a:ext cx="16" cy="95"/>
              </a:xfrm>
              <a:prstGeom prst="rect">
                <a:avLst/>
              </a:prstGeom>
              <a:solidFill>
                <a:srgbClr val="5B5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9" name="Rectangle 675"/>
              <p:cNvSpPr>
                <a:spLocks noChangeArrowheads="1"/>
              </p:cNvSpPr>
              <p:nvPr userDrawn="1"/>
            </p:nvSpPr>
            <p:spPr bwMode="auto">
              <a:xfrm>
                <a:off x="4546" y="283"/>
                <a:ext cx="16" cy="95"/>
              </a:xfrm>
              <a:prstGeom prst="rect">
                <a:avLst/>
              </a:prstGeom>
              <a:solidFill>
                <a:srgbClr val="5B5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0" name="Rectangle 676"/>
              <p:cNvSpPr>
                <a:spLocks noChangeArrowheads="1"/>
              </p:cNvSpPr>
              <p:nvPr userDrawn="1"/>
            </p:nvSpPr>
            <p:spPr bwMode="auto">
              <a:xfrm>
                <a:off x="4562" y="283"/>
                <a:ext cx="17" cy="95"/>
              </a:xfrm>
              <a:prstGeom prst="rect">
                <a:avLst/>
              </a:prstGeom>
              <a:solidFill>
                <a:srgbClr val="595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1" name="Rectangle 677"/>
              <p:cNvSpPr>
                <a:spLocks noChangeArrowheads="1"/>
              </p:cNvSpPr>
              <p:nvPr userDrawn="1"/>
            </p:nvSpPr>
            <p:spPr bwMode="auto">
              <a:xfrm>
                <a:off x="4577" y="283"/>
                <a:ext cx="16" cy="95"/>
              </a:xfrm>
              <a:prstGeom prst="rect">
                <a:avLst/>
              </a:prstGeom>
              <a:solidFill>
                <a:srgbClr val="585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2" name="Rectangle 678"/>
              <p:cNvSpPr>
                <a:spLocks noChangeArrowheads="1"/>
              </p:cNvSpPr>
              <p:nvPr userDrawn="1"/>
            </p:nvSpPr>
            <p:spPr bwMode="auto">
              <a:xfrm>
                <a:off x="4593" y="283"/>
                <a:ext cx="16" cy="95"/>
              </a:xfrm>
              <a:prstGeom prst="rect">
                <a:avLst/>
              </a:prstGeom>
              <a:solidFill>
                <a:srgbClr val="565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3" name="Rectangle 679"/>
              <p:cNvSpPr>
                <a:spLocks noChangeArrowheads="1"/>
              </p:cNvSpPr>
              <p:nvPr userDrawn="1"/>
            </p:nvSpPr>
            <p:spPr bwMode="auto">
              <a:xfrm>
                <a:off x="4609" y="283"/>
                <a:ext cx="16" cy="95"/>
              </a:xfrm>
              <a:prstGeom prst="rect">
                <a:avLst/>
              </a:prstGeom>
              <a:solidFill>
                <a:srgbClr val="555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4" name="Rectangle 680"/>
              <p:cNvSpPr>
                <a:spLocks noChangeArrowheads="1"/>
              </p:cNvSpPr>
              <p:nvPr userDrawn="1"/>
            </p:nvSpPr>
            <p:spPr bwMode="auto">
              <a:xfrm>
                <a:off x="4625" y="283"/>
                <a:ext cx="15" cy="95"/>
              </a:xfrm>
              <a:prstGeom prst="rect">
                <a:avLst/>
              </a:prstGeom>
              <a:solidFill>
                <a:srgbClr val="535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5" name="Rectangle 681"/>
              <p:cNvSpPr>
                <a:spLocks noChangeArrowheads="1"/>
              </p:cNvSpPr>
              <p:nvPr userDrawn="1"/>
            </p:nvSpPr>
            <p:spPr bwMode="auto">
              <a:xfrm>
                <a:off x="4640" y="283"/>
                <a:ext cx="16" cy="95"/>
              </a:xfrm>
              <a:prstGeom prst="rect">
                <a:avLst/>
              </a:prstGeom>
              <a:solidFill>
                <a:srgbClr val="525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6" name="Rectangle 682"/>
              <p:cNvSpPr>
                <a:spLocks noChangeArrowheads="1"/>
              </p:cNvSpPr>
              <p:nvPr userDrawn="1"/>
            </p:nvSpPr>
            <p:spPr bwMode="auto">
              <a:xfrm>
                <a:off x="4656" y="283"/>
                <a:ext cx="16" cy="95"/>
              </a:xfrm>
              <a:prstGeom prst="rect">
                <a:avLst/>
              </a:prstGeom>
              <a:solidFill>
                <a:srgbClr val="515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7" name="Rectangle 683"/>
              <p:cNvSpPr>
                <a:spLocks noChangeArrowheads="1"/>
              </p:cNvSpPr>
              <p:nvPr userDrawn="1"/>
            </p:nvSpPr>
            <p:spPr bwMode="auto">
              <a:xfrm>
                <a:off x="4672" y="283"/>
                <a:ext cx="16" cy="95"/>
              </a:xfrm>
              <a:prstGeom prst="rect">
                <a:avLst/>
              </a:prstGeom>
              <a:solidFill>
                <a:srgbClr val="505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8" name="Rectangle 684"/>
              <p:cNvSpPr>
                <a:spLocks noChangeArrowheads="1"/>
              </p:cNvSpPr>
              <p:nvPr userDrawn="1"/>
            </p:nvSpPr>
            <p:spPr bwMode="auto">
              <a:xfrm>
                <a:off x="4688" y="283"/>
                <a:ext cx="15" cy="95"/>
              </a:xfrm>
              <a:prstGeom prst="rect">
                <a:avLst/>
              </a:prstGeom>
              <a:solidFill>
                <a:srgbClr val="4E4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9" name="Rectangle 685"/>
              <p:cNvSpPr>
                <a:spLocks noChangeArrowheads="1"/>
              </p:cNvSpPr>
              <p:nvPr userDrawn="1"/>
            </p:nvSpPr>
            <p:spPr bwMode="auto">
              <a:xfrm>
                <a:off x="4703" y="283"/>
                <a:ext cx="16" cy="95"/>
              </a:xfrm>
              <a:prstGeom prst="rect">
                <a:avLst/>
              </a:prstGeom>
              <a:solidFill>
                <a:srgbClr val="4D4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0" name="Rectangle 686"/>
              <p:cNvSpPr>
                <a:spLocks noChangeArrowheads="1"/>
              </p:cNvSpPr>
              <p:nvPr userDrawn="1"/>
            </p:nvSpPr>
            <p:spPr bwMode="auto">
              <a:xfrm>
                <a:off x="4719" y="283"/>
                <a:ext cx="18" cy="95"/>
              </a:xfrm>
              <a:prstGeom prst="rect">
                <a:avLst/>
              </a:prstGeom>
              <a:solidFill>
                <a:srgbClr val="4B4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1" name="Rectangle 687"/>
              <p:cNvSpPr>
                <a:spLocks noChangeArrowheads="1"/>
              </p:cNvSpPr>
              <p:nvPr userDrawn="1"/>
            </p:nvSpPr>
            <p:spPr bwMode="auto">
              <a:xfrm>
                <a:off x="4735" y="283"/>
                <a:ext cx="15" cy="95"/>
              </a:xfrm>
              <a:prstGeom prst="rect">
                <a:avLst/>
              </a:prstGeom>
              <a:solidFill>
                <a:srgbClr val="4A4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2" name="Rectangle 688"/>
              <p:cNvSpPr>
                <a:spLocks noChangeArrowheads="1"/>
              </p:cNvSpPr>
              <p:nvPr userDrawn="1"/>
            </p:nvSpPr>
            <p:spPr bwMode="auto">
              <a:xfrm>
                <a:off x="4750" y="283"/>
                <a:ext cx="16" cy="95"/>
              </a:xfrm>
              <a:prstGeom prst="rect">
                <a:avLst/>
              </a:prstGeom>
              <a:solidFill>
                <a:srgbClr val="484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3" name="Rectangle 689"/>
              <p:cNvSpPr>
                <a:spLocks noChangeArrowheads="1"/>
              </p:cNvSpPr>
              <p:nvPr userDrawn="1"/>
            </p:nvSpPr>
            <p:spPr bwMode="auto">
              <a:xfrm>
                <a:off x="4766" y="283"/>
                <a:ext cx="16" cy="95"/>
              </a:xfrm>
              <a:prstGeom prst="rect">
                <a:avLst/>
              </a:prstGeom>
              <a:solidFill>
                <a:srgbClr val="484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4" name="Rectangle 690"/>
              <p:cNvSpPr>
                <a:spLocks noChangeArrowheads="1"/>
              </p:cNvSpPr>
              <p:nvPr userDrawn="1"/>
            </p:nvSpPr>
            <p:spPr bwMode="auto">
              <a:xfrm>
                <a:off x="4782" y="283"/>
                <a:ext cx="16" cy="95"/>
              </a:xfrm>
              <a:prstGeom prst="rect">
                <a:avLst/>
              </a:prstGeom>
              <a:solidFill>
                <a:srgbClr val="464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5" name="Rectangle 691"/>
              <p:cNvSpPr>
                <a:spLocks noChangeArrowheads="1"/>
              </p:cNvSpPr>
              <p:nvPr userDrawn="1"/>
            </p:nvSpPr>
            <p:spPr bwMode="auto">
              <a:xfrm>
                <a:off x="4798" y="283"/>
                <a:ext cx="15" cy="95"/>
              </a:xfrm>
              <a:prstGeom prst="rect">
                <a:avLst/>
              </a:prstGeom>
              <a:solidFill>
                <a:srgbClr val="454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6" name="Rectangle 692"/>
              <p:cNvSpPr>
                <a:spLocks noChangeArrowheads="1"/>
              </p:cNvSpPr>
              <p:nvPr userDrawn="1"/>
            </p:nvSpPr>
            <p:spPr bwMode="auto">
              <a:xfrm>
                <a:off x="4813" y="283"/>
                <a:ext cx="16" cy="95"/>
              </a:xfrm>
              <a:prstGeom prst="rect">
                <a:avLst/>
              </a:prstGeom>
              <a:solidFill>
                <a:srgbClr val="434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7" name="Rectangle 693"/>
              <p:cNvSpPr>
                <a:spLocks noChangeArrowheads="1"/>
              </p:cNvSpPr>
              <p:nvPr userDrawn="1"/>
            </p:nvSpPr>
            <p:spPr bwMode="auto">
              <a:xfrm>
                <a:off x="4829" y="283"/>
                <a:ext cx="16" cy="95"/>
              </a:xfrm>
              <a:prstGeom prst="rect">
                <a:avLst/>
              </a:prstGeom>
              <a:solidFill>
                <a:srgbClr val="424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8" name="Rectangle 694"/>
              <p:cNvSpPr>
                <a:spLocks noChangeArrowheads="1"/>
              </p:cNvSpPr>
              <p:nvPr userDrawn="1"/>
            </p:nvSpPr>
            <p:spPr bwMode="auto">
              <a:xfrm>
                <a:off x="4845" y="283"/>
                <a:ext cx="16" cy="95"/>
              </a:xfrm>
              <a:prstGeom prst="rect">
                <a:avLst/>
              </a:prstGeom>
              <a:solidFill>
                <a:srgbClr val="404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19" name="Rectangle 695"/>
              <p:cNvSpPr>
                <a:spLocks noChangeArrowheads="1"/>
              </p:cNvSpPr>
              <p:nvPr userDrawn="1"/>
            </p:nvSpPr>
            <p:spPr bwMode="auto">
              <a:xfrm>
                <a:off x="4861" y="283"/>
                <a:ext cx="17" cy="95"/>
              </a:xfrm>
              <a:prstGeom prst="rect">
                <a:avLst/>
              </a:prstGeom>
              <a:solidFill>
                <a:srgbClr val="3F3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0" name="Rectangle 696"/>
              <p:cNvSpPr>
                <a:spLocks noChangeArrowheads="1"/>
              </p:cNvSpPr>
              <p:nvPr userDrawn="1"/>
            </p:nvSpPr>
            <p:spPr bwMode="auto">
              <a:xfrm>
                <a:off x="4876" y="283"/>
                <a:ext cx="16" cy="95"/>
              </a:xfrm>
              <a:prstGeom prst="rect">
                <a:avLst/>
              </a:prstGeom>
              <a:solidFill>
                <a:srgbClr val="3E3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1" name="Rectangle 697"/>
              <p:cNvSpPr>
                <a:spLocks noChangeArrowheads="1"/>
              </p:cNvSpPr>
              <p:nvPr userDrawn="1"/>
            </p:nvSpPr>
            <p:spPr bwMode="auto">
              <a:xfrm>
                <a:off x="4892" y="283"/>
                <a:ext cx="16" cy="95"/>
              </a:xfrm>
              <a:prstGeom prst="rect">
                <a:avLst/>
              </a:prstGeom>
              <a:solidFill>
                <a:srgbClr val="3C3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2" name="Rectangle 698"/>
              <p:cNvSpPr>
                <a:spLocks noChangeArrowheads="1"/>
              </p:cNvSpPr>
              <p:nvPr userDrawn="1"/>
            </p:nvSpPr>
            <p:spPr bwMode="auto">
              <a:xfrm>
                <a:off x="4908" y="283"/>
                <a:ext cx="16" cy="95"/>
              </a:xfrm>
              <a:prstGeom prst="rect">
                <a:avLst/>
              </a:prstGeom>
              <a:solidFill>
                <a:srgbClr val="3B3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3" name="Rectangle 699"/>
              <p:cNvSpPr>
                <a:spLocks noChangeArrowheads="1"/>
              </p:cNvSpPr>
              <p:nvPr userDrawn="1"/>
            </p:nvSpPr>
            <p:spPr bwMode="auto">
              <a:xfrm>
                <a:off x="4924" y="283"/>
                <a:ext cx="15" cy="95"/>
              </a:xfrm>
              <a:prstGeom prst="rect">
                <a:avLst/>
              </a:prstGeom>
              <a:solidFill>
                <a:srgbClr val="393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4" name="Rectangle 700"/>
              <p:cNvSpPr>
                <a:spLocks noChangeArrowheads="1"/>
              </p:cNvSpPr>
              <p:nvPr userDrawn="1"/>
            </p:nvSpPr>
            <p:spPr bwMode="auto">
              <a:xfrm>
                <a:off x="4939" y="283"/>
                <a:ext cx="16" cy="95"/>
              </a:xfrm>
              <a:prstGeom prst="rect">
                <a:avLst/>
              </a:prstGeom>
              <a:solidFill>
                <a:srgbClr val="383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5" name="Rectangle 701"/>
              <p:cNvSpPr>
                <a:spLocks noChangeArrowheads="1"/>
              </p:cNvSpPr>
              <p:nvPr userDrawn="1"/>
            </p:nvSpPr>
            <p:spPr bwMode="auto">
              <a:xfrm>
                <a:off x="4955" y="283"/>
                <a:ext cx="16" cy="95"/>
              </a:xfrm>
              <a:prstGeom prst="rect">
                <a:avLst/>
              </a:prstGeom>
              <a:solidFill>
                <a:srgbClr val="373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6" name="Rectangle 702"/>
              <p:cNvSpPr>
                <a:spLocks noChangeArrowheads="1"/>
              </p:cNvSpPr>
              <p:nvPr userDrawn="1"/>
            </p:nvSpPr>
            <p:spPr bwMode="auto">
              <a:xfrm>
                <a:off x="4971" y="283"/>
                <a:ext cx="15" cy="95"/>
              </a:xfrm>
              <a:prstGeom prst="rect">
                <a:avLst/>
              </a:prstGeom>
              <a:solidFill>
                <a:srgbClr val="363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7" name="Rectangle 703"/>
              <p:cNvSpPr>
                <a:spLocks noChangeArrowheads="1"/>
              </p:cNvSpPr>
              <p:nvPr userDrawn="1"/>
            </p:nvSpPr>
            <p:spPr bwMode="auto">
              <a:xfrm>
                <a:off x="4986" y="283"/>
                <a:ext cx="16" cy="95"/>
              </a:xfrm>
              <a:prstGeom prst="rect">
                <a:avLst/>
              </a:prstGeom>
              <a:solidFill>
                <a:srgbClr val="343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8" name="Rectangle 704"/>
              <p:cNvSpPr>
                <a:spLocks noChangeArrowheads="1"/>
              </p:cNvSpPr>
              <p:nvPr userDrawn="1"/>
            </p:nvSpPr>
            <p:spPr bwMode="auto">
              <a:xfrm>
                <a:off x="5002" y="283"/>
                <a:ext cx="18" cy="95"/>
              </a:xfrm>
              <a:prstGeom prst="rect">
                <a:avLst/>
              </a:prstGeom>
              <a:solidFill>
                <a:srgbClr val="333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29" name="Rectangle 705"/>
              <p:cNvSpPr>
                <a:spLocks noChangeArrowheads="1"/>
              </p:cNvSpPr>
              <p:nvPr userDrawn="1"/>
            </p:nvSpPr>
            <p:spPr bwMode="auto">
              <a:xfrm>
                <a:off x="5018" y="283"/>
                <a:ext cx="16" cy="95"/>
              </a:xfrm>
              <a:prstGeom prst="rect">
                <a:avLst/>
              </a:prstGeom>
              <a:solidFill>
                <a:srgbClr val="313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0" name="Rectangle 706"/>
              <p:cNvSpPr>
                <a:spLocks noChangeArrowheads="1"/>
              </p:cNvSpPr>
              <p:nvPr userDrawn="1"/>
            </p:nvSpPr>
            <p:spPr bwMode="auto">
              <a:xfrm>
                <a:off x="5034" y="283"/>
                <a:ext cx="15" cy="95"/>
              </a:xfrm>
              <a:prstGeom prst="rect">
                <a:avLst/>
              </a:prstGeom>
              <a:solidFill>
                <a:srgbClr val="313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1" name="Rectangle 707"/>
              <p:cNvSpPr>
                <a:spLocks noChangeArrowheads="1"/>
              </p:cNvSpPr>
              <p:nvPr userDrawn="1"/>
            </p:nvSpPr>
            <p:spPr bwMode="auto">
              <a:xfrm>
                <a:off x="5049" y="283"/>
                <a:ext cx="16" cy="95"/>
              </a:xfrm>
              <a:prstGeom prst="rect">
                <a:avLst/>
              </a:prstGeom>
              <a:solidFill>
                <a:srgbClr val="2F2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2" name="Rectangle 708"/>
              <p:cNvSpPr>
                <a:spLocks noChangeArrowheads="1"/>
              </p:cNvSpPr>
              <p:nvPr userDrawn="1"/>
            </p:nvSpPr>
            <p:spPr bwMode="auto">
              <a:xfrm>
                <a:off x="5065" y="283"/>
                <a:ext cx="16" cy="95"/>
              </a:xfrm>
              <a:prstGeom prst="rect">
                <a:avLst/>
              </a:prstGeom>
              <a:solidFill>
                <a:srgbClr val="2E2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3" name="Rectangle 709"/>
              <p:cNvSpPr>
                <a:spLocks noChangeArrowheads="1"/>
              </p:cNvSpPr>
              <p:nvPr userDrawn="1"/>
            </p:nvSpPr>
            <p:spPr bwMode="auto">
              <a:xfrm>
                <a:off x="5081" y="283"/>
                <a:ext cx="16" cy="95"/>
              </a:xfrm>
              <a:prstGeom prst="rect">
                <a:avLst/>
              </a:prstGeom>
              <a:solidFill>
                <a:srgbClr val="2C2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4" name="Rectangle 710"/>
              <p:cNvSpPr>
                <a:spLocks noChangeArrowheads="1"/>
              </p:cNvSpPr>
              <p:nvPr userDrawn="1"/>
            </p:nvSpPr>
            <p:spPr bwMode="auto">
              <a:xfrm>
                <a:off x="5097" y="283"/>
                <a:ext cx="15" cy="95"/>
              </a:xfrm>
              <a:prstGeom prst="rect">
                <a:avLst/>
              </a:prstGeom>
              <a:solidFill>
                <a:srgbClr val="2B2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5" name="Rectangle 711"/>
              <p:cNvSpPr>
                <a:spLocks noChangeArrowheads="1"/>
              </p:cNvSpPr>
              <p:nvPr userDrawn="1"/>
            </p:nvSpPr>
            <p:spPr bwMode="auto">
              <a:xfrm>
                <a:off x="5112" y="283"/>
                <a:ext cx="16" cy="95"/>
              </a:xfrm>
              <a:prstGeom prst="rect">
                <a:avLst/>
              </a:prstGeom>
              <a:solidFill>
                <a:srgbClr val="2A2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6" name="Rectangle 712"/>
              <p:cNvSpPr>
                <a:spLocks noChangeArrowheads="1"/>
              </p:cNvSpPr>
              <p:nvPr userDrawn="1"/>
            </p:nvSpPr>
            <p:spPr bwMode="auto">
              <a:xfrm>
                <a:off x="5128" y="283"/>
                <a:ext cx="16" cy="95"/>
              </a:xfrm>
              <a:prstGeom prst="rect">
                <a:avLst/>
              </a:prstGeom>
              <a:solidFill>
                <a:srgbClr val="292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7" name="Rectangle 713"/>
              <p:cNvSpPr>
                <a:spLocks noChangeArrowheads="1"/>
              </p:cNvSpPr>
              <p:nvPr userDrawn="1"/>
            </p:nvSpPr>
            <p:spPr bwMode="auto">
              <a:xfrm>
                <a:off x="5144" y="283"/>
                <a:ext cx="16" cy="95"/>
              </a:xfrm>
              <a:prstGeom prst="rect">
                <a:avLst/>
              </a:prstGeom>
              <a:solidFill>
                <a:srgbClr val="272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8" name="Rectangle 714"/>
              <p:cNvSpPr>
                <a:spLocks noChangeArrowheads="1"/>
              </p:cNvSpPr>
              <p:nvPr userDrawn="1"/>
            </p:nvSpPr>
            <p:spPr bwMode="auto">
              <a:xfrm>
                <a:off x="5160" y="283"/>
                <a:ext cx="17" cy="95"/>
              </a:xfrm>
              <a:prstGeom prst="rect">
                <a:avLst/>
              </a:prstGeom>
              <a:solidFill>
                <a:srgbClr val="262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39" name="Rectangle 715"/>
              <p:cNvSpPr>
                <a:spLocks noChangeArrowheads="1"/>
              </p:cNvSpPr>
              <p:nvPr userDrawn="1"/>
            </p:nvSpPr>
            <p:spPr bwMode="auto">
              <a:xfrm>
                <a:off x="5175" y="283"/>
                <a:ext cx="16" cy="95"/>
              </a:xfrm>
              <a:prstGeom prst="rect">
                <a:avLst/>
              </a:prstGeom>
              <a:solidFill>
                <a:srgbClr val="252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0" name="Rectangle 716"/>
              <p:cNvSpPr>
                <a:spLocks noChangeArrowheads="1"/>
              </p:cNvSpPr>
              <p:nvPr userDrawn="1"/>
            </p:nvSpPr>
            <p:spPr bwMode="auto">
              <a:xfrm>
                <a:off x="5191" y="283"/>
                <a:ext cx="16" cy="95"/>
              </a:xfrm>
              <a:prstGeom prst="rect">
                <a:avLst/>
              </a:prstGeom>
              <a:solidFill>
                <a:srgbClr val="242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1" name="Rectangle 717"/>
              <p:cNvSpPr>
                <a:spLocks noChangeArrowheads="1"/>
              </p:cNvSpPr>
              <p:nvPr userDrawn="1"/>
            </p:nvSpPr>
            <p:spPr bwMode="auto">
              <a:xfrm>
                <a:off x="5207" y="283"/>
                <a:ext cx="15" cy="95"/>
              </a:xfrm>
              <a:prstGeom prst="rect">
                <a:avLst/>
              </a:prstGeom>
              <a:solidFill>
                <a:srgbClr val="222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2" name="Rectangle 718"/>
              <p:cNvSpPr>
                <a:spLocks noChangeArrowheads="1"/>
              </p:cNvSpPr>
              <p:nvPr userDrawn="1"/>
            </p:nvSpPr>
            <p:spPr bwMode="auto">
              <a:xfrm>
                <a:off x="5222" y="283"/>
                <a:ext cx="16" cy="95"/>
              </a:xfrm>
              <a:prstGeom prst="rect">
                <a:avLst/>
              </a:prstGeom>
              <a:solidFill>
                <a:srgbClr val="212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3" name="Rectangle 719"/>
              <p:cNvSpPr>
                <a:spLocks noChangeArrowheads="1"/>
              </p:cNvSpPr>
              <p:nvPr userDrawn="1"/>
            </p:nvSpPr>
            <p:spPr bwMode="auto">
              <a:xfrm>
                <a:off x="5238" y="283"/>
                <a:ext cx="16" cy="95"/>
              </a:xfrm>
              <a:prstGeom prst="rect">
                <a:avLst/>
              </a:prstGeom>
              <a:solidFill>
                <a:srgbClr val="202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4" name="Rectangle 720"/>
              <p:cNvSpPr>
                <a:spLocks noChangeArrowheads="1"/>
              </p:cNvSpPr>
              <p:nvPr userDrawn="1"/>
            </p:nvSpPr>
            <p:spPr bwMode="auto">
              <a:xfrm>
                <a:off x="5254" y="283"/>
                <a:ext cx="16" cy="95"/>
              </a:xfrm>
              <a:prstGeom prst="rect">
                <a:avLst/>
              </a:prstGeom>
              <a:solidFill>
                <a:srgbClr val="1F1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5" name="Rectangle 721"/>
              <p:cNvSpPr>
                <a:spLocks noChangeArrowheads="1"/>
              </p:cNvSpPr>
              <p:nvPr userDrawn="1"/>
            </p:nvSpPr>
            <p:spPr bwMode="auto">
              <a:xfrm>
                <a:off x="5270" y="283"/>
                <a:ext cx="15" cy="95"/>
              </a:xfrm>
              <a:prstGeom prst="rect">
                <a:avLst/>
              </a:prstGeom>
              <a:solidFill>
                <a:srgbClr val="1D1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6" name="Rectangle 722"/>
              <p:cNvSpPr>
                <a:spLocks noChangeArrowheads="1"/>
              </p:cNvSpPr>
              <p:nvPr userDrawn="1"/>
            </p:nvSpPr>
            <p:spPr bwMode="auto">
              <a:xfrm>
                <a:off x="5285" y="283"/>
                <a:ext cx="16" cy="95"/>
              </a:xfrm>
              <a:prstGeom prst="rect">
                <a:avLst/>
              </a:prstGeom>
              <a:solidFill>
                <a:srgbClr val="1C1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7" name="Rectangle 723"/>
              <p:cNvSpPr>
                <a:spLocks noChangeArrowheads="1"/>
              </p:cNvSpPr>
              <p:nvPr userDrawn="1"/>
            </p:nvSpPr>
            <p:spPr bwMode="auto">
              <a:xfrm>
                <a:off x="5301" y="283"/>
                <a:ext cx="18" cy="95"/>
              </a:xfrm>
              <a:prstGeom prst="rect">
                <a:avLst/>
              </a:prstGeom>
              <a:solidFill>
                <a:srgbClr val="1B1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8" name="Rectangle 724"/>
              <p:cNvSpPr>
                <a:spLocks noChangeArrowheads="1"/>
              </p:cNvSpPr>
              <p:nvPr userDrawn="1"/>
            </p:nvSpPr>
            <p:spPr bwMode="auto">
              <a:xfrm>
                <a:off x="5317" y="283"/>
                <a:ext cx="16" cy="95"/>
              </a:xfrm>
              <a:prstGeom prst="rect">
                <a:avLst/>
              </a:prstGeom>
              <a:solidFill>
                <a:srgbClr val="1A1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49" name="Rectangle 725"/>
              <p:cNvSpPr>
                <a:spLocks noChangeArrowheads="1"/>
              </p:cNvSpPr>
              <p:nvPr userDrawn="1"/>
            </p:nvSpPr>
            <p:spPr bwMode="auto">
              <a:xfrm>
                <a:off x="5333" y="283"/>
                <a:ext cx="15" cy="95"/>
              </a:xfrm>
              <a:prstGeom prst="rect">
                <a:avLst/>
              </a:prstGeom>
              <a:solidFill>
                <a:srgbClr val="181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0" name="Rectangle 726"/>
              <p:cNvSpPr>
                <a:spLocks noChangeArrowheads="1"/>
              </p:cNvSpPr>
              <p:nvPr userDrawn="1"/>
            </p:nvSpPr>
            <p:spPr bwMode="auto">
              <a:xfrm>
                <a:off x="5348" y="283"/>
                <a:ext cx="16" cy="95"/>
              </a:xfrm>
              <a:prstGeom prst="rect">
                <a:avLst/>
              </a:prstGeom>
              <a:solidFill>
                <a:srgbClr val="171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1" name="Rectangle 727"/>
              <p:cNvSpPr>
                <a:spLocks noChangeArrowheads="1"/>
              </p:cNvSpPr>
              <p:nvPr userDrawn="1"/>
            </p:nvSpPr>
            <p:spPr bwMode="auto">
              <a:xfrm>
                <a:off x="5364" y="283"/>
                <a:ext cx="16" cy="95"/>
              </a:xfrm>
              <a:prstGeom prst="rect">
                <a:avLst/>
              </a:prstGeom>
              <a:solidFill>
                <a:srgbClr val="151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2" name="Rectangle 728"/>
              <p:cNvSpPr>
                <a:spLocks noChangeArrowheads="1"/>
              </p:cNvSpPr>
              <p:nvPr userDrawn="1"/>
            </p:nvSpPr>
            <p:spPr bwMode="auto">
              <a:xfrm>
                <a:off x="5380" y="283"/>
                <a:ext cx="16" cy="95"/>
              </a:xfrm>
              <a:prstGeom prst="rect">
                <a:avLst/>
              </a:prstGeom>
              <a:solidFill>
                <a:srgbClr val="151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3" name="Rectangle 729"/>
              <p:cNvSpPr>
                <a:spLocks noChangeArrowheads="1"/>
              </p:cNvSpPr>
              <p:nvPr userDrawn="1"/>
            </p:nvSpPr>
            <p:spPr bwMode="auto">
              <a:xfrm>
                <a:off x="5396" y="283"/>
                <a:ext cx="15" cy="95"/>
              </a:xfrm>
              <a:prstGeom prst="rect">
                <a:avLst/>
              </a:prstGeom>
              <a:solidFill>
                <a:srgbClr val="131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4" name="Rectangle 730"/>
              <p:cNvSpPr>
                <a:spLocks noChangeArrowheads="1"/>
              </p:cNvSpPr>
              <p:nvPr userDrawn="1"/>
            </p:nvSpPr>
            <p:spPr bwMode="auto">
              <a:xfrm>
                <a:off x="5411" y="283"/>
                <a:ext cx="16" cy="95"/>
              </a:xfrm>
              <a:prstGeom prst="rect">
                <a:avLst/>
              </a:prstGeom>
              <a:solidFill>
                <a:srgbClr val="121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5" name="Rectangle 731"/>
              <p:cNvSpPr>
                <a:spLocks noChangeArrowheads="1"/>
              </p:cNvSpPr>
              <p:nvPr userDrawn="1"/>
            </p:nvSpPr>
            <p:spPr bwMode="auto">
              <a:xfrm>
                <a:off x="5427" y="283"/>
                <a:ext cx="16" cy="95"/>
              </a:xfrm>
              <a:prstGeom prst="rect">
                <a:avLst/>
              </a:prstGeom>
              <a:solidFill>
                <a:srgbClr val="101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6" name="Rectangle 732"/>
              <p:cNvSpPr>
                <a:spLocks noChangeArrowheads="1"/>
              </p:cNvSpPr>
              <p:nvPr userDrawn="1"/>
            </p:nvSpPr>
            <p:spPr bwMode="auto">
              <a:xfrm>
                <a:off x="5443" y="283"/>
                <a:ext cx="15" cy="95"/>
              </a:xfrm>
              <a:prstGeom prst="rect">
                <a:avLst/>
              </a:prstGeom>
              <a:solidFill>
                <a:srgbClr val="0F0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7" name="Rectangle 733"/>
              <p:cNvSpPr>
                <a:spLocks noChangeArrowheads="1"/>
              </p:cNvSpPr>
              <p:nvPr userDrawn="1"/>
            </p:nvSpPr>
            <p:spPr bwMode="auto">
              <a:xfrm>
                <a:off x="5458" y="283"/>
                <a:ext cx="18" cy="95"/>
              </a:xfrm>
              <a:prstGeom prst="rect">
                <a:avLst/>
              </a:prstGeom>
              <a:solidFill>
                <a:srgbClr val="0C0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8" name="Rectangle 734"/>
              <p:cNvSpPr>
                <a:spLocks noChangeArrowheads="1"/>
              </p:cNvSpPr>
              <p:nvPr userDrawn="1"/>
            </p:nvSpPr>
            <p:spPr bwMode="auto">
              <a:xfrm>
                <a:off x="5474" y="283"/>
                <a:ext cx="16" cy="95"/>
              </a:xfrm>
              <a:prstGeom prst="rect">
                <a:avLst/>
              </a:prstGeom>
              <a:solidFill>
                <a:srgbClr val="0B0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9" name="Rectangle 735"/>
              <p:cNvSpPr>
                <a:spLocks noChangeArrowheads="1"/>
              </p:cNvSpPr>
              <p:nvPr userDrawn="1"/>
            </p:nvSpPr>
            <p:spPr bwMode="auto">
              <a:xfrm>
                <a:off x="5490" y="283"/>
                <a:ext cx="16" cy="95"/>
              </a:xfrm>
              <a:prstGeom prst="rect">
                <a:avLst/>
              </a:prstGeom>
              <a:solidFill>
                <a:srgbClr val="080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60" name="Rectangle 736"/>
              <p:cNvSpPr>
                <a:spLocks noChangeArrowheads="1"/>
              </p:cNvSpPr>
              <p:nvPr userDrawn="1"/>
            </p:nvSpPr>
            <p:spPr bwMode="auto">
              <a:xfrm>
                <a:off x="5506" y="283"/>
                <a:ext cx="15" cy="95"/>
              </a:xfrm>
              <a:prstGeom prst="rect">
                <a:avLst/>
              </a:prstGeom>
              <a:solidFill>
                <a:srgbClr val="070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61" name="Rectangle 737"/>
              <p:cNvSpPr>
                <a:spLocks noChangeArrowheads="1"/>
              </p:cNvSpPr>
              <p:nvPr userDrawn="1"/>
            </p:nvSpPr>
            <p:spPr bwMode="auto">
              <a:xfrm>
                <a:off x="5521" y="283"/>
                <a:ext cx="16" cy="95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62" name="Rectangle 738"/>
            <p:cNvSpPr>
              <a:spLocks noChangeArrowheads="1"/>
            </p:cNvSpPr>
            <p:nvPr userDrawn="1"/>
          </p:nvSpPr>
          <p:spPr bwMode="auto">
            <a:xfrm>
              <a:off x="193" y="287"/>
              <a:ext cx="5341" cy="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7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981200"/>
            <a:ext cx="8661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Minimum 24 Font Arial Bold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741"/>
          <p:cNvSpPr>
            <a:spLocks noGrp="1" noChangeArrowheads="1"/>
          </p:cNvSpPr>
          <p:nvPr>
            <p:ph type="title"/>
          </p:nvPr>
        </p:nvSpPr>
        <p:spPr bwMode="auto">
          <a:xfrm>
            <a:off x="1152525" y="769938"/>
            <a:ext cx="67818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Edit  –  Font 26 Arial</a:t>
            </a:r>
          </a:p>
        </p:txBody>
      </p:sp>
      <p:sp>
        <p:nvSpPr>
          <p:cNvPr id="1772" name="Rectangle 748"/>
          <p:cNvSpPr>
            <a:spLocks noChangeArrowheads="1"/>
          </p:cNvSpPr>
          <p:nvPr userDrawn="1"/>
        </p:nvSpPr>
        <p:spPr bwMode="auto">
          <a:xfrm>
            <a:off x="3984625" y="6588125"/>
            <a:ext cx="9477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800"/>
              <a:t>UNCLASSIFIED</a:t>
            </a:r>
          </a:p>
        </p:txBody>
      </p:sp>
      <p:pic>
        <p:nvPicPr>
          <p:cNvPr id="1030" name="Picture 751" descr="INSTALLATION MANAGEMENT ACTIVITY-DUI-COLOR"/>
          <p:cNvPicPr preferRelativeResize="0"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125" y="187325"/>
            <a:ext cx="968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53" descr="MWR"/>
          <p:cNvPicPr>
            <a:picLocks noChangeAspect="1" noChangeArrowheads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240"/>
          <a:stretch>
            <a:fillRect/>
          </a:stretch>
        </p:blipFill>
        <p:spPr bwMode="auto">
          <a:xfrm>
            <a:off x="7999413" y="0"/>
            <a:ext cx="11303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2" name="Group 395"/>
          <p:cNvGrpSpPr>
            <a:grpSpLocks/>
          </p:cNvGrpSpPr>
          <p:nvPr userDrawn="1"/>
        </p:nvGrpSpPr>
        <p:grpSpPr bwMode="auto">
          <a:xfrm>
            <a:off x="1209675" y="619125"/>
            <a:ext cx="6743700" cy="85725"/>
            <a:chOff x="189" y="283"/>
            <a:chExt cx="5348" cy="95"/>
          </a:xfrm>
        </p:grpSpPr>
        <p:grpSp>
          <p:nvGrpSpPr>
            <p:cNvPr id="1034" name="Group 396"/>
            <p:cNvGrpSpPr>
              <a:grpSpLocks/>
            </p:cNvGrpSpPr>
            <p:nvPr userDrawn="1"/>
          </p:nvGrpSpPr>
          <p:grpSpPr bwMode="auto">
            <a:xfrm>
              <a:off x="189" y="283"/>
              <a:ext cx="5348" cy="95"/>
              <a:chOff x="189" y="283"/>
              <a:chExt cx="5348" cy="95"/>
            </a:xfrm>
          </p:grpSpPr>
          <p:grpSp>
            <p:nvGrpSpPr>
              <p:cNvPr id="1036" name="Group 397"/>
              <p:cNvGrpSpPr>
                <a:grpSpLocks/>
              </p:cNvGrpSpPr>
              <p:nvPr userDrawn="1"/>
            </p:nvGrpSpPr>
            <p:grpSpPr bwMode="auto">
              <a:xfrm>
                <a:off x="189" y="283"/>
                <a:ext cx="3145" cy="95"/>
                <a:chOff x="189" y="283"/>
                <a:chExt cx="3145" cy="95"/>
              </a:xfrm>
            </p:grpSpPr>
            <p:sp>
              <p:nvSpPr>
                <p:cNvPr id="843" name="Rectangle 398"/>
                <p:cNvSpPr>
                  <a:spLocks noChangeArrowheads="1"/>
                </p:cNvSpPr>
                <p:nvPr userDrawn="1"/>
              </p:nvSpPr>
              <p:spPr bwMode="auto">
                <a:xfrm>
                  <a:off x="189" y="283"/>
                  <a:ext cx="16" cy="95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4" name="Rectangle 399"/>
                <p:cNvSpPr>
                  <a:spLocks noChangeArrowheads="1"/>
                </p:cNvSpPr>
                <p:nvPr userDrawn="1"/>
              </p:nvSpPr>
              <p:spPr bwMode="auto">
                <a:xfrm>
                  <a:off x="205" y="283"/>
                  <a:ext cx="15" cy="95"/>
                </a:xfrm>
                <a:prstGeom prst="rect">
                  <a:avLst/>
                </a:prstGeom>
                <a:solidFill>
                  <a:srgbClr val="070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5" name="Rectangle 400"/>
                <p:cNvSpPr>
                  <a:spLocks noChangeArrowheads="1"/>
                </p:cNvSpPr>
                <p:nvPr userDrawn="1"/>
              </p:nvSpPr>
              <p:spPr bwMode="auto">
                <a:xfrm>
                  <a:off x="220" y="283"/>
                  <a:ext cx="15" cy="95"/>
                </a:xfrm>
                <a:prstGeom prst="rect">
                  <a:avLst/>
                </a:prstGeom>
                <a:solidFill>
                  <a:srgbClr val="080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6" name="Rectangle 401"/>
                <p:cNvSpPr>
                  <a:spLocks noChangeArrowheads="1"/>
                </p:cNvSpPr>
                <p:nvPr userDrawn="1"/>
              </p:nvSpPr>
              <p:spPr bwMode="auto">
                <a:xfrm>
                  <a:off x="236" y="283"/>
                  <a:ext cx="16" cy="95"/>
                </a:xfrm>
                <a:prstGeom prst="rect">
                  <a:avLst/>
                </a:prstGeom>
                <a:solidFill>
                  <a:srgbClr val="0B0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7" name="Rectangle 402"/>
                <p:cNvSpPr>
                  <a:spLocks noChangeArrowheads="1"/>
                </p:cNvSpPr>
                <p:nvPr userDrawn="1"/>
              </p:nvSpPr>
              <p:spPr bwMode="auto">
                <a:xfrm>
                  <a:off x="252" y="283"/>
                  <a:ext cx="15" cy="95"/>
                </a:xfrm>
                <a:prstGeom prst="rect">
                  <a:avLst/>
                </a:prstGeom>
                <a:solidFill>
                  <a:srgbClr val="0C0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8" name="Rectangle 403"/>
                <p:cNvSpPr>
                  <a:spLocks noChangeArrowheads="1"/>
                </p:cNvSpPr>
                <p:nvPr userDrawn="1"/>
              </p:nvSpPr>
              <p:spPr bwMode="auto">
                <a:xfrm>
                  <a:off x="267" y="283"/>
                  <a:ext cx="16" cy="95"/>
                </a:xfrm>
                <a:prstGeom prst="rect">
                  <a:avLst/>
                </a:prstGeom>
                <a:solidFill>
                  <a:srgbClr val="0F0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9" name="Rectangle 404"/>
                <p:cNvSpPr>
                  <a:spLocks noChangeArrowheads="1"/>
                </p:cNvSpPr>
                <p:nvPr userDrawn="1"/>
              </p:nvSpPr>
              <p:spPr bwMode="auto">
                <a:xfrm>
                  <a:off x="283" y="283"/>
                  <a:ext cx="15" cy="95"/>
                </a:xfrm>
                <a:prstGeom prst="rect">
                  <a:avLst/>
                </a:prstGeom>
                <a:solidFill>
                  <a:srgbClr val="101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0" name="Rectangle 405"/>
                <p:cNvSpPr>
                  <a:spLocks noChangeArrowheads="1"/>
                </p:cNvSpPr>
                <p:nvPr userDrawn="1"/>
              </p:nvSpPr>
              <p:spPr bwMode="auto">
                <a:xfrm>
                  <a:off x="299" y="283"/>
                  <a:ext cx="16" cy="95"/>
                </a:xfrm>
                <a:prstGeom prst="rect">
                  <a:avLst/>
                </a:prstGeom>
                <a:solidFill>
                  <a:srgbClr val="121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1" name="Rectangle 406"/>
                <p:cNvSpPr>
                  <a:spLocks noChangeArrowheads="1"/>
                </p:cNvSpPr>
                <p:nvPr userDrawn="1"/>
              </p:nvSpPr>
              <p:spPr bwMode="auto">
                <a:xfrm>
                  <a:off x="315" y="283"/>
                  <a:ext cx="15" cy="95"/>
                </a:xfrm>
                <a:prstGeom prst="rect">
                  <a:avLst/>
                </a:prstGeom>
                <a:solidFill>
                  <a:srgbClr val="131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2" name="Rectangle 407"/>
                <p:cNvSpPr>
                  <a:spLocks noChangeArrowheads="1"/>
                </p:cNvSpPr>
                <p:nvPr userDrawn="1"/>
              </p:nvSpPr>
              <p:spPr bwMode="auto">
                <a:xfrm>
                  <a:off x="330" y="283"/>
                  <a:ext cx="16" cy="95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3" name="Rectangle 408"/>
                <p:cNvSpPr>
                  <a:spLocks noChangeArrowheads="1"/>
                </p:cNvSpPr>
                <p:nvPr userDrawn="1"/>
              </p:nvSpPr>
              <p:spPr bwMode="auto">
                <a:xfrm>
                  <a:off x="346" y="283"/>
                  <a:ext cx="15" cy="95"/>
                </a:xfrm>
                <a:prstGeom prst="rect">
                  <a:avLst/>
                </a:prstGeom>
                <a:solidFill>
                  <a:srgbClr val="151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4" name="Rectangle 409"/>
                <p:cNvSpPr>
                  <a:spLocks noChangeArrowheads="1"/>
                </p:cNvSpPr>
                <p:nvPr userDrawn="1"/>
              </p:nvSpPr>
              <p:spPr bwMode="auto">
                <a:xfrm>
                  <a:off x="361" y="283"/>
                  <a:ext cx="16" cy="95"/>
                </a:xfrm>
                <a:prstGeom prst="rect">
                  <a:avLst/>
                </a:prstGeom>
                <a:solidFill>
                  <a:srgbClr val="171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5" name="Rectangle 410"/>
                <p:cNvSpPr>
                  <a:spLocks noChangeArrowheads="1"/>
                </p:cNvSpPr>
                <p:nvPr userDrawn="1"/>
              </p:nvSpPr>
              <p:spPr bwMode="auto">
                <a:xfrm>
                  <a:off x="378" y="283"/>
                  <a:ext cx="15" cy="95"/>
                </a:xfrm>
                <a:prstGeom prst="rect">
                  <a:avLst/>
                </a:prstGeom>
                <a:solidFill>
                  <a:srgbClr val="181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6" name="Rectangle 411"/>
                <p:cNvSpPr>
                  <a:spLocks noChangeArrowheads="1"/>
                </p:cNvSpPr>
                <p:nvPr userDrawn="1"/>
              </p:nvSpPr>
              <p:spPr bwMode="auto">
                <a:xfrm>
                  <a:off x="393" y="283"/>
                  <a:ext cx="16" cy="95"/>
                </a:xfrm>
                <a:prstGeom prst="rect">
                  <a:avLst/>
                </a:prstGeom>
                <a:solidFill>
                  <a:srgbClr val="1A1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7" name="Rectangle 412"/>
                <p:cNvSpPr>
                  <a:spLocks noChangeArrowheads="1"/>
                </p:cNvSpPr>
                <p:nvPr userDrawn="1"/>
              </p:nvSpPr>
              <p:spPr bwMode="auto">
                <a:xfrm>
                  <a:off x="409" y="283"/>
                  <a:ext cx="16" cy="95"/>
                </a:xfrm>
                <a:prstGeom prst="rect">
                  <a:avLst/>
                </a:prstGeom>
                <a:solidFill>
                  <a:srgbClr val="1B1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8" name="Rectangle 413"/>
                <p:cNvSpPr>
                  <a:spLocks noChangeArrowheads="1"/>
                </p:cNvSpPr>
                <p:nvPr userDrawn="1"/>
              </p:nvSpPr>
              <p:spPr bwMode="auto">
                <a:xfrm>
                  <a:off x="424" y="283"/>
                  <a:ext cx="16" cy="95"/>
                </a:xfrm>
                <a:prstGeom prst="rect">
                  <a:avLst/>
                </a:prstGeom>
                <a:solidFill>
                  <a:srgbClr val="1C1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9" name="Rectangle 414"/>
                <p:cNvSpPr>
                  <a:spLocks noChangeArrowheads="1"/>
                </p:cNvSpPr>
                <p:nvPr userDrawn="1"/>
              </p:nvSpPr>
              <p:spPr bwMode="auto">
                <a:xfrm>
                  <a:off x="441" y="283"/>
                  <a:ext cx="15" cy="95"/>
                </a:xfrm>
                <a:prstGeom prst="rect">
                  <a:avLst/>
                </a:prstGeom>
                <a:solidFill>
                  <a:srgbClr val="1D1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0" name="Rectangle 415"/>
                <p:cNvSpPr>
                  <a:spLocks noChangeArrowheads="1"/>
                </p:cNvSpPr>
                <p:nvPr userDrawn="1"/>
              </p:nvSpPr>
              <p:spPr bwMode="auto">
                <a:xfrm>
                  <a:off x="456" y="283"/>
                  <a:ext cx="16" cy="95"/>
                </a:xfrm>
                <a:prstGeom prst="rect">
                  <a:avLst/>
                </a:prstGeom>
                <a:solidFill>
                  <a:srgbClr val="1F1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1" name="Rectangle 416"/>
                <p:cNvSpPr>
                  <a:spLocks noChangeArrowheads="1"/>
                </p:cNvSpPr>
                <p:nvPr userDrawn="1"/>
              </p:nvSpPr>
              <p:spPr bwMode="auto">
                <a:xfrm>
                  <a:off x="472" y="283"/>
                  <a:ext cx="15" cy="95"/>
                </a:xfrm>
                <a:prstGeom prst="rect">
                  <a:avLst/>
                </a:prstGeom>
                <a:solidFill>
                  <a:srgbClr val="202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2" name="Rectangle 417"/>
                <p:cNvSpPr>
                  <a:spLocks noChangeArrowheads="1"/>
                </p:cNvSpPr>
                <p:nvPr userDrawn="1"/>
              </p:nvSpPr>
              <p:spPr bwMode="auto">
                <a:xfrm>
                  <a:off x="487" y="283"/>
                  <a:ext cx="15" cy="95"/>
                </a:xfrm>
                <a:prstGeom prst="rect">
                  <a:avLst/>
                </a:prstGeom>
                <a:solidFill>
                  <a:srgbClr val="212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3" name="Rectangle 418"/>
                <p:cNvSpPr>
                  <a:spLocks noChangeArrowheads="1"/>
                </p:cNvSpPr>
                <p:nvPr userDrawn="1"/>
              </p:nvSpPr>
              <p:spPr bwMode="auto">
                <a:xfrm>
                  <a:off x="502" y="283"/>
                  <a:ext cx="16" cy="95"/>
                </a:xfrm>
                <a:prstGeom prst="rect">
                  <a:avLst/>
                </a:prstGeom>
                <a:solidFill>
                  <a:srgbClr val="222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4" name="Rectangle 419"/>
                <p:cNvSpPr>
                  <a:spLocks noChangeArrowheads="1"/>
                </p:cNvSpPr>
                <p:nvPr userDrawn="1"/>
              </p:nvSpPr>
              <p:spPr bwMode="auto">
                <a:xfrm>
                  <a:off x="519" y="283"/>
                  <a:ext cx="16" cy="95"/>
                </a:xfrm>
                <a:prstGeom prst="rect">
                  <a:avLst/>
                </a:prstGeom>
                <a:solidFill>
                  <a:srgbClr val="242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5" name="Rectangle 420"/>
                <p:cNvSpPr>
                  <a:spLocks noChangeArrowheads="1"/>
                </p:cNvSpPr>
                <p:nvPr userDrawn="1"/>
              </p:nvSpPr>
              <p:spPr bwMode="auto">
                <a:xfrm>
                  <a:off x="535" y="283"/>
                  <a:ext cx="16" cy="95"/>
                </a:xfrm>
                <a:prstGeom prst="rect">
                  <a:avLst/>
                </a:prstGeom>
                <a:solidFill>
                  <a:srgbClr val="252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6" name="Rectangle 421"/>
                <p:cNvSpPr>
                  <a:spLocks noChangeArrowheads="1"/>
                </p:cNvSpPr>
                <p:nvPr userDrawn="1"/>
              </p:nvSpPr>
              <p:spPr bwMode="auto">
                <a:xfrm>
                  <a:off x="552" y="283"/>
                  <a:ext cx="14" cy="95"/>
                </a:xfrm>
                <a:prstGeom prst="rect">
                  <a:avLst/>
                </a:prstGeom>
                <a:solidFill>
                  <a:srgbClr val="262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7" name="Rectangle 422"/>
                <p:cNvSpPr>
                  <a:spLocks noChangeArrowheads="1"/>
                </p:cNvSpPr>
                <p:nvPr userDrawn="1"/>
              </p:nvSpPr>
              <p:spPr bwMode="auto">
                <a:xfrm>
                  <a:off x="565" y="283"/>
                  <a:ext cx="18" cy="95"/>
                </a:xfrm>
                <a:prstGeom prst="rect">
                  <a:avLst/>
                </a:prstGeom>
                <a:solidFill>
                  <a:srgbClr val="272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8" name="Rectangle 423"/>
                <p:cNvSpPr>
                  <a:spLocks noChangeArrowheads="1"/>
                </p:cNvSpPr>
                <p:nvPr userDrawn="1"/>
              </p:nvSpPr>
              <p:spPr bwMode="auto">
                <a:xfrm>
                  <a:off x="582" y="283"/>
                  <a:ext cx="16" cy="95"/>
                </a:xfrm>
                <a:prstGeom prst="rect">
                  <a:avLst/>
                </a:prstGeom>
                <a:solidFill>
                  <a:srgbClr val="292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9" name="Rectangle 424"/>
                <p:cNvSpPr>
                  <a:spLocks noChangeArrowheads="1"/>
                </p:cNvSpPr>
                <p:nvPr userDrawn="1"/>
              </p:nvSpPr>
              <p:spPr bwMode="auto">
                <a:xfrm>
                  <a:off x="598" y="283"/>
                  <a:ext cx="16" cy="95"/>
                </a:xfrm>
                <a:prstGeom prst="rect">
                  <a:avLst/>
                </a:prstGeom>
                <a:solidFill>
                  <a:srgbClr val="2A2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0" name="Rectangle 425"/>
                <p:cNvSpPr>
                  <a:spLocks noChangeArrowheads="1"/>
                </p:cNvSpPr>
                <p:nvPr userDrawn="1"/>
              </p:nvSpPr>
              <p:spPr bwMode="auto">
                <a:xfrm>
                  <a:off x="615" y="283"/>
                  <a:ext cx="14" cy="95"/>
                </a:xfrm>
                <a:prstGeom prst="rect">
                  <a:avLst/>
                </a:prstGeom>
                <a:solidFill>
                  <a:srgbClr val="2B2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1" name="Rectangle 426"/>
                <p:cNvSpPr>
                  <a:spLocks noChangeArrowheads="1"/>
                </p:cNvSpPr>
                <p:nvPr userDrawn="1"/>
              </p:nvSpPr>
              <p:spPr bwMode="auto">
                <a:xfrm>
                  <a:off x="628" y="283"/>
                  <a:ext cx="16" cy="95"/>
                </a:xfrm>
                <a:prstGeom prst="rect">
                  <a:avLst/>
                </a:prstGeom>
                <a:solidFill>
                  <a:srgbClr val="2C2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2" name="Rectangle 427"/>
                <p:cNvSpPr>
                  <a:spLocks noChangeArrowheads="1"/>
                </p:cNvSpPr>
                <p:nvPr userDrawn="1"/>
              </p:nvSpPr>
              <p:spPr bwMode="auto">
                <a:xfrm>
                  <a:off x="645" y="283"/>
                  <a:ext cx="16" cy="95"/>
                </a:xfrm>
                <a:prstGeom prst="rect">
                  <a:avLst/>
                </a:prstGeom>
                <a:solidFill>
                  <a:srgbClr val="2E2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3" name="Rectangle 428"/>
                <p:cNvSpPr>
                  <a:spLocks noChangeArrowheads="1"/>
                </p:cNvSpPr>
                <p:nvPr userDrawn="1"/>
              </p:nvSpPr>
              <p:spPr bwMode="auto">
                <a:xfrm>
                  <a:off x="661" y="283"/>
                  <a:ext cx="16" cy="95"/>
                </a:xfrm>
                <a:prstGeom prst="rect">
                  <a:avLst/>
                </a:prstGeom>
                <a:solidFill>
                  <a:srgbClr val="2F2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4" name="Rectangle 429"/>
                <p:cNvSpPr>
                  <a:spLocks noChangeArrowheads="1"/>
                </p:cNvSpPr>
                <p:nvPr userDrawn="1"/>
              </p:nvSpPr>
              <p:spPr bwMode="auto">
                <a:xfrm>
                  <a:off x="677" y="283"/>
                  <a:ext cx="15" cy="95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5" name="Rectangle 430"/>
                <p:cNvSpPr>
                  <a:spLocks noChangeArrowheads="1"/>
                </p:cNvSpPr>
                <p:nvPr userDrawn="1"/>
              </p:nvSpPr>
              <p:spPr bwMode="auto">
                <a:xfrm>
                  <a:off x="693" y="283"/>
                  <a:ext cx="15" cy="95"/>
                </a:xfrm>
                <a:prstGeom prst="rect">
                  <a:avLst/>
                </a:prstGeom>
                <a:solidFill>
                  <a:srgbClr val="313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6" name="Rectangle 431"/>
                <p:cNvSpPr>
                  <a:spLocks noChangeArrowheads="1"/>
                </p:cNvSpPr>
                <p:nvPr userDrawn="1"/>
              </p:nvSpPr>
              <p:spPr bwMode="auto">
                <a:xfrm>
                  <a:off x="708" y="283"/>
                  <a:ext cx="18" cy="95"/>
                </a:xfrm>
                <a:prstGeom prst="rect">
                  <a:avLst/>
                </a:prstGeom>
                <a:solidFill>
                  <a:srgbClr val="333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7" name="Rectangle 432"/>
                <p:cNvSpPr>
                  <a:spLocks noChangeArrowheads="1"/>
                </p:cNvSpPr>
                <p:nvPr userDrawn="1"/>
              </p:nvSpPr>
              <p:spPr bwMode="auto">
                <a:xfrm>
                  <a:off x="724" y="283"/>
                  <a:ext cx="15" cy="95"/>
                </a:xfrm>
                <a:prstGeom prst="rect">
                  <a:avLst/>
                </a:prstGeom>
                <a:solidFill>
                  <a:srgbClr val="343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8" name="Rectangle 433"/>
                <p:cNvSpPr>
                  <a:spLocks noChangeArrowheads="1"/>
                </p:cNvSpPr>
                <p:nvPr userDrawn="1"/>
              </p:nvSpPr>
              <p:spPr bwMode="auto">
                <a:xfrm>
                  <a:off x="739" y="283"/>
                  <a:ext cx="16" cy="95"/>
                </a:xfrm>
                <a:prstGeom prst="rect">
                  <a:avLst/>
                </a:prstGeom>
                <a:solidFill>
                  <a:srgbClr val="363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9" name="Rectangle 434"/>
                <p:cNvSpPr>
                  <a:spLocks noChangeArrowheads="1"/>
                </p:cNvSpPr>
                <p:nvPr userDrawn="1"/>
              </p:nvSpPr>
              <p:spPr bwMode="auto">
                <a:xfrm>
                  <a:off x="756" y="283"/>
                  <a:ext cx="15" cy="95"/>
                </a:xfrm>
                <a:prstGeom prst="rect">
                  <a:avLst/>
                </a:prstGeom>
                <a:solidFill>
                  <a:srgbClr val="373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0" name="Rectangle 435"/>
                <p:cNvSpPr>
                  <a:spLocks noChangeArrowheads="1"/>
                </p:cNvSpPr>
                <p:nvPr userDrawn="1"/>
              </p:nvSpPr>
              <p:spPr bwMode="auto">
                <a:xfrm>
                  <a:off x="771" y="283"/>
                  <a:ext cx="16" cy="95"/>
                </a:xfrm>
                <a:prstGeom prst="rect">
                  <a:avLst/>
                </a:prstGeom>
                <a:solidFill>
                  <a:srgbClr val="383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1" name="Rectangle 436"/>
                <p:cNvSpPr>
                  <a:spLocks noChangeArrowheads="1"/>
                </p:cNvSpPr>
                <p:nvPr userDrawn="1"/>
              </p:nvSpPr>
              <p:spPr bwMode="auto">
                <a:xfrm>
                  <a:off x="787" y="283"/>
                  <a:ext cx="15" cy="95"/>
                </a:xfrm>
                <a:prstGeom prst="rect">
                  <a:avLst/>
                </a:prstGeom>
                <a:solidFill>
                  <a:srgbClr val="393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2" name="Rectangle 437"/>
                <p:cNvSpPr>
                  <a:spLocks noChangeArrowheads="1"/>
                </p:cNvSpPr>
                <p:nvPr userDrawn="1"/>
              </p:nvSpPr>
              <p:spPr bwMode="auto">
                <a:xfrm>
                  <a:off x="802" y="283"/>
                  <a:ext cx="16" cy="95"/>
                </a:xfrm>
                <a:prstGeom prst="rect">
                  <a:avLst/>
                </a:prstGeom>
                <a:solidFill>
                  <a:srgbClr val="3B3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3" name="Rectangle 438"/>
                <p:cNvSpPr>
                  <a:spLocks noChangeArrowheads="1"/>
                </p:cNvSpPr>
                <p:nvPr userDrawn="1"/>
              </p:nvSpPr>
              <p:spPr bwMode="auto">
                <a:xfrm>
                  <a:off x="818" y="283"/>
                  <a:ext cx="15" cy="95"/>
                </a:xfrm>
                <a:prstGeom prst="rect">
                  <a:avLst/>
                </a:prstGeom>
                <a:solidFill>
                  <a:srgbClr val="3C3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4" name="Rectangle 439"/>
                <p:cNvSpPr>
                  <a:spLocks noChangeArrowheads="1"/>
                </p:cNvSpPr>
                <p:nvPr userDrawn="1"/>
              </p:nvSpPr>
              <p:spPr bwMode="auto">
                <a:xfrm>
                  <a:off x="834" y="283"/>
                  <a:ext cx="16" cy="95"/>
                </a:xfrm>
                <a:prstGeom prst="rect">
                  <a:avLst/>
                </a:prstGeom>
                <a:solidFill>
                  <a:srgbClr val="3E3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5" name="Rectangle 440"/>
                <p:cNvSpPr>
                  <a:spLocks noChangeArrowheads="1"/>
                </p:cNvSpPr>
                <p:nvPr userDrawn="1"/>
              </p:nvSpPr>
              <p:spPr bwMode="auto">
                <a:xfrm>
                  <a:off x="850" y="283"/>
                  <a:ext cx="16" cy="95"/>
                </a:xfrm>
                <a:prstGeom prst="rect">
                  <a:avLst/>
                </a:prstGeom>
                <a:solidFill>
                  <a:srgbClr val="3F3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6" name="Rectangle 441"/>
                <p:cNvSpPr>
                  <a:spLocks noChangeArrowheads="1"/>
                </p:cNvSpPr>
                <p:nvPr userDrawn="1"/>
              </p:nvSpPr>
              <p:spPr bwMode="auto">
                <a:xfrm>
                  <a:off x="865" y="283"/>
                  <a:ext cx="16" cy="95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7" name="Rectangle 442"/>
                <p:cNvSpPr>
                  <a:spLocks noChangeArrowheads="1"/>
                </p:cNvSpPr>
                <p:nvPr userDrawn="1"/>
              </p:nvSpPr>
              <p:spPr bwMode="auto">
                <a:xfrm>
                  <a:off x="881" y="283"/>
                  <a:ext cx="15" cy="95"/>
                </a:xfrm>
                <a:prstGeom prst="rect">
                  <a:avLst/>
                </a:prstGeom>
                <a:solidFill>
                  <a:srgbClr val="424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8" name="Rectangle 443"/>
                <p:cNvSpPr>
                  <a:spLocks noChangeArrowheads="1"/>
                </p:cNvSpPr>
                <p:nvPr userDrawn="1"/>
              </p:nvSpPr>
              <p:spPr bwMode="auto">
                <a:xfrm>
                  <a:off x="897" y="283"/>
                  <a:ext cx="16" cy="95"/>
                </a:xfrm>
                <a:prstGeom prst="rect">
                  <a:avLst/>
                </a:prstGeom>
                <a:solidFill>
                  <a:srgbClr val="434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9" name="Rectangle 444"/>
                <p:cNvSpPr>
                  <a:spLocks noChangeArrowheads="1"/>
                </p:cNvSpPr>
                <p:nvPr userDrawn="1"/>
              </p:nvSpPr>
              <p:spPr bwMode="auto">
                <a:xfrm>
                  <a:off x="913" y="283"/>
                  <a:ext cx="15" cy="95"/>
                </a:xfrm>
                <a:prstGeom prst="rect">
                  <a:avLst/>
                </a:prstGeom>
                <a:solidFill>
                  <a:srgbClr val="454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0" name="Rectangle 445"/>
                <p:cNvSpPr>
                  <a:spLocks noChangeArrowheads="1"/>
                </p:cNvSpPr>
                <p:nvPr userDrawn="1"/>
              </p:nvSpPr>
              <p:spPr bwMode="auto">
                <a:xfrm>
                  <a:off x="928" y="283"/>
                  <a:ext cx="16" cy="95"/>
                </a:xfrm>
                <a:prstGeom prst="rect">
                  <a:avLst/>
                </a:prstGeom>
                <a:solidFill>
                  <a:srgbClr val="464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1" name="Rectangle 446"/>
                <p:cNvSpPr>
                  <a:spLocks noChangeArrowheads="1"/>
                </p:cNvSpPr>
                <p:nvPr userDrawn="1"/>
              </p:nvSpPr>
              <p:spPr bwMode="auto">
                <a:xfrm>
                  <a:off x="944" y="283"/>
                  <a:ext cx="15" cy="95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2" name="Rectangle 447"/>
                <p:cNvSpPr>
                  <a:spLocks noChangeArrowheads="1"/>
                </p:cNvSpPr>
                <p:nvPr userDrawn="1"/>
              </p:nvSpPr>
              <p:spPr bwMode="auto">
                <a:xfrm>
                  <a:off x="959" y="283"/>
                  <a:ext cx="15" cy="95"/>
                </a:xfrm>
                <a:prstGeom prst="rect">
                  <a:avLst/>
                </a:prstGeom>
                <a:solidFill>
                  <a:srgbClr val="484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3" name="Rectangle 448"/>
                <p:cNvSpPr>
                  <a:spLocks noChangeArrowheads="1"/>
                </p:cNvSpPr>
                <p:nvPr userDrawn="1"/>
              </p:nvSpPr>
              <p:spPr bwMode="auto">
                <a:xfrm>
                  <a:off x="975" y="283"/>
                  <a:ext cx="16" cy="95"/>
                </a:xfrm>
                <a:prstGeom prst="rect">
                  <a:avLst/>
                </a:prstGeom>
                <a:solidFill>
                  <a:srgbClr val="4A4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4" name="Rectangle 449"/>
                <p:cNvSpPr>
                  <a:spLocks noChangeArrowheads="1"/>
                </p:cNvSpPr>
                <p:nvPr userDrawn="1"/>
              </p:nvSpPr>
              <p:spPr bwMode="auto">
                <a:xfrm>
                  <a:off x="991" y="283"/>
                  <a:ext cx="16" cy="95"/>
                </a:xfrm>
                <a:prstGeom prst="rect">
                  <a:avLst/>
                </a:prstGeom>
                <a:solidFill>
                  <a:srgbClr val="4B4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5" name="Rectangle 450"/>
                <p:cNvSpPr>
                  <a:spLocks noChangeArrowheads="1"/>
                </p:cNvSpPr>
                <p:nvPr userDrawn="1"/>
              </p:nvSpPr>
              <p:spPr bwMode="auto">
                <a:xfrm>
                  <a:off x="1007" y="283"/>
                  <a:ext cx="16" cy="95"/>
                </a:xfrm>
                <a:prstGeom prst="rect">
                  <a:avLst/>
                </a:prstGeom>
                <a:solidFill>
                  <a:srgbClr val="4D4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6" name="Rectangle 451"/>
                <p:cNvSpPr>
                  <a:spLocks noChangeArrowheads="1"/>
                </p:cNvSpPr>
                <p:nvPr userDrawn="1"/>
              </p:nvSpPr>
              <p:spPr bwMode="auto">
                <a:xfrm>
                  <a:off x="1022" y="283"/>
                  <a:ext cx="15" cy="95"/>
                </a:xfrm>
                <a:prstGeom prst="rect">
                  <a:avLst/>
                </a:prstGeom>
                <a:solidFill>
                  <a:srgbClr val="4E4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7" name="Rectangle 452"/>
                <p:cNvSpPr>
                  <a:spLocks noChangeArrowheads="1"/>
                </p:cNvSpPr>
                <p:nvPr userDrawn="1"/>
              </p:nvSpPr>
              <p:spPr bwMode="auto">
                <a:xfrm>
                  <a:off x="1038" y="283"/>
                  <a:ext cx="16" cy="95"/>
                </a:xfrm>
                <a:prstGeom prst="rect">
                  <a:avLst/>
                </a:prstGeom>
                <a:solidFill>
                  <a:srgbClr val="505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8" name="Rectangle 453"/>
                <p:cNvSpPr>
                  <a:spLocks noChangeArrowheads="1"/>
                </p:cNvSpPr>
                <p:nvPr userDrawn="1"/>
              </p:nvSpPr>
              <p:spPr bwMode="auto">
                <a:xfrm>
                  <a:off x="1054" y="283"/>
                  <a:ext cx="16" cy="95"/>
                </a:xfrm>
                <a:prstGeom prst="rect">
                  <a:avLst/>
                </a:prstGeom>
                <a:solidFill>
                  <a:srgbClr val="515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9" name="Rectangle 454"/>
                <p:cNvSpPr>
                  <a:spLocks noChangeArrowheads="1"/>
                </p:cNvSpPr>
                <p:nvPr userDrawn="1"/>
              </p:nvSpPr>
              <p:spPr bwMode="auto">
                <a:xfrm>
                  <a:off x="1070" y="283"/>
                  <a:ext cx="15" cy="95"/>
                </a:xfrm>
                <a:prstGeom prst="rect">
                  <a:avLst/>
                </a:prstGeom>
                <a:solidFill>
                  <a:srgbClr val="525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0" name="Rectangle 455"/>
                <p:cNvSpPr>
                  <a:spLocks noChangeArrowheads="1"/>
                </p:cNvSpPr>
                <p:nvPr userDrawn="1"/>
              </p:nvSpPr>
              <p:spPr bwMode="auto">
                <a:xfrm>
                  <a:off x="1085" y="283"/>
                  <a:ext cx="15" cy="95"/>
                </a:xfrm>
                <a:prstGeom prst="rect">
                  <a:avLst/>
                </a:prstGeom>
                <a:solidFill>
                  <a:srgbClr val="535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1" name="Rectangle 456"/>
                <p:cNvSpPr>
                  <a:spLocks noChangeArrowheads="1"/>
                </p:cNvSpPr>
                <p:nvPr userDrawn="1"/>
              </p:nvSpPr>
              <p:spPr bwMode="auto">
                <a:xfrm>
                  <a:off x="1100" y="283"/>
                  <a:ext cx="16" cy="95"/>
                </a:xfrm>
                <a:prstGeom prst="rect">
                  <a:avLst/>
                </a:prstGeom>
                <a:solidFill>
                  <a:srgbClr val="555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2" name="Rectangle 457"/>
                <p:cNvSpPr>
                  <a:spLocks noChangeArrowheads="1"/>
                </p:cNvSpPr>
                <p:nvPr userDrawn="1"/>
              </p:nvSpPr>
              <p:spPr bwMode="auto">
                <a:xfrm>
                  <a:off x="1117" y="283"/>
                  <a:ext cx="16" cy="95"/>
                </a:xfrm>
                <a:prstGeom prst="rect">
                  <a:avLst/>
                </a:prstGeom>
                <a:solidFill>
                  <a:srgbClr val="565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3" name="Rectangle 458"/>
                <p:cNvSpPr>
                  <a:spLocks noChangeArrowheads="1"/>
                </p:cNvSpPr>
                <p:nvPr userDrawn="1"/>
              </p:nvSpPr>
              <p:spPr bwMode="auto">
                <a:xfrm>
                  <a:off x="1133" y="283"/>
                  <a:ext cx="16" cy="95"/>
                </a:xfrm>
                <a:prstGeom prst="rect">
                  <a:avLst/>
                </a:prstGeom>
                <a:solidFill>
                  <a:srgbClr val="585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4" name="Rectangle 459"/>
                <p:cNvSpPr>
                  <a:spLocks noChangeArrowheads="1"/>
                </p:cNvSpPr>
                <p:nvPr userDrawn="1"/>
              </p:nvSpPr>
              <p:spPr bwMode="auto">
                <a:xfrm>
                  <a:off x="1150" y="283"/>
                  <a:ext cx="15" cy="95"/>
                </a:xfrm>
                <a:prstGeom prst="rect">
                  <a:avLst/>
                </a:prstGeom>
                <a:solidFill>
                  <a:srgbClr val="595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5" name="Rectangle 460"/>
                <p:cNvSpPr>
                  <a:spLocks noChangeArrowheads="1"/>
                </p:cNvSpPr>
                <p:nvPr userDrawn="1"/>
              </p:nvSpPr>
              <p:spPr bwMode="auto">
                <a:xfrm>
                  <a:off x="1163" y="283"/>
                  <a:ext cx="16" cy="95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6" name="Rectangle 461"/>
                <p:cNvSpPr>
                  <a:spLocks noChangeArrowheads="1"/>
                </p:cNvSpPr>
                <p:nvPr userDrawn="1"/>
              </p:nvSpPr>
              <p:spPr bwMode="auto">
                <a:xfrm>
                  <a:off x="1180" y="283"/>
                  <a:ext cx="16" cy="95"/>
                </a:xfrm>
                <a:prstGeom prst="rect">
                  <a:avLst/>
                </a:prstGeom>
                <a:solidFill>
                  <a:srgbClr val="5B5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7" name="Rectangle 462"/>
                <p:cNvSpPr>
                  <a:spLocks noChangeArrowheads="1"/>
                </p:cNvSpPr>
                <p:nvPr userDrawn="1"/>
              </p:nvSpPr>
              <p:spPr bwMode="auto">
                <a:xfrm>
                  <a:off x="1196" y="283"/>
                  <a:ext cx="15" cy="95"/>
                </a:xfrm>
                <a:prstGeom prst="rect">
                  <a:avLst/>
                </a:prstGeom>
                <a:solidFill>
                  <a:srgbClr val="5D5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8" name="Rectangle 463"/>
                <p:cNvSpPr>
                  <a:spLocks noChangeArrowheads="1"/>
                </p:cNvSpPr>
                <p:nvPr userDrawn="1"/>
              </p:nvSpPr>
              <p:spPr bwMode="auto">
                <a:xfrm>
                  <a:off x="1211" y="283"/>
                  <a:ext cx="15" cy="95"/>
                </a:xfrm>
                <a:prstGeom prst="rect">
                  <a:avLst/>
                </a:prstGeom>
                <a:solidFill>
                  <a:srgbClr val="5E5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9" name="Rectangle 464"/>
                <p:cNvSpPr>
                  <a:spLocks noChangeArrowheads="1"/>
                </p:cNvSpPr>
                <p:nvPr userDrawn="1"/>
              </p:nvSpPr>
              <p:spPr bwMode="auto">
                <a:xfrm>
                  <a:off x="1226" y="283"/>
                  <a:ext cx="16" cy="95"/>
                </a:xfrm>
                <a:prstGeom prst="rect">
                  <a:avLst/>
                </a:prstGeom>
                <a:solidFill>
                  <a:srgbClr val="606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0" name="Rectangle 465"/>
                <p:cNvSpPr>
                  <a:spLocks noChangeArrowheads="1"/>
                </p:cNvSpPr>
                <p:nvPr userDrawn="1"/>
              </p:nvSpPr>
              <p:spPr bwMode="auto">
                <a:xfrm>
                  <a:off x="1243" y="283"/>
                  <a:ext cx="16" cy="95"/>
                </a:xfrm>
                <a:prstGeom prst="rect">
                  <a:avLst/>
                </a:prstGeom>
                <a:solidFill>
                  <a:srgbClr val="616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1" name="Rectangle 466"/>
                <p:cNvSpPr>
                  <a:spLocks noChangeArrowheads="1"/>
                </p:cNvSpPr>
                <p:nvPr userDrawn="1"/>
              </p:nvSpPr>
              <p:spPr bwMode="auto">
                <a:xfrm>
                  <a:off x="1259" y="283"/>
                  <a:ext cx="15" cy="95"/>
                </a:xfrm>
                <a:prstGeom prst="rect">
                  <a:avLst/>
                </a:prstGeom>
                <a:solidFill>
                  <a:srgbClr val="636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2" name="Rectangle 467"/>
                <p:cNvSpPr>
                  <a:spLocks noChangeArrowheads="1"/>
                </p:cNvSpPr>
                <p:nvPr userDrawn="1"/>
              </p:nvSpPr>
              <p:spPr bwMode="auto">
                <a:xfrm>
                  <a:off x="1274" y="283"/>
                  <a:ext cx="15" cy="95"/>
                </a:xfrm>
                <a:prstGeom prst="rect">
                  <a:avLst/>
                </a:prstGeom>
                <a:solidFill>
                  <a:srgbClr val="636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3" name="Rectangle 468"/>
                <p:cNvSpPr>
                  <a:spLocks noChangeArrowheads="1"/>
                </p:cNvSpPr>
                <p:nvPr userDrawn="1"/>
              </p:nvSpPr>
              <p:spPr bwMode="auto">
                <a:xfrm>
                  <a:off x="1289" y="283"/>
                  <a:ext cx="16" cy="95"/>
                </a:xfrm>
                <a:prstGeom prst="rect">
                  <a:avLst/>
                </a:prstGeom>
                <a:solidFill>
                  <a:srgbClr val="656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4" name="Rectangle 469"/>
                <p:cNvSpPr>
                  <a:spLocks noChangeArrowheads="1"/>
                </p:cNvSpPr>
                <p:nvPr userDrawn="1"/>
              </p:nvSpPr>
              <p:spPr bwMode="auto">
                <a:xfrm>
                  <a:off x="1306" y="283"/>
                  <a:ext cx="18" cy="95"/>
                </a:xfrm>
                <a:prstGeom prst="rect">
                  <a:avLst/>
                </a:prstGeom>
                <a:solidFill>
                  <a:srgbClr val="666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5" name="Rectangle 470"/>
                <p:cNvSpPr>
                  <a:spLocks noChangeArrowheads="1"/>
                </p:cNvSpPr>
                <p:nvPr userDrawn="1"/>
              </p:nvSpPr>
              <p:spPr bwMode="auto">
                <a:xfrm>
                  <a:off x="1322" y="283"/>
                  <a:ext cx="15" cy="95"/>
                </a:xfrm>
                <a:prstGeom prst="rect">
                  <a:avLst/>
                </a:prstGeom>
                <a:solidFill>
                  <a:srgbClr val="686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6" name="Rectangle 471"/>
                <p:cNvSpPr>
                  <a:spLocks noChangeArrowheads="1"/>
                </p:cNvSpPr>
                <p:nvPr userDrawn="1"/>
              </p:nvSpPr>
              <p:spPr bwMode="auto">
                <a:xfrm>
                  <a:off x="1337" y="283"/>
                  <a:ext cx="16" cy="95"/>
                </a:xfrm>
                <a:prstGeom prst="rect">
                  <a:avLst/>
                </a:prstGeom>
                <a:solidFill>
                  <a:srgbClr val="696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7" name="Rectangle 472"/>
                <p:cNvSpPr>
                  <a:spLocks noChangeArrowheads="1"/>
                </p:cNvSpPr>
                <p:nvPr userDrawn="1"/>
              </p:nvSpPr>
              <p:spPr bwMode="auto">
                <a:xfrm>
                  <a:off x="1354" y="283"/>
                  <a:ext cx="15" cy="95"/>
                </a:xfrm>
                <a:prstGeom prst="rect">
                  <a:avLst/>
                </a:prstGeom>
                <a:solidFill>
                  <a:srgbClr val="6A6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8" name="Rectangle 473"/>
                <p:cNvSpPr>
                  <a:spLocks noChangeArrowheads="1"/>
                </p:cNvSpPr>
                <p:nvPr userDrawn="1"/>
              </p:nvSpPr>
              <p:spPr bwMode="auto">
                <a:xfrm>
                  <a:off x="1369" y="283"/>
                  <a:ext cx="16" cy="95"/>
                </a:xfrm>
                <a:prstGeom prst="rect">
                  <a:avLst/>
                </a:prstGeom>
                <a:solidFill>
                  <a:srgbClr val="6B6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9" name="Rectangle 474"/>
                <p:cNvSpPr>
                  <a:spLocks noChangeArrowheads="1"/>
                </p:cNvSpPr>
                <p:nvPr userDrawn="1"/>
              </p:nvSpPr>
              <p:spPr bwMode="auto">
                <a:xfrm>
                  <a:off x="1385" y="283"/>
                  <a:ext cx="15" cy="95"/>
                </a:xfrm>
                <a:prstGeom prst="rect">
                  <a:avLst/>
                </a:prstGeom>
                <a:solidFill>
                  <a:srgbClr val="6D6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0" name="Rectangle 475"/>
                <p:cNvSpPr>
                  <a:spLocks noChangeArrowheads="1"/>
                </p:cNvSpPr>
                <p:nvPr userDrawn="1"/>
              </p:nvSpPr>
              <p:spPr bwMode="auto">
                <a:xfrm>
                  <a:off x="1400" y="283"/>
                  <a:ext cx="16" cy="95"/>
                </a:xfrm>
                <a:prstGeom prst="rect">
                  <a:avLst/>
                </a:prstGeom>
                <a:solidFill>
                  <a:srgbClr val="6E6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1" name="Rectangle 476"/>
                <p:cNvSpPr>
                  <a:spLocks noChangeArrowheads="1"/>
                </p:cNvSpPr>
                <p:nvPr userDrawn="1"/>
              </p:nvSpPr>
              <p:spPr bwMode="auto">
                <a:xfrm>
                  <a:off x="1416" y="283"/>
                  <a:ext cx="15" cy="95"/>
                </a:xfrm>
                <a:prstGeom prst="rect">
                  <a:avLst/>
                </a:prstGeom>
                <a:solidFill>
                  <a:srgbClr val="6F6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2" name="Rectangle 477"/>
                <p:cNvSpPr>
                  <a:spLocks noChangeArrowheads="1"/>
                </p:cNvSpPr>
                <p:nvPr userDrawn="1"/>
              </p:nvSpPr>
              <p:spPr bwMode="auto">
                <a:xfrm>
                  <a:off x="1432" y="283"/>
                  <a:ext cx="15" cy="95"/>
                </a:xfrm>
                <a:prstGeom prst="rect">
                  <a:avLst/>
                </a:prstGeom>
                <a:solidFill>
                  <a:srgbClr val="707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3" name="Rectangle 478"/>
                <p:cNvSpPr>
                  <a:spLocks noChangeArrowheads="1"/>
                </p:cNvSpPr>
                <p:nvPr userDrawn="1"/>
              </p:nvSpPr>
              <p:spPr bwMode="auto">
                <a:xfrm>
                  <a:off x="1447" y="283"/>
                  <a:ext cx="18" cy="95"/>
                </a:xfrm>
                <a:prstGeom prst="rect">
                  <a:avLst/>
                </a:prstGeom>
                <a:solidFill>
                  <a:srgbClr val="727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4" name="Rectangle 479"/>
                <p:cNvSpPr>
                  <a:spLocks noChangeArrowheads="1"/>
                </p:cNvSpPr>
                <p:nvPr userDrawn="1"/>
              </p:nvSpPr>
              <p:spPr bwMode="auto">
                <a:xfrm>
                  <a:off x="1463" y="283"/>
                  <a:ext cx="16" cy="95"/>
                </a:xfrm>
                <a:prstGeom prst="rect">
                  <a:avLst/>
                </a:prstGeom>
                <a:solidFill>
                  <a:srgbClr val="737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5" name="Rectangle 480"/>
                <p:cNvSpPr>
                  <a:spLocks noChangeArrowheads="1"/>
                </p:cNvSpPr>
                <p:nvPr userDrawn="1"/>
              </p:nvSpPr>
              <p:spPr bwMode="auto">
                <a:xfrm>
                  <a:off x="1479" y="283"/>
                  <a:ext cx="15" cy="95"/>
                </a:xfrm>
                <a:prstGeom prst="rect">
                  <a:avLst/>
                </a:prstGeom>
                <a:solidFill>
                  <a:srgbClr val="747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6" name="Rectangle 481"/>
                <p:cNvSpPr>
                  <a:spLocks noChangeArrowheads="1"/>
                </p:cNvSpPr>
                <p:nvPr userDrawn="1"/>
              </p:nvSpPr>
              <p:spPr bwMode="auto">
                <a:xfrm>
                  <a:off x="1495" y="283"/>
                  <a:ext cx="15" cy="95"/>
                </a:xfrm>
                <a:prstGeom prst="rect">
                  <a:avLst/>
                </a:prstGeom>
                <a:solidFill>
                  <a:srgbClr val="757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7" name="Rectangle 482"/>
                <p:cNvSpPr>
                  <a:spLocks noChangeArrowheads="1"/>
                </p:cNvSpPr>
                <p:nvPr userDrawn="1"/>
              </p:nvSpPr>
              <p:spPr bwMode="auto">
                <a:xfrm>
                  <a:off x="1510" y="283"/>
                  <a:ext cx="16" cy="95"/>
                </a:xfrm>
                <a:prstGeom prst="rect">
                  <a:avLst/>
                </a:prstGeom>
                <a:solidFill>
                  <a:srgbClr val="777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8" name="Rectangle 483"/>
                <p:cNvSpPr>
                  <a:spLocks noChangeArrowheads="1"/>
                </p:cNvSpPr>
                <p:nvPr userDrawn="1"/>
              </p:nvSpPr>
              <p:spPr bwMode="auto">
                <a:xfrm>
                  <a:off x="1526" y="283"/>
                  <a:ext cx="16" cy="95"/>
                </a:xfrm>
                <a:prstGeom prst="rect">
                  <a:avLst/>
                </a:prstGeom>
                <a:solidFill>
                  <a:srgbClr val="777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9" name="Rectangle 484"/>
                <p:cNvSpPr>
                  <a:spLocks noChangeArrowheads="1"/>
                </p:cNvSpPr>
                <p:nvPr userDrawn="1"/>
              </p:nvSpPr>
              <p:spPr bwMode="auto">
                <a:xfrm>
                  <a:off x="1542" y="283"/>
                  <a:ext cx="15" cy="95"/>
                </a:xfrm>
                <a:prstGeom prst="rect">
                  <a:avLst/>
                </a:prstGeom>
                <a:solidFill>
                  <a:srgbClr val="797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0" name="Rectangle 485"/>
                <p:cNvSpPr>
                  <a:spLocks noChangeArrowheads="1"/>
                </p:cNvSpPr>
                <p:nvPr userDrawn="1"/>
              </p:nvSpPr>
              <p:spPr bwMode="auto">
                <a:xfrm>
                  <a:off x="1557" y="283"/>
                  <a:ext cx="15" cy="95"/>
                </a:xfrm>
                <a:prstGeom prst="rect">
                  <a:avLst/>
                </a:prstGeom>
                <a:solidFill>
                  <a:srgbClr val="7A7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1" name="Rectangle 486"/>
                <p:cNvSpPr>
                  <a:spLocks noChangeArrowheads="1"/>
                </p:cNvSpPr>
                <p:nvPr userDrawn="1"/>
              </p:nvSpPr>
              <p:spPr bwMode="auto">
                <a:xfrm>
                  <a:off x="1573" y="283"/>
                  <a:ext cx="16" cy="95"/>
                </a:xfrm>
                <a:prstGeom prst="rect">
                  <a:avLst/>
                </a:prstGeom>
                <a:solidFill>
                  <a:srgbClr val="7B7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2" name="Rectangle 487"/>
                <p:cNvSpPr>
                  <a:spLocks noChangeArrowheads="1"/>
                </p:cNvSpPr>
                <p:nvPr userDrawn="1"/>
              </p:nvSpPr>
              <p:spPr bwMode="auto">
                <a:xfrm>
                  <a:off x="1589" y="283"/>
                  <a:ext cx="16" cy="95"/>
                </a:xfrm>
                <a:prstGeom prst="rect">
                  <a:avLst/>
                </a:prstGeom>
                <a:solidFill>
                  <a:srgbClr val="7C7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3" name="Rectangle 488"/>
                <p:cNvSpPr>
                  <a:spLocks noChangeArrowheads="1"/>
                </p:cNvSpPr>
                <p:nvPr userDrawn="1"/>
              </p:nvSpPr>
              <p:spPr bwMode="auto">
                <a:xfrm>
                  <a:off x="1605" y="283"/>
                  <a:ext cx="15" cy="95"/>
                </a:xfrm>
                <a:prstGeom prst="rect">
                  <a:avLst/>
                </a:prstGeom>
                <a:solidFill>
                  <a:srgbClr val="7D7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4" name="Rectangle 489"/>
                <p:cNvSpPr>
                  <a:spLocks noChangeArrowheads="1"/>
                </p:cNvSpPr>
                <p:nvPr userDrawn="1"/>
              </p:nvSpPr>
              <p:spPr bwMode="auto">
                <a:xfrm>
                  <a:off x="1620" y="283"/>
                  <a:ext cx="15" cy="95"/>
                </a:xfrm>
                <a:prstGeom prst="rect">
                  <a:avLst/>
                </a:prstGeom>
                <a:solidFill>
                  <a:srgbClr val="7E7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5" name="Rectangle 490"/>
                <p:cNvSpPr>
                  <a:spLocks noChangeArrowheads="1"/>
                </p:cNvSpPr>
                <p:nvPr userDrawn="1"/>
              </p:nvSpPr>
              <p:spPr bwMode="auto">
                <a:xfrm>
                  <a:off x="1636" y="283"/>
                  <a:ext cx="16" cy="95"/>
                </a:xfrm>
                <a:prstGeom prst="rect">
                  <a:avLst/>
                </a:prstGeom>
                <a:solidFill>
                  <a:srgbClr val="808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6" name="Rectangle 491"/>
                <p:cNvSpPr>
                  <a:spLocks noChangeArrowheads="1"/>
                </p:cNvSpPr>
                <p:nvPr userDrawn="1"/>
              </p:nvSpPr>
              <p:spPr bwMode="auto">
                <a:xfrm>
                  <a:off x="1652" y="283"/>
                  <a:ext cx="16" cy="95"/>
                </a:xfrm>
                <a:prstGeom prst="rect">
                  <a:avLst/>
                </a:prstGeom>
                <a:solidFill>
                  <a:srgbClr val="808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7" name="Rectangle 492"/>
                <p:cNvSpPr>
                  <a:spLocks noChangeArrowheads="1"/>
                </p:cNvSpPr>
                <p:nvPr userDrawn="1"/>
              </p:nvSpPr>
              <p:spPr bwMode="auto">
                <a:xfrm>
                  <a:off x="1668" y="283"/>
                  <a:ext cx="15" cy="95"/>
                </a:xfrm>
                <a:prstGeom prst="rect">
                  <a:avLst/>
                </a:prstGeom>
                <a:solidFill>
                  <a:srgbClr val="828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8" name="Rectangle 493"/>
                <p:cNvSpPr>
                  <a:spLocks noChangeArrowheads="1"/>
                </p:cNvSpPr>
                <p:nvPr userDrawn="1"/>
              </p:nvSpPr>
              <p:spPr bwMode="auto">
                <a:xfrm>
                  <a:off x="1683" y="283"/>
                  <a:ext cx="15" cy="95"/>
                </a:xfrm>
                <a:prstGeom prst="rect">
                  <a:avLst/>
                </a:prstGeom>
                <a:solidFill>
                  <a:srgbClr val="828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9" name="Rectangle 494"/>
                <p:cNvSpPr>
                  <a:spLocks noChangeArrowheads="1"/>
                </p:cNvSpPr>
                <p:nvPr userDrawn="1"/>
              </p:nvSpPr>
              <p:spPr bwMode="auto">
                <a:xfrm>
                  <a:off x="1698" y="283"/>
                  <a:ext cx="16" cy="95"/>
                </a:xfrm>
                <a:prstGeom prst="rect">
                  <a:avLst/>
                </a:prstGeom>
                <a:solidFill>
                  <a:srgbClr val="848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0" name="Rectangle 495"/>
                <p:cNvSpPr>
                  <a:spLocks noChangeArrowheads="1"/>
                </p:cNvSpPr>
                <p:nvPr userDrawn="1"/>
              </p:nvSpPr>
              <p:spPr bwMode="auto">
                <a:xfrm>
                  <a:off x="1715" y="283"/>
                  <a:ext cx="16" cy="95"/>
                </a:xfrm>
                <a:prstGeom prst="rect">
                  <a:avLst/>
                </a:prstGeom>
                <a:solidFill>
                  <a:srgbClr val="858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1" name="Rectangle 496"/>
                <p:cNvSpPr>
                  <a:spLocks noChangeArrowheads="1"/>
                </p:cNvSpPr>
                <p:nvPr userDrawn="1"/>
              </p:nvSpPr>
              <p:spPr bwMode="auto">
                <a:xfrm>
                  <a:off x="1731" y="283"/>
                  <a:ext cx="15" cy="95"/>
                </a:xfrm>
                <a:prstGeom prst="rect">
                  <a:avLst/>
                </a:prstGeom>
                <a:solidFill>
                  <a:srgbClr val="868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2" name="Rectangle 497"/>
                <p:cNvSpPr>
                  <a:spLocks noChangeArrowheads="1"/>
                </p:cNvSpPr>
                <p:nvPr userDrawn="1"/>
              </p:nvSpPr>
              <p:spPr bwMode="auto">
                <a:xfrm>
                  <a:off x="1746" y="283"/>
                  <a:ext cx="16" cy="95"/>
                </a:xfrm>
                <a:prstGeom prst="rect">
                  <a:avLst/>
                </a:prstGeom>
                <a:solidFill>
                  <a:srgbClr val="878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3" name="Rectangle 498"/>
                <p:cNvSpPr>
                  <a:spLocks noChangeArrowheads="1"/>
                </p:cNvSpPr>
                <p:nvPr userDrawn="1"/>
              </p:nvSpPr>
              <p:spPr bwMode="auto">
                <a:xfrm>
                  <a:off x="1761" y="283"/>
                  <a:ext cx="16" cy="95"/>
                </a:xfrm>
                <a:prstGeom prst="rect">
                  <a:avLst/>
                </a:prstGeom>
                <a:solidFill>
                  <a:srgbClr val="888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4" name="Rectangle 499"/>
                <p:cNvSpPr>
                  <a:spLocks noChangeArrowheads="1"/>
                </p:cNvSpPr>
                <p:nvPr userDrawn="1"/>
              </p:nvSpPr>
              <p:spPr bwMode="auto">
                <a:xfrm>
                  <a:off x="1778" y="283"/>
                  <a:ext cx="16" cy="95"/>
                </a:xfrm>
                <a:prstGeom prst="rect">
                  <a:avLst/>
                </a:prstGeom>
                <a:solidFill>
                  <a:srgbClr val="888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5" name="Rectangle 500"/>
                <p:cNvSpPr>
                  <a:spLocks noChangeArrowheads="1"/>
                </p:cNvSpPr>
                <p:nvPr userDrawn="1"/>
              </p:nvSpPr>
              <p:spPr bwMode="auto">
                <a:xfrm>
                  <a:off x="1794" y="283"/>
                  <a:ext cx="15" cy="95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6" name="Rectangle 501"/>
                <p:cNvSpPr>
                  <a:spLocks noChangeArrowheads="1"/>
                </p:cNvSpPr>
                <p:nvPr userDrawn="1"/>
              </p:nvSpPr>
              <p:spPr bwMode="auto">
                <a:xfrm>
                  <a:off x="1809" y="283"/>
                  <a:ext cx="15" cy="95"/>
                </a:xfrm>
                <a:prstGeom prst="rect">
                  <a:avLst/>
                </a:prstGeom>
                <a:solidFill>
                  <a:srgbClr val="8A8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7" name="Rectangle 502"/>
                <p:cNvSpPr>
                  <a:spLocks noChangeArrowheads="1"/>
                </p:cNvSpPr>
                <p:nvPr userDrawn="1"/>
              </p:nvSpPr>
              <p:spPr bwMode="auto">
                <a:xfrm>
                  <a:off x="1824" y="283"/>
                  <a:ext cx="16" cy="95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8" name="Rectangle 503"/>
                <p:cNvSpPr>
                  <a:spLocks noChangeArrowheads="1"/>
                </p:cNvSpPr>
                <p:nvPr userDrawn="1"/>
              </p:nvSpPr>
              <p:spPr bwMode="auto">
                <a:xfrm>
                  <a:off x="1841" y="283"/>
                  <a:ext cx="16" cy="95"/>
                </a:xfrm>
                <a:prstGeom prst="rect">
                  <a:avLst/>
                </a:prstGeom>
                <a:solidFill>
                  <a:srgbClr val="8C8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9" name="Rectangle 504"/>
                <p:cNvSpPr>
                  <a:spLocks noChangeArrowheads="1"/>
                </p:cNvSpPr>
                <p:nvPr userDrawn="1"/>
              </p:nvSpPr>
              <p:spPr bwMode="auto">
                <a:xfrm>
                  <a:off x="1857" y="283"/>
                  <a:ext cx="15" cy="95"/>
                </a:xfrm>
                <a:prstGeom prst="rect">
                  <a:avLst/>
                </a:prstGeom>
                <a:solidFill>
                  <a:srgbClr val="8D8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0" name="Rectangle 505"/>
                <p:cNvSpPr>
                  <a:spLocks noChangeArrowheads="1"/>
                </p:cNvSpPr>
                <p:nvPr userDrawn="1"/>
              </p:nvSpPr>
              <p:spPr bwMode="auto">
                <a:xfrm>
                  <a:off x="1872" y="283"/>
                  <a:ext cx="15" cy="95"/>
                </a:xfrm>
                <a:prstGeom prst="rect">
                  <a:avLst/>
                </a:prstGeom>
                <a:solidFill>
                  <a:srgbClr val="8E8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1" name="Rectangle 506"/>
                <p:cNvSpPr>
                  <a:spLocks noChangeArrowheads="1"/>
                </p:cNvSpPr>
                <p:nvPr userDrawn="1"/>
              </p:nvSpPr>
              <p:spPr bwMode="auto">
                <a:xfrm>
                  <a:off x="1887" y="283"/>
                  <a:ext cx="18" cy="95"/>
                </a:xfrm>
                <a:prstGeom prst="rect">
                  <a:avLst/>
                </a:prstGeom>
                <a:solidFill>
                  <a:srgbClr val="8F8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2" name="Rectangle 507"/>
                <p:cNvSpPr>
                  <a:spLocks noChangeArrowheads="1"/>
                </p:cNvSpPr>
                <p:nvPr userDrawn="1"/>
              </p:nvSpPr>
              <p:spPr bwMode="auto">
                <a:xfrm>
                  <a:off x="1904" y="283"/>
                  <a:ext cx="15" cy="95"/>
                </a:xfrm>
                <a:prstGeom prst="rect">
                  <a:avLst/>
                </a:prstGeom>
                <a:solidFill>
                  <a:srgbClr val="909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3" name="Rectangle 508"/>
                <p:cNvSpPr>
                  <a:spLocks noChangeArrowheads="1"/>
                </p:cNvSpPr>
                <p:nvPr userDrawn="1"/>
              </p:nvSpPr>
              <p:spPr bwMode="auto">
                <a:xfrm>
                  <a:off x="1919" y="283"/>
                  <a:ext cx="16" cy="95"/>
                </a:xfrm>
                <a:prstGeom prst="rect">
                  <a:avLst/>
                </a:prstGeom>
                <a:solidFill>
                  <a:srgbClr val="919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4" name="Rectangle 509"/>
                <p:cNvSpPr>
                  <a:spLocks noChangeArrowheads="1"/>
                </p:cNvSpPr>
                <p:nvPr userDrawn="1"/>
              </p:nvSpPr>
              <p:spPr bwMode="auto">
                <a:xfrm>
                  <a:off x="1935" y="283"/>
                  <a:ext cx="16" cy="95"/>
                </a:xfrm>
                <a:prstGeom prst="rect">
                  <a:avLst/>
                </a:prstGeom>
                <a:solidFill>
                  <a:srgbClr val="919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5" name="Rectangle 510"/>
                <p:cNvSpPr>
                  <a:spLocks noChangeArrowheads="1"/>
                </p:cNvSpPr>
                <p:nvPr userDrawn="1"/>
              </p:nvSpPr>
              <p:spPr bwMode="auto">
                <a:xfrm>
                  <a:off x="1952" y="283"/>
                  <a:ext cx="15" cy="95"/>
                </a:xfrm>
                <a:prstGeom prst="rect">
                  <a:avLst/>
                </a:prstGeom>
                <a:solidFill>
                  <a:srgbClr val="929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6" name="Rectangle 511"/>
                <p:cNvSpPr>
                  <a:spLocks noChangeArrowheads="1"/>
                </p:cNvSpPr>
                <p:nvPr userDrawn="1"/>
              </p:nvSpPr>
              <p:spPr bwMode="auto">
                <a:xfrm>
                  <a:off x="1967" y="283"/>
                  <a:ext cx="15" cy="95"/>
                </a:xfrm>
                <a:prstGeom prst="rect">
                  <a:avLst/>
                </a:prstGeom>
                <a:solidFill>
                  <a:srgbClr val="939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7" name="Rectangle 512"/>
                <p:cNvSpPr>
                  <a:spLocks noChangeArrowheads="1"/>
                </p:cNvSpPr>
                <p:nvPr userDrawn="1"/>
              </p:nvSpPr>
              <p:spPr bwMode="auto">
                <a:xfrm>
                  <a:off x="1982" y="283"/>
                  <a:ext cx="16" cy="95"/>
                </a:xfrm>
                <a:prstGeom prst="rect">
                  <a:avLst/>
                </a:prstGeom>
                <a:solidFill>
                  <a:srgbClr val="949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8" name="Rectangle 513"/>
                <p:cNvSpPr>
                  <a:spLocks noChangeArrowheads="1"/>
                </p:cNvSpPr>
                <p:nvPr userDrawn="1"/>
              </p:nvSpPr>
              <p:spPr bwMode="auto">
                <a:xfrm>
                  <a:off x="1998" y="283"/>
                  <a:ext cx="16" cy="95"/>
                </a:xfrm>
                <a:prstGeom prst="rect">
                  <a:avLst/>
                </a:prstGeom>
                <a:solidFill>
                  <a:srgbClr val="949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9" name="Rectangle 514"/>
                <p:cNvSpPr>
                  <a:spLocks noChangeArrowheads="1"/>
                </p:cNvSpPr>
                <p:nvPr userDrawn="1"/>
              </p:nvSpPr>
              <p:spPr bwMode="auto">
                <a:xfrm>
                  <a:off x="2014" y="283"/>
                  <a:ext cx="15" cy="95"/>
                </a:xfrm>
                <a:prstGeom prst="rect">
                  <a:avLst/>
                </a:prstGeom>
                <a:solidFill>
                  <a:srgbClr val="959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0" name="Rectangle 515"/>
                <p:cNvSpPr>
                  <a:spLocks noChangeArrowheads="1"/>
                </p:cNvSpPr>
                <p:nvPr userDrawn="1"/>
              </p:nvSpPr>
              <p:spPr bwMode="auto">
                <a:xfrm>
                  <a:off x="2030" y="283"/>
                  <a:ext cx="15" cy="95"/>
                </a:xfrm>
                <a:prstGeom prst="rect">
                  <a:avLst/>
                </a:prstGeom>
                <a:solidFill>
                  <a:srgbClr val="969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1" name="Rectangle 516"/>
                <p:cNvSpPr>
                  <a:spLocks noChangeArrowheads="1"/>
                </p:cNvSpPr>
                <p:nvPr userDrawn="1"/>
              </p:nvSpPr>
              <p:spPr bwMode="auto">
                <a:xfrm>
                  <a:off x="2045" y="283"/>
                  <a:ext cx="18" cy="95"/>
                </a:xfrm>
                <a:prstGeom prst="rect">
                  <a:avLst/>
                </a:prstGeom>
                <a:solidFill>
                  <a:srgbClr val="979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2" name="Rectangle 517"/>
                <p:cNvSpPr>
                  <a:spLocks noChangeArrowheads="1"/>
                </p:cNvSpPr>
                <p:nvPr userDrawn="1"/>
              </p:nvSpPr>
              <p:spPr bwMode="auto">
                <a:xfrm>
                  <a:off x="2061" y="283"/>
                  <a:ext cx="16" cy="95"/>
                </a:xfrm>
                <a:prstGeom prst="rect">
                  <a:avLst/>
                </a:prstGeom>
                <a:solidFill>
                  <a:srgbClr val="979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3" name="Rectangle 518"/>
                <p:cNvSpPr>
                  <a:spLocks noChangeArrowheads="1"/>
                </p:cNvSpPr>
                <p:nvPr userDrawn="1"/>
              </p:nvSpPr>
              <p:spPr bwMode="auto">
                <a:xfrm>
                  <a:off x="2077" y="283"/>
                  <a:ext cx="15" cy="95"/>
                </a:xfrm>
                <a:prstGeom prst="rect">
                  <a:avLst/>
                </a:prstGeom>
                <a:solidFill>
                  <a:srgbClr val="989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4" name="Rectangle 519"/>
                <p:cNvSpPr>
                  <a:spLocks noChangeArrowheads="1"/>
                </p:cNvSpPr>
                <p:nvPr userDrawn="1"/>
              </p:nvSpPr>
              <p:spPr bwMode="auto">
                <a:xfrm>
                  <a:off x="2093" y="283"/>
                  <a:ext cx="15" cy="95"/>
                </a:xfrm>
                <a:prstGeom prst="rect">
                  <a:avLst/>
                </a:prstGeom>
                <a:solidFill>
                  <a:srgbClr val="989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5" name="Rectangle 520"/>
                <p:cNvSpPr>
                  <a:spLocks noChangeArrowheads="1"/>
                </p:cNvSpPr>
                <p:nvPr userDrawn="1"/>
              </p:nvSpPr>
              <p:spPr bwMode="auto">
                <a:xfrm>
                  <a:off x="2108" y="283"/>
                  <a:ext cx="16" cy="95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6" name="Rectangle 521"/>
                <p:cNvSpPr>
                  <a:spLocks noChangeArrowheads="1"/>
                </p:cNvSpPr>
                <p:nvPr userDrawn="1"/>
              </p:nvSpPr>
              <p:spPr bwMode="auto">
                <a:xfrm>
                  <a:off x="2124" y="283"/>
                  <a:ext cx="16" cy="95"/>
                </a:xfrm>
                <a:prstGeom prst="rect">
                  <a:avLst/>
                </a:prstGeom>
                <a:solidFill>
                  <a:srgbClr val="9A9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7" name="Rectangle 522"/>
                <p:cNvSpPr>
                  <a:spLocks noChangeArrowheads="1"/>
                </p:cNvSpPr>
                <p:nvPr userDrawn="1"/>
              </p:nvSpPr>
              <p:spPr bwMode="auto">
                <a:xfrm>
                  <a:off x="2140" y="283"/>
                  <a:ext cx="15" cy="95"/>
                </a:xfrm>
                <a:prstGeom prst="rect">
                  <a:avLst/>
                </a:prstGeom>
                <a:solidFill>
                  <a:srgbClr val="9A9A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8" name="Rectangle 523"/>
                <p:cNvSpPr>
                  <a:spLocks noChangeArrowheads="1"/>
                </p:cNvSpPr>
                <p:nvPr userDrawn="1"/>
              </p:nvSpPr>
              <p:spPr bwMode="auto">
                <a:xfrm>
                  <a:off x="2155" y="283"/>
                  <a:ext cx="15" cy="95"/>
                </a:xfrm>
                <a:prstGeom prst="rect">
                  <a:avLst/>
                </a:prstGeom>
                <a:solidFill>
                  <a:srgbClr val="9B9B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9" name="Rectangle 524"/>
                <p:cNvSpPr>
                  <a:spLocks noChangeArrowheads="1"/>
                </p:cNvSpPr>
                <p:nvPr userDrawn="1"/>
              </p:nvSpPr>
              <p:spPr bwMode="auto">
                <a:xfrm>
                  <a:off x="2171" y="283"/>
                  <a:ext cx="16" cy="95"/>
                </a:xfrm>
                <a:prstGeom prst="rect">
                  <a:avLst/>
                </a:prstGeom>
                <a:solidFill>
                  <a:srgbClr val="9C9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0" name="Rectangle 525"/>
                <p:cNvSpPr>
                  <a:spLocks noChangeArrowheads="1"/>
                </p:cNvSpPr>
                <p:nvPr userDrawn="1"/>
              </p:nvSpPr>
              <p:spPr bwMode="auto">
                <a:xfrm>
                  <a:off x="2187" y="283"/>
                  <a:ext cx="16" cy="95"/>
                </a:xfrm>
                <a:prstGeom prst="rect">
                  <a:avLst/>
                </a:prstGeom>
                <a:solidFill>
                  <a:srgbClr val="9C9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1" name="Rectangle 526"/>
                <p:cNvSpPr>
                  <a:spLocks noChangeArrowheads="1"/>
                </p:cNvSpPr>
                <p:nvPr userDrawn="1"/>
              </p:nvSpPr>
              <p:spPr bwMode="auto">
                <a:xfrm>
                  <a:off x="2203" y="283"/>
                  <a:ext cx="15" cy="95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2" name="Rectangle 527"/>
                <p:cNvSpPr>
                  <a:spLocks noChangeArrowheads="1"/>
                </p:cNvSpPr>
                <p:nvPr userDrawn="1"/>
              </p:nvSpPr>
              <p:spPr bwMode="auto">
                <a:xfrm>
                  <a:off x="2218" y="283"/>
                  <a:ext cx="15" cy="95"/>
                </a:xfrm>
                <a:prstGeom prst="rect">
                  <a:avLst/>
                </a:prstGeom>
                <a:solidFill>
                  <a:srgbClr val="9D9D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3" name="Rectangle 528"/>
                <p:cNvSpPr>
                  <a:spLocks noChangeArrowheads="1"/>
                </p:cNvSpPr>
                <p:nvPr userDrawn="1"/>
              </p:nvSpPr>
              <p:spPr bwMode="auto">
                <a:xfrm>
                  <a:off x="2234" y="283"/>
                  <a:ext cx="16" cy="95"/>
                </a:xfrm>
                <a:prstGeom prst="rect">
                  <a:avLst/>
                </a:prstGeom>
                <a:solidFill>
                  <a:srgbClr val="9E9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4" name="Rectangle 529"/>
                <p:cNvSpPr>
                  <a:spLocks noChangeArrowheads="1"/>
                </p:cNvSpPr>
                <p:nvPr userDrawn="1"/>
              </p:nvSpPr>
              <p:spPr bwMode="auto">
                <a:xfrm>
                  <a:off x="2250" y="283"/>
                  <a:ext cx="16" cy="95"/>
                </a:xfrm>
                <a:prstGeom prst="rect">
                  <a:avLst/>
                </a:prstGeom>
                <a:solidFill>
                  <a:srgbClr val="9E9E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5" name="Rectangle 530"/>
                <p:cNvSpPr>
                  <a:spLocks noChangeArrowheads="1"/>
                </p:cNvSpPr>
                <p:nvPr userDrawn="1"/>
              </p:nvSpPr>
              <p:spPr bwMode="auto">
                <a:xfrm>
                  <a:off x="2266" y="283"/>
                  <a:ext cx="15" cy="95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6" name="Rectangle 531"/>
                <p:cNvSpPr>
                  <a:spLocks noChangeArrowheads="1"/>
                </p:cNvSpPr>
                <p:nvPr userDrawn="1"/>
              </p:nvSpPr>
              <p:spPr bwMode="auto">
                <a:xfrm>
                  <a:off x="2281" y="283"/>
                  <a:ext cx="15" cy="95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7" name="Rectangle 532"/>
                <p:cNvSpPr>
                  <a:spLocks noChangeArrowheads="1"/>
                </p:cNvSpPr>
                <p:nvPr userDrawn="1"/>
              </p:nvSpPr>
              <p:spPr bwMode="auto">
                <a:xfrm>
                  <a:off x="2296" y="283"/>
                  <a:ext cx="16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8" name="Rectangle 533"/>
                <p:cNvSpPr>
                  <a:spLocks noChangeArrowheads="1"/>
                </p:cNvSpPr>
                <p:nvPr userDrawn="1"/>
              </p:nvSpPr>
              <p:spPr bwMode="auto">
                <a:xfrm>
                  <a:off x="2313" y="283"/>
                  <a:ext cx="16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9" name="Rectangle 534"/>
                <p:cNvSpPr>
                  <a:spLocks noChangeArrowheads="1"/>
                </p:cNvSpPr>
                <p:nvPr userDrawn="1"/>
              </p:nvSpPr>
              <p:spPr bwMode="auto">
                <a:xfrm>
                  <a:off x="2329" y="283"/>
                  <a:ext cx="15" cy="95"/>
                </a:xfrm>
                <a:prstGeom prst="rect">
                  <a:avLst/>
                </a:prstGeom>
                <a:solidFill>
                  <a:srgbClr val="A0A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0" name="Rectangle 535"/>
                <p:cNvSpPr>
                  <a:spLocks noChangeArrowheads="1"/>
                </p:cNvSpPr>
                <p:nvPr userDrawn="1"/>
              </p:nvSpPr>
              <p:spPr bwMode="auto">
                <a:xfrm>
                  <a:off x="2344" y="283"/>
                  <a:ext cx="16" cy="95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1" name="Rectangle 536"/>
                <p:cNvSpPr>
                  <a:spLocks noChangeArrowheads="1"/>
                </p:cNvSpPr>
                <p:nvPr userDrawn="1"/>
              </p:nvSpPr>
              <p:spPr bwMode="auto">
                <a:xfrm>
                  <a:off x="2359" y="283"/>
                  <a:ext cx="16" cy="95"/>
                </a:xfrm>
                <a:prstGeom prst="rect">
                  <a:avLst/>
                </a:prstGeom>
                <a:solidFill>
                  <a:srgbClr val="A1A1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2" name="Rectangle 537"/>
                <p:cNvSpPr>
                  <a:spLocks noChangeArrowheads="1"/>
                </p:cNvSpPr>
                <p:nvPr userDrawn="1"/>
              </p:nvSpPr>
              <p:spPr bwMode="auto">
                <a:xfrm>
                  <a:off x="2376" y="283"/>
                  <a:ext cx="15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3" name="Rectangle 538"/>
                <p:cNvSpPr>
                  <a:spLocks noChangeArrowheads="1"/>
                </p:cNvSpPr>
                <p:nvPr userDrawn="1"/>
              </p:nvSpPr>
              <p:spPr bwMode="auto">
                <a:xfrm>
                  <a:off x="2391" y="283"/>
                  <a:ext cx="16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4" name="Rectangle 539"/>
                <p:cNvSpPr>
                  <a:spLocks noChangeArrowheads="1"/>
                </p:cNvSpPr>
                <p:nvPr userDrawn="1"/>
              </p:nvSpPr>
              <p:spPr bwMode="auto">
                <a:xfrm>
                  <a:off x="2407" y="283"/>
                  <a:ext cx="15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5" name="Rectangle 540"/>
                <p:cNvSpPr>
                  <a:spLocks noChangeArrowheads="1"/>
                </p:cNvSpPr>
                <p:nvPr userDrawn="1"/>
              </p:nvSpPr>
              <p:spPr bwMode="auto">
                <a:xfrm>
                  <a:off x="2422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6" name="Rectangle 541"/>
                <p:cNvSpPr>
                  <a:spLocks noChangeArrowheads="1"/>
                </p:cNvSpPr>
                <p:nvPr userDrawn="1"/>
              </p:nvSpPr>
              <p:spPr bwMode="auto">
                <a:xfrm>
                  <a:off x="2439" y="283"/>
                  <a:ext cx="15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7" name="Rectangle 542"/>
                <p:cNvSpPr>
                  <a:spLocks noChangeArrowheads="1"/>
                </p:cNvSpPr>
                <p:nvPr userDrawn="1"/>
              </p:nvSpPr>
              <p:spPr bwMode="auto">
                <a:xfrm>
                  <a:off x="2454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8" name="Rectangle 543"/>
                <p:cNvSpPr>
                  <a:spLocks noChangeArrowheads="1"/>
                </p:cNvSpPr>
                <p:nvPr userDrawn="1"/>
              </p:nvSpPr>
              <p:spPr bwMode="auto">
                <a:xfrm>
                  <a:off x="2470" y="283"/>
                  <a:ext cx="15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9" name="Rectangle 544"/>
                <p:cNvSpPr>
                  <a:spLocks noChangeArrowheads="1"/>
                </p:cNvSpPr>
                <p:nvPr userDrawn="1"/>
              </p:nvSpPr>
              <p:spPr bwMode="auto">
                <a:xfrm>
                  <a:off x="2485" y="283"/>
                  <a:ext cx="18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90" name="Rectangle 545"/>
                <p:cNvSpPr>
                  <a:spLocks noChangeArrowheads="1"/>
                </p:cNvSpPr>
                <p:nvPr userDrawn="1"/>
              </p:nvSpPr>
              <p:spPr bwMode="auto">
                <a:xfrm>
                  <a:off x="2502" y="283"/>
                  <a:ext cx="15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91" name="Rectangle 546"/>
                <p:cNvSpPr>
                  <a:spLocks noChangeArrowheads="1"/>
                </p:cNvSpPr>
                <p:nvPr userDrawn="1"/>
              </p:nvSpPr>
              <p:spPr bwMode="auto">
                <a:xfrm>
                  <a:off x="2517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92" name="Rectangle 547"/>
                <p:cNvSpPr>
                  <a:spLocks noChangeArrowheads="1"/>
                </p:cNvSpPr>
                <p:nvPr userDrawn="1"/>
              </p:nvSpPr>
              <p:spPr bwMode="auto">
                <a:xfrm>
                  <a:off x="2533" y="283"/>
                  <a:ext cx="15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93" name="Rectangle 548"/>
                <p:cNvSpPr>
                  <a:spLocks noChangeArrowheads="1"/>
                </p:cNvSpPr>
                <p:nvPr userDrawn="1"/>
              </p:nvSpPr>
              <p:spPr bwMode="auto">
                <a:xfrm>
                  <a:off x="2548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94" name="Rectangle 549"/>
                <p:cNvSpPr>
                  <a:spLocks noChangeArrowheads="1"/>
                </p:cNvSpPr>
                <p:nvPr userDrawn="1"/>
              </p:nvSpPr>
              <p:spPr bwMode="auto">
                <a:xfrm>
                  <a:off x="2565" y="283"/>
                  <a:ext cx="15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95" name="Rectangle 550"/>
                <p:cNvSpPr>
                  <a:spLocks noChangeArrowheads="1"/>
                </p:cNvSpPr>
                <p:nvPr userDrawn="1"/>
              </p:nvSpPr>
              <p:spPr bwMode="auto">
                <a:xfrm>
                  <a:off x="2580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96" name="Rectangle 551"/>
                <p:cNvSpPr>
                  <a:spLocks noChangeArrowheads="1"/>
                </p:cNvSpPr>
                <p:nvPr userDrawn="1"/>
              </p:nvSpPr>
              <p:spPr bwMode="auto">
                <a:xfrm>
                  <a:off x="2596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97" name="Rectangle 552"/>
                <p:cNvSpPr>
                  <a:spLocks noChangeArrowheads="1"/>
                </p:cNvSpPr>
                <p:nvPr userDrawn="1"/>
              </p:nvSpPr>
              <p:spPr bwMode="auto">
                <a:xfrm>
                  <a:off x="2612" y="283"/>
                  <a:ext cx="14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98" name="Rectangle 553"/>
                <p:cNvSpPr>
                  <a:spLocks noChangeArrowheads="1"/>
                </p:cNvSpPr>
                <p:nvPr userDrawn="1"/>
              </p:nvSpPr>
              <p:spPr bwMode="auto">
                <a:xfrm>
                  <a:off x="2626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99" name="Rectangle 554"/>
                <p:cNvSpPr>
                  <a:spLocks noChangeArrowheads="1"/>
                </p:cNvSpPr>
                <p:nvPr userDrawn="1"/>
              </p:nvSpPr>
              <p:spPr bwMode="auto">
                <a:xfrm>
                  <a:off x="2643" y="283"/>
                  <a:ext cx="18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0" name="Rectangle 555"/>
                <p:cNvSpPr>
                  <a:spLocks noChangeArrowheads="1"/>
                </p:cNvSpPr>
                <p:nvPr userDrawn="1"/>
              </p:nvSpPr>
              <p:spPr bwMode="auto">
                <a:xfrm>
                  <a:off x="2659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1" name="Rectangle 556"/>
                <p:cNvSpPr>
                  <a:spLocks noChangeArrowheads="1"/>
                </p:cNvSpPr>
                <p:nvPr userDrawn="1"/>
              </p:nvSpPr>
              <p:spPr bwMode="auto">
                <a:xfrm>
                  <a:off x="2675" y="283"/>
                  <a:ext cx="14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2" name="Rectangle 557"/>
                <p:cNvSpPr>
                  <a:spLocks noChangeArrowheads="1"/>
                </p:cNvSpPr>
                <p:nvPr userDrawn="1"/>
              </p:nvSpPr>
              <p:spPr bwMode="auto">
                <a:xfrm>
                  <a:off x="2689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3" name="Rectangle 558"/>
                <p:cNvSpPr>
                  <a:spLocks noChangeArrowheads="1"/>
                </p:cNvSpPr>
                <p:nvPr userDrawn="1"/>
              </p:nvSpPr>
              <p:spPr bwMode="auto">
                <a:xfrm>
                  <a:off x="2706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4" name="Rectangle 559"/>
                <p:cNvSpPr>
                  <a:spLocks noChangeArrowheads="1"/>
                </p:cNvSpPr>
                <p:nvPr userDrawn="1"/>
              </p:nvSpPr>
              <p:spPr bwMode="auto">
                <a:xfrm>
                  <a:off x="2722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5" name="Rectangle 560"/>
                <p:cNvSpPr>
                  <a:spLocks noChangeArrowheads="1"/>
                </p:cNvSpPr>
                <p:nvPr userDrawn="1"/>
              </p:nvSpPr>
              <p:spPr bwMode="auto">
                <a:xfrm>
                  <a:off x="2738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6" name="Rectangle 561"/>
                <p:cNvSpPr>
                  <a:spLocks noChangeArrowheads="1"/>
                </p:cNvSpPr>
                <p:nvPr userDrawn="1"/>
              </p:nvSpPr>
              <p:spPr bwMode="auto">
                <a:xfrm>
                  <a:off x="2753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7" name="Rectangle 562"/>
                <p:cNvSpPr>
                  <a:spLocks noChangeArrowheads="1"/>
                </p:cNvSpPr>
                <p:nvPr userDrawn="1"/>
              </p:nvSpPr>
              <p:spPr bwMode="auto">
                <a:xfrm>
                  <a:off x="2769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8" name="Rectangle 563"/>
                <p:cNvSpPr>
                  <a:spLocks noChangeArrowheads="1"/>
                </p:cNvSpPr>
                <p:nvPr userDrawn="1"/>
              </p:nvSpPr>
              <p:spPr bwMode="auto">
                <a:xfrm>
                  <a:off x="2785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9" name="Rectangle 564"/>
                <p:cNvSpPr>
                  <a:spLocks noChangeArrowheads="1"/>
                </p:cNvSpPr>
                <p:nvPr userDrawn="1"/>
              </p:nvSpPr>
              <p:spPr bwMode="auto">
                <a:xfrm>
                  <a:off x="2801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0" name="Rectangle 565"/>
                <p:cNvSpPr>
                  <a:spLocks noChangeArrowheads="1"/>
                </p:cNvSpPr>
                <p:nvPr userDrawn="1"/>
              </p:nvSpPr>
              <p:spPr bwMode="auto">
                <a:xfrm>
                  <a:off x="2816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1" name="Rectangle 566"/>
                <p:cNvSpPr>
                  <a:spLocks noChangeArrowheads="1"/>
                </p:cNvSpPr>
                <p:nvPr userDrawn="1"/>
              </p:nvSpPr>
              <p:spPr bwMode="auto">
                <a:xfrm>
                  <a:off x="2832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2" name="Rectangle 567"/>
                <p:cNvSpPr>
                  <a:spLocks noChangeArrowheads="1"/>
                </p:cNvSpPr>
                <p:nvPr userDrawn="1"/>
              </p:nvSpPr>
              <p:spPr bwMode="auto">
                <a:xfrm>
                  <a:off x="2848" y="283"/>
                  <a:ext cx="15" cy="95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3" name="Rectangle 568"/>
                <p:cNvSpPr>
                  <a:spLocks noChangeArrowheads="1"/>
                </p:cNvSpPr>
                <p:nvPr userDrawn="1"/>
              </p:nvSpPr>
              <p:spPr bwMode="auto">
                <a:xfrm>
                  <a:off x="2863" y="283"/>
                  <a:ext cx="15" cy="95"/>
                </a:xfrm>
                <a:prstGeom prst="rect">
                  <a:avLst/>
                </a:prstGeom>
                <a:solidFill>
                  <a:srgbClr val="A9A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4" name="Rectangle 569"/>
                <p:cNvSpPr>
                  <a:spLocks noChangeArrowheads="1"/>
                </p:cNvSpPr>
                <p:nvPr userDrawn="1"/>
              </p:nvSpPr>
              <p:spPr bwMode="auto">
                <a:xfrm>
                  <a:off x="2878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5" name="Rectangle 570"/>
                <p:cNvSpPr>
                  <a:spLocks noChangeArrowheads="1"/>
                </p:cNvSpPr>
                <p:nvPr userDrawn="1"/>
              </p:nvSpPr>
              <p:spPr bwMode="auto">
                <a:xfrm>
                  <a:off x="2894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6" name="Rectangle 571"/>
                <p:cNvSpPr>
                  <a:spLocks noChangeArrowheads="1"/>
                </p:cNvSpPr>
                <p:nvPr userDrawn="1"/>
              </p:nvSpPr>
              <p:spPr bwMode="auto">
                <a:xfrm>
                  <a:off x="2910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7" name="Rectangle 572"/>
                <p:cNvSpPr>
                  <a:spLocks noChangeArrowheads="1"/>
                </p:cNvSpPr>
                <p:nvPr userDrawn="1"/>
              </p:nvSpPr>
              <p:spPr bwMode="auto">
                <a:xfrm>
                  <a:off x="2925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8" name="Rectangle 573"/>
                <p:cNvSpPr>
                  <a:spLocks noChangeArrowheads="1"/>
                </p:cNvSpPr>
                <p:nvPr userDrawn="1"/>
              </p:nvSpPr>
              <p:spPr bwMode="auto">
                <a:xfrm>
                  <a:off x="2941" y="283"/>
                  <a:ext cx="16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9" name="Rectangle 574"/>
                <p:cNvSpPr>
                  <a:spLocks noChangeArrowheads="1"/>
                </p:cNvSpPr>
                <p:nvPr userDrawn="1"/>
              </p:nvSpPr>
              <p:spPr bwMode="auto">
                <a:xfrm>
                  <a:off x="2957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0" name="Rectangle 575"/>
                <p:cNvSpPr>
                  <a:spLocks noChangeArrowheads="1"/>
                </p:cNvSpPr>
                <p:nvPr userDrawn="1"/>
              </p:nvSpPr>
              <p:spPr bwMode="auto">
                <a:xfrm>
                  <a:off x="2973" y="283"/>
                  <a:ext cx="15" cy="95"/>
                </a:xfrm>
                <a:prstGeom prst="rect">
                  <a:avLst/>
                </a:prstGeom>
                <a:solidFill>
                  <a:srgbClr val="A8A8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1" name="Rectangle 576"/>
                <p:cNvSpPr>
                  <a:spLocks noChangeArrowheads="1"/>
                </p:cNvSpPr>
                <p:nvPr userDrawn="1"/>
              </p:nvSpPr>
              <p:spPr bwMode="auto">
                <a:xfrm>
                  <a:off x="2988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2" name="Rectangle 577"/>
                <p:cNvSpPr>
                  <a:spLocks noChangeArrowheads="1"/>
                </p:cNvSpPr>
                <p:nvPr userDrawn="1"/>
              </p:nvSpPr>
              <p:spPr bwMode="auto">
                <a:xfrm>
                  <a:off x="3004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3" name="Rectangle 578"/>
                <p:cNvSpPr>
                  <a:spLocks noChangeArrowheads="1"/>
                </p:cNvSpPr>
                <p:nvPr userDrawn="1"/>
              </p:nvSpPr>
              <p:spPr bwMode="auto">
                <a:xfrm>
                  <a:off x="3020" y="283"/>
                  <a:ext cx="15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4" name="Rectangle 579"/>
                <p:cNvSpPr>
                  <a:spLocks noChangeArrowheads="1"/>
                </p:cNvSpPr>
                <p:nvPr userDrawn="1"/>
              </p:nvSpPr>
              <p:spPr bwMode="auto">
                <a:xfrm>
                  <a:off x="3035" y="283"/>
                  <a:ext cx="15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5" name="Rectangle 580"/>
                <p:cNvSpPr>
                  <a:spLocks noChangeArrowheads="1"/>
                </p:cNvSpPr>
                <p:nvPr userDrawn="1"/>
              </p:nvSpPr>
              <p:spPr bwMode="auto">
                <a:xfrm>
                  <a:off x="3051" y="283"/>
                  <a:ext cx="16" cy="95"/>
                </a:xfrm>
                <a:prstGeom prst="rect">
                  <a:avLst/>
                </a:prstGeom>
                <a:solidFill>
                  <a:srgbClr val="A7A7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" name="Rectangle 581"/>
                <p:cNvSpPr>
                  <a:spLocks noChangeArrowheads="1"/>
                </p:cNvSpPr>
                <p:nvPr userDrawn="1"/>
              </p:nvSpPr>
              <p:spPr bwMode="auto">
                <a:xfrm>
                  <a:off x="3067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" name="Rectangle 582"/>
                <p:cNvSpPr>
                  <a:spLocks noChangeArrowheads="1"/>
                </p:cNvSpPr>
                <p:nvPr userDrawn="1"/>
              </p:nvSpPr>
              <p:spPr bwMode="auto">
                <a:xfrm>
                  <a:off x="3083" y="283"/>
                  <a:ext cx="15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" name="Rectangle 583"/>
                <p:cNvSpPr>
                  <a:spLocks noChangeArrowheads="1"/>
                </p:cNvSpPr>
                <p:nvPr userDrawn="1"/>
              </p:nvSpPr>
              <p:spPr bwMode="auto">
                <a:xfrm>
                  <a:off x="3098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5" name="Rectangle 584"/>
                <p:cNvSpPr>
                  <a:spLocks noChangeArrowheads="1"/>
                </p:cNvSpPr>
                <p:nvPr userDrawn="1"/>
              </p:nvSpPr>
              <p:spPr bwMode="auto">
                <a:xfrm>
                  <a:off x="3114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" name="Rectangle 585"/>
                <p:cNvSpPr>
                  <a:spLocks noChangeArrowheads="1"/>
                </p:cNvSpPr>
                <p:nvPr userDrawn="1"/>
              </p:nvSpPr>
              <p:spPr bwMode="auto">
                <a:xfrm>
                  <a:off x="3130" y="283"/>
                  <a:ext cx="16" cy="95"/>
                </a:xfrm>
                <a:prstGeom prst="rect">
                  <a:avLst/>
                </a:prstGeom>
                <a:solidFill>
                  <a:srgbClr val="A6A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8" name="Rectangle 586"/>
                <p:cNvSpPr>
                  <a:spLocks noChangeArrowheads="1"/>
                </p:cNvSpPr>
                <p:nvPr userDrawn="1"/>
              </p:nvSpPr>
              <p:spPr bwMode="auto">
                <a:xfrm>
                  <a:off x="3146" y="283"/>
                  <a:ext cx="15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0" name="Rectangle 587"/>
                <p:cNvSpPr>
                  <a:spLocks noChangeArrowheads="1"/>
                </p:cNvSpPr>
                <p:nvPr userDrawn="1"/>
              </p:nvSpPr>
              <p:spPr bwMode="auto">
                <a:xfrm>
                  <a:off x="3161" y="283"/>
                  <a:ext cx="15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1" name="Rectangle 588"/>
                <p:cNvSpPr>
                  <a:spLocks noChangeArrowheads="1"/>
                </p:cNvSpPr>
                <p:nvPr userDrawn="1"/>
              </p:nvSpPr>
              <p:spPr bwMode="auto">
                <a:xfrm>
                  <a:off x="3176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2" name="Rectangle 589"/>
                <p:cNvSpPr>
                  <a:spLocks noChangeArrowheads="1"/>
                </p:cNvSpPr>
                <p:nvPr userDrawn="1"/>
              </p:nvSpPr>
              <p:spPr bwMode="auto">
                <a:xfrm>
                  <a:off x="3193" y="283"/>
                  <a:ext cx="16" cy="95"/>
                </a:xfrm>
                <a:prstGeom prst="rect">
                  <a:avLst/>
                </a:prstGeom>
                <a:solidFill>
                  <a:srgbClr val="A5A5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3" name="Rectangle 590"/>
                <p:cNvSpPr>
                  <a:spLocks noChangeArrowheads="1"/>
                </p:cNvSpPr>
                <p:nvPr userDrawn="1"/>
              </p:nvSpPr>
              <p:spPr bwMode="auto">
                <a:xfrm>
                  <a:off x="3209" y="283"/>
                  <a:ext cx="15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4" name="Rectangle 591"/>
                <p:cNvSpPr>
                  <a:spLocks noChangeArrowheads="1"/>
                </p:cNvSpPr>
                <p:nvPr userDrawn="1"/>
              </p:nvSpPr>
              <p:spPr bwMode="auto">
                <a:xfrm>
                  <a:off x="3224" y="283"/>
                  <a:ext cx="15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5" name="Rectangle 592"/>
                <p:cNvSpPr>
                  <a:spLocks noChangeArrowheads="1"/>
                </p:cNvSpPr>
                <p:nvPr userDrawn="1"/>
              </p:nvSpPr>
              <p:spPr bwMode="auto">
                <a:xfrm>
                  <a:off x="3239" y="283"/>
                  <a:ext cx="18" cy="95"/>
                </a:xfrm>
                <a:prstGeom prst="rect">
                  <a:avLst/>
                </a:prstGeom>
                <a:solidFill>
                  <a:srgbClr val="A4A4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6" name="Rectangle 593"/>
                <p:cNvSpPr>
                  <a:spLocks noChangeArrowheads="1"/>
                </p:cNvSpPr>
                <p:nvPr userDrawn="1"/>
              </p:nvSpPr>
              <p:spPr bwMode="auto">
                <a:xfrm>
                  <a:off x="3256" y="283"/>
                  <a:ext cx="16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7" name="Rectangle 594"/>
                <p:cNvSpPr>
                  <a:spLocks noChangeArrowheads="1"/>
                </p:cNvSpPr>
                <p:nvPr userDrawn="1"/>
              </p:nvSpPr>
              <p:spPr bwMode="auto">
                <a:xfrm>
                  <a:off x="3272" y="283"/>
                  <a:ext cx="15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8" name="Rectangle 595"/>
                <p:cNvSpPr>
                  <a:spLocks noChangeArrowheads="1"/>
                </p:cNvSpPr>
                <p:nvPr userDrawn="1"/>
              </p:nvSpPr>
              <p:spPr bwMode="auto">
                <a:xfrm>
                  <a:off x="3287" y="283"/>
                  <a:ext cx="15" cy="95"/>
                </a:xfrm>
                <a:prstGeom prst="rect">
                  <a:avLst/>
                </a:prstGeom>
                <a:solidFill>
                  <a:srgbClr val="A3A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9" name="Rectangle 596"/>
                <p:cNvSpPr>
                  <a:spLocks noChangeArrowheads="1"/>
                </p:cNvSpPr>
                <p:nvPr userDrawn="1"/>
              </p:nvSpPr>
              <p:spPr bwMode="auto">
                <a:xfrm>
                  <a:off x="3302" y="283"/>
                  <a:ext cx="16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0" name="Rectangle 597"/>
                <p:cNvSpPr>
                  <a:spLocks noChangeArrowheads="1"/>
                </p:cNvSpPr>
                <p:nvPr userDrawn="1"/>
              </p:nvSpPr>
              <p:spPr bwMode="auto">
                <a:xfrm>
                  <a:off x="3319" y="283"/>
                  <a:ext cx="15" cy="95"/>
                </a:xfrm>
                <a:prstGeom prst="rect">
                  <a:avLst/>
                </a:prstGeom>
                <a:solidFill>
                  <a:srgbClr val="A2A2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703" name="Rectangle 598"/>
              <p:cNvSpPr>
                <a:spLocks noChangeArrowheads="1"/>
              </p:cNvSpPr>
              <p:nvPr userDrawn="1"/>
            </p:nvSpPr>
            <p:spPr bwMode="auto">
              <a:xfrm>
                <a:off x="3334" y="283"/>
                <a:ext cx="16" cy="95"/>
              </a:xfrm>
              <a:prstGeom prst="rect">
                <a:avLst/>
              </a:prstGeom>
              <a:solidFill>
                <a:srgbClr val="A2A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4" name="Rectangle 599"/>
              <p:cNvSpPr>
                <a:spLocks noChangeArrowheads="1"/>
              </p:cNvSpPr>
              <p:nvPr userDrawn="1"/>
            </p:nvSpPr>
            <p:spPr bwMode="auto">
              <a:xfrm>
                <a:off x="3350" y="283"/>
                <a:ext cx="16" cy="95"/>
              </a:xfrm>
              <a:prstGeom prst="rect">
                <a:avLst/>
              </a:prstGeom>
              <a:solidFill>
                <a:srgbClr val="A1A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5" name="Rectangle 600"/>
              <p:cNvSpPr>
                <a:spLocks noChangeArrowheads="1"/>
              </p:cNvSpPr>
              <p:nvPr userDrawn="1"/>
            </p:nvSpPr>
            <p:spPr bwMode="auto">
              <a:xfrm>
                <a:off x="3367" y="283"/>
                <a:ext cx="15" cy="95"/>
              </a:xfrm>
              <a:prstGeom prst="rect">
                <a:avLst/>
              </a:prstGeom>
              <a:solidFill>
                <a:srgbClr val="A1A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6" name="Rectangle 601"/>
              <p:cNvSpPr>
                <a:spLocks noChangeArrowheads="1"/>
              </p:cNvSpPr>
              <p:nvPr userDrawn="1"/>
            </p:nvSpPr>
            <p:spPr bwMode="auto">
              <a:xfrm>
                <a:off x="3382" y="283"/>
                <a:ext cx="16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7" name="Rectangle 602"/>
              <p:cNvSpPr>
                <a:spLocks noChangeArrowheads="1"/>
              </p:cNvSpPr>
              <p:nvPr userDrawn="1"/>
            </p:nvSpPr>
            <p:spPr bwMode="auto">
              <a:xfrm>
                <a:off x="3397" y="283"/>
                <a:ext cx="16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8" name="Rectangle 603"/>
              <p:cNvSpPr>
                <a:spLocks noChangeArrowheads="1"/>
              </p:cNvSpPr>
              <p:nvPr userDrawn="1"/>
            </p:nvSpPr>
            <p:spPr bwMode="auto">
              <a:xfrm>
                <a:off x="3413" y="283"/>
                <a:ext cx="16" cy="95"/>
              </a:xfrm>
              <a:prstGeom prst="rect">
                <a:avLst/>
              </a:prstGeom>
              <a:solidFill>
                <a:srgbClr val="A0A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9" name="Rectangle 604"/>
              <p:cNvSpPr>
                <a:spLocks noChangeArrowheads="1"/>
              </p:cNvSpPr>
              <p:nvPr userDrawn="1"/>
            </p:nvSpPr>
            <p:spPr bwMode="auto">
              <a:xfrm>
                <a:off x="3430" y="283"/>
                <a:ext cx="15" cy="95"/>
              </a:xfrm>
              <a:prstGeom prst="rect">
                <a:avLst/>
              </a:prstGeom>
              <a:solidFill>
                <a:srgbClr val="9F9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0" name="Rectangle 605"/>
              <p:cNvSpPr>
                <a:spLocks noChangeArrowheads="1"/>
              </p:cNvSpPr>
              <p:nvPr userDrawn="1"/>
            </p:nvSpPr>
            <p:spPr bwMode="auto">
              <a:xfrm>
                <a:off x="3445" y="283"/>
                <a:ext cx="15" cy="95"/>
              </a:xfrm>
              <a:prstGeom prst="rect">
                <a:avLst/>
              </a:prstGeom>
              <a:solidFill>
                <a:srgbClr val="9F9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1" name="Rectangle 606"/>
              <p:cNvSpPr>
                <a:spLocks noChangeArrowheads="1"/>
              </p:cNvSpPr>
              <p:nvPr userDrawn="1"/>
            </p:nvSpPr>
            <p:spPr bwMode="auto">
              <a:xfrm>
                <a:off x="3460" y="283"/>
                <a:ext cx="16" cy="95"/>
              </a:xfrm>
              <a:prstGeom prst="rect">
                <a:avLst/>
              </a:prstGeom>
              <a:solidFill>
                <a:srgbClr val="9E9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2" name="Rectangle 607"/>
              <p:cNvSpPr>
                <a:spLocks noChangeArrowheads="1"/>
              </p:cNvSpPr>
              <p:nvPr userDrawn="1"/>
            </p:nvSpPr>
            <p:spPr bwMode="auto">
              <a:xfrm>
                <a:off x="3476" y="283"/>
                <a:ext cx="16" cy="95"/>
              </a:xfrm>
              <a:prstGeom prst="rect">
                <a:avLst/>
              </a:prstGeom>
              <a:solidFill>
                <a:srgbClr val="9E9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3" name="Rectangle 608"/>
              <p:cNvSpPr>
                <a:spLocks noChangeArrowheads="1"/>
              </p:cNvSpPr>
              <p:nvPr userDrawn="1"/>
            </p:nvSpPr>
            <p:spPr bwMode="auto">
              <a:xfrm>
                <a:off x="3492" y="283"/>
                <a:ext cx="15" cy="95"/>
              </a:xfrm>
              <a:prstGeom prst="rect">
                <a:avLst/>
              </a:prstGeom>
              <a:solidFill>
                <a:srgbClr val="9D9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4" name="Rectangle 609"/>
              <p:cNvSpPr>
                <a:spLocks noChangeArrowheads="1"/>
              </p:cNvSpPr>
              <p:nvPr userDrawn="1"/>
            </p:nvSpPr>
            <p:spPr bwMode="auto">
              <a:xfrm>
                <a:off x="3508" y="283"/>
                <a:ext cx="15" cy="95"/>
              </a:xfrm>
              <a:prstGeom prst="rect">
                <a:avLst/>
              </a:prstGeom>
              <a:solidFill>
                <a:srgbClr val="9D9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5" name="Rectangle 610"/>
              <p:cNvSpPr>
                <a:spLocks noChangeArrowheads="1"/>
              </p:cNvSpPr>
              <p:nvPr userDrawn="1"/>
            </p:nvSpPr>
            <p:spPr bwMode="auto">
              <a:xfrm>
                <a:off x="3523" y="283"/>
                <a:ext cx="18" cy="95"/>
              </a:xfrm>
              <a:prstGeom prst="rect">
                <a:avLst/>
              </a:prstGeom>
              <a:solidFill>
                <a:srgbClr val="9C9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6" name="Rectangle 611"/>
              <p:cNvSpPr>
                <a:spLocks noChangeArrowheads="1"/>
              </p:cNvSpPr>
              <p:nvPr userDrawn="1"/>
            </p:nvSpPr>
            <p:spPr bwMode="auto">
              <a:xfrm>
                <a:off x="3539" y="283"/>
                <a:ext cx="16" cy="95"/>
              </a:xfrm>
              <a:prstGeom prst="rect">
                <a:avLst/>
              </a:prstGeom>
              <a:solidFill>
                <a:srgbClr val="9C9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" name="Rectangle 612"/>
              <p:cNvSpPr>
                <a:spLocks noChangeArrowheads="1"/>
              </p:cNvSpPr>
              <p:nvPr userDrawn="1"/>
            </p:nvSpPr>
            <p:spPr bwMode="auto">
              <a:xfrm>
                <a:off x="3555" y="283"/>
                <a:ext cx="15" cy="95"/>
              </a:xfrm>
              <a:prstGeom prst="rect">
                <a:avLst/>
              </a:prstGeom>
              <a:solidFill>
                <a:srgbClr val="9B9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8" name="Rectangle 613"/>
              <p:cNvSpPr>
                <a:spLocks noChangeArrowheads="1"/>
              </p:cNvSpPr>
              <p:nvPr userDrawn="1"/>
            </p:nvSpPr>
            <p:spPr bwMode="auto">
              <a:xfrm>
                <a:off x="3571" y="283"/>
                <a:ext cx="15" cy="95"/>
              </a:xfrm>
              <a:prstGeom prst="rect">
                <a:avLst/>
              </a:prstGeom>
              <a:solidFill>
                <a:srgbClr val="9A9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9" name="Rectangle 614"/>
              <p:cNvSpPr>
                <a:spLocks noChangeArrowheads="1"/>
              </p:cNvSpPr>
              <p:nvPr userDrawn="1"/>
            </p:nvSpPr>
            <p:spPr bwMode="auto">
              <a:xfrm>
                <a:off x="3586" y="283"/>
                <a:ext cx="16" cy="95"/>
              </a:xfrm>
              <a:prstGeom prst="rect">
                <a:avLst/>
              </a:prstGeom>
              <a:solidFill>
                <a:srgbClr val="9A9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0" name="Rectangle 615"/>
              <p:cNvSpPr>
                <a:spLocks noChangeArrowheads="1"/>
              </p:cNvSpPr>
              <p:nvPr userDrawn="1"/>
            </p:nvSpPr>
            <p:spPr bwMode="auto">
              <a:xfrm>
                <a:off x="3602" y="283"/>
                <a:ext cx="16" cy="95"/>
              </a:xfrm>
              <a:prstGeom prst="rect">
                <a:avLst/>
              </a:prstGeom>
              <a:solidFill>
                <a:srgbClr val="99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1" name="Rectangle 616"/>
              <p:cNvSpPr>
                <a:spLocks noChangeArrowheads="1"/>
              </p:cNvSpPr>
              <p:nvPr userDrawn="1"/>
            </p:nvSpPr>
            <p:spPr bwMode="auto">
              <a:xfrm>
                <a:off x="3618" y="283"/>
                <a:ext cx="15" cy="95"/>
              </a:xfrm>
              <a:prstGeom prst="rect">
                <a:avLst/>
              </a:prstGeom>
              <a:solidFill>
                <a:srgbClr val="989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2" name="Rectangle 617"/>
              <p:cNvSpPr>
                <a:spLocks noChangeArrowheads="1"/>
              </p:cNvSpPr>
              <p:nvPr userDrawn="1"/>
            </p:nvSpPr>
            <p:spPr bwMode="auto">
              <a:xfrm>
                <a:off x="3633" y="283"/>
                <a:ext cx="15" cy="95"/>
              </a:xfrm>
              <a:prstGeom prst="rect">
                <a:avLst/>
              </a:prstGeom>
              <a:solidFill>
                <a:srgbClr val="989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3" name="Rectangle 618"/>
              <p:cNvSpPr>
                <a:spLocks noChangeArrowheads="1"/>
              </p:cNvSpPr>
              <p:nvPr userDrawn="1"/>
            </p:nvSpPr>
            <p:spPr bwMode="auto">
              <a:xfrm>
                <a:off x="3649" y="283"/>
                <a:ext cx="16" cy="95"/>
              </a:xfrm>
              <a:prstGeom prst="rect">
                <a:avLst/>
              </a:prstGeom>
              <a:solidFill>
                <a:srgbClr val="979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4" name="Rectangle 619"/>
              <p:cNvSpPr>
                <a:spLocks noChangeArrowheads="1"/>
              </p:cNvSpPr>
              <p:nvPr userDrawn="1"/>
            </p:nvSpPr>
            <p:spPr bwMode="auto">
              <a:xfrm>
                <a:off x="3665" y="283"/>
                <a:ext cx="18" cy="95"/>
              </a:xfrm>
              <a:prstGeom prst="rect">
                <a:avLst/>
              </a:prstGeom>
              <a:solidFill>
                <a:srgbClr val="979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5" name="Rectangle 620"/>
              <p:cNvSpPr>
                <a:spLocks noChangeArrowheads="1"/>
              </p:cNvSpPr>
              <p:nvPr userDrawn="1"/>
            </p:nvSpPr>
            <p:spPr bwMode="auto">
              <a:xfrm>
                <a:off x="3681" y="283"/>
                <a:ext cx="15" cy="95"/>
              </a:xfrm>
              <a:prstGeom prst="rect">
                <a:avLst/>
              </a:prstGeom>
              <a:solidFill>
                <a:srgbClr val="969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6" name="Rectangle 621"/>
              <p:cNvSpPr>
                <a:spLocks noChangeArrowheads="1"/>
              </p:cNvSpPr>
              <p:nvPr userDrawn="1"/>
            </p:nvSpPr>
            <p:spPr bwMode="auto">
              <a:xfrm>
                <a:off x="3696" y="283"/>
                <a:ext cx="15" cy="95"/>
              </a:xfrm>
              <a:prstGeom prst="rect">
                <a:avLst/>
              </a:prstGeom>
              <a:solidFill>
                <a:srgbClr val="959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7" name="Rectangle 622"/>
              <p:cNvSpPr>
                <a:spLocks noChangeArrowheads="1"/>
              </p:cNvSpPr>
              <p:nvPr userDrawn="1"/>
            </p:nvSpPr>
            <p:spPr bwMode="auto">
              <a:xfrm>
                <a:off x="3712" y="283"/>
                <a:ext cx="16" cy="95"/>
              </a:xfrm>
              <a:prstGeom prst="rect">
                <a:avLst/>
              </a:prstGeom>
              <a:solidFill>
                <a:srgbClr val="949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8" name="Rectangle 623"/>
              <p:cNvSpPr>
                <a:spLocks noChangeArrowheads="1"/>
              </p:cNvSpPr>
              <p:nvPr userDrawn="1"/>
            </p:nvSpPr>
            <p:spPr bwMode="auto">
              <a:xfrm>
                <a:off x="3728" y="283"/>
                <a:ext cx="16" cy="95"/>
              </a:xfrm>
              <a:prstGeom prst="rect">
                <a:avLst/>
              </a:prstGeom>
              <a:solidFill>
                <a:srgbClr val="949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9" name="Rectangle 624"/>
              <p:cNvSpPr>
                <a:spLocks noChangeArrowheads="1"/>
              </p:cNvSpPr>
              <p:nvPr userDrawn="1"/>
            </p:nvSpPr>
            <p:spPr bwMode="auto">
              <a:xfrm>
                <a:off x="3744" y="283"/>
                <a:ext cx="15" cy="95"/>
              </a:xfrm>
              <a:prstGeom prst="rect">
                <a:avLst/>
              </a:prstGeom>
              <a:solidFill>
                <a:srgbClr val="939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0" name="Rectangle 625"/>
              <p:cNvSpPr>
                <a:spLocks noChangeArrowheads="1"/>
              </p:cNvSpPr>
              <p:nvPr userDrawn="1"/>
            </p:nvSpPr>
            <p:spPr bwMode="auto">
              <a:xfrm>
                <a:off x="3759" y="283"/>
                <a:ext cx="15" cy="95"/>
              </a:xfrm>
              <a:prstGeom prst="rect">
                <a:avLst/>
              </a:prstGeom>
              <a:solidFill>
                <a:srgbClr val="929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1" name="Rectangle 626"/>
              <p:cNvSpPr>
                <a:spLocks noChangeArrowheads="1"/>
              </p:cNvSpPr>
              <p:nvPr userDrawn="1"/>
            </p:nvSpPr>
            <p:spPr bwMode="auto">
              <a:xfrm>
                <a:off x="3774" y="283"/>
                <a:ext cx="16" cy="95"/>
              </a:xfrm>
              <a:prstGeom prst="rect">
                <a:avLst/>
              </a:prstGeom>
              <a:solidFill>
                <a:srgbClr val="919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2" name="Rectangle 627"/>
              <p:cNvSpPr>
                <a:spLocks noChangeArrowheads="1"/>
              </p:cNvSpPr>
              <p:nvPr userDrawn="1"/>
            </p:nvSpPr>
            <p:spPr bwMode="auto">
              <a:xfrm>
                <a:off x="3791" y="283"/>
                <a:ext cx="15" cy="95"/>
              </a:xfrm>
              <a:prstGeom prst="rect">
                <a:avLst/>
              </a:prstGeom>
              <a:solidFill>
                <a:srgbClr val="919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3" name="Rectangle 628"/>
              <p:cNvSpPr>
                <a:spLocks noChangeArrowheads="1"/>
              </p:cNvSpPr>
              <p:nvPr userDrawn="1"/>
            </p:nvSpPr>
            <p:spPr bwMode="auto">
              <a:xfrm>
                <a:off x="3806" y="283"/>
                <a:ext cx="16" cy="95"/>
              </a:xfrm>
              <a:prstGeom prst="rect">
                <a:avLst/>
              </a:prstGeom>
              <a:solidFill>
                <a:srgbClr val="909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4" name="Rectangle 629"/>
              <p:cNvSpPr>
                <a:spLocks noChangeArrowheads="1"/>
              </p:cNvSpPr>
              <p:nvPr userDrawn="1"/>
            </p:nvSpPr>
            <p:spPr bwMode="auto">
              <a:xfrm>
                <a:off x="3822" y="283"/>
                <a:ext cx="16" cy="95"/>
              </a:xfrm>
              <a:prstGeom prst="rect">
                <a:avLst/>
              </a:prstGeom>
              <a:solidFill>
                <a:srgbClr val="8F8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5" name="Rectangle 630"/>
              <p:cNvSpPr>
                <a:spLocks noChangeArrowheads="1"/>
              </p:cNvSpPr>
              <p:nvPr userDrawn="1"/>
            </p:nvSpPr>
            <p:spPr bwMode="auto">
              <a:xfrm>
                <a:off x="3837" y="283"/>
                <a:ext cx="16" cy="95"/>
              </a:xfrm>
              <a:prstGeom prst="rect">
                <a:avLst/>
              </a:prstGeom>
              <a:solidFill>
                <a:srgbClr val="8E8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6" name="Rectangle 631"/>
              <p:cNvSpPr>
                <a:spLocks noChangeArrowheads="1"/>
              </p:cNvSpPr>
              <p:nvPr userDrawn="1"/>
            </p:nvSpPr>
            <p:spPr bwMode="auto">
              <a:xfrm>
                <a:off x="3854" y="283"/>
                <a:ext cx="15" cy="95"/>
              </a:xfrm>
              <a:prstGeom prst="rect">
                <a:avLst/>
              </a:prstGeom>
              <a:solidFill>
                <a:srgbClr val="8D8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7" name="Rectangle 632"/>
              <p:cNvSpPr>
                <a:spLocks noChangeArrowheads="1"/>
              </p:cNvSpPr>
              <p:nvPr userDrawn="1"/>
            </p:nvSpPr>
            <p:spPr bwMode="auto">
              <a:xfrm>
                <a:off x="3869" y="283"/>
                <a:ext cx="16" cy="95"/>
              </a:xfrm>
              <a:prstGeom prst="rect">
                <a:avLst/>
              </a:prstGeom>
              <a:solidFill>
                <a:srgbClr val="8C8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8" name="Rectangle 633"/>
              <p:cNvSpPr>
                <a:spLocks noChangeArrowheads="1"/>
              </p:cNvSpPr>
              <p:nvPr userDrawn="1"/>
            </p:nvSpPr>
            <p:spPr bwMode="auto">
              <a:xfrm>
                <a:off x="3885" y="283"/>
                <a:ext cx="15" cy="95"/>
              </a:xfrm>
              <a:prstGeom prst="rect">
                <a:avLst/>
              </a:prstGeom>
              <a:solidFill>
                <a:srgbClr val="8C8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9" name="Rectangle 634"/>
              <p:cNvSpPr>
                <a:spLocks noChangeArrowheads="1"/>
              </p:cNvSpPr>
              <p:nvPr userDrawn="1"/>
            </p:nvSpPr>
            <p:spPr bwMode="auto">
              <a:xfrm>
                <a:off x="3900" y="283"/>
                <a:ext cx="16" cy="95"/>
              </a:xfrm>
              <a:prstGeom prst="rect">
                <a:avLst/>
              </a:prstGeom>
              <a:solidFill>
                <a:srgbClr val="8A8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0" name="Rectangle 635"/>
              <p:cNvSpPr>
                <a:spLocks noChangeArrowheads="1"/>
              </p:cNvSpPr>
              <p:nvPr userDrawn="1"/>
            </p:nvSpPr>
            <p:spPr bwMode="auto">
              <a:xfrm>
                <a:off x="3917" y="283"/>
                <a:ext cx="15" cy="95"/>
              </a:xfrm>
              <a:prstGeom prst="rect">
                <a:avLst/>
              </a:prstGeom>
              <a:solidFill>
                <a:srgbClr val="8A8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1" name="Rectangle 636"/>
              <p:cNvSpPr>
                <a:spLocks noChangeArrowheads="1"/>
              </p:cNvSpPr>
              <p:nvPr userDrawn="1"/>
            </p:nvSpPr>
            <p:spPr bwMode="auto">
              <a:xfrm>
                <a:off x="3932" y="283"/>
                <a:ext cx="16" cy="95"/>
              </a:xfrm>
              <a:prstGeom prst="rect">
                <a:avLst/>
              </a:prstGeom>
              <a:solidFill>
                <a:srgbClr val="888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2" name="Rectangle 637"/>
              <p:cNvSpPr>
                <a:spLocks noChangeArrowheads="1"/>
              </p:cNvSpPr>
              <p:nvPr userDrawn="1"/>
            </p:nvSpPr>
            <p:spPr bwMode="auto">
              <a:xfrm>
                <a:off x="3948" y="283"/>
                <a:ext cx="16" cy="95"/>
              </a:xfrm>
              <a:prstGeom prst="rect">
                <a:avLst/>
              </a:prstGeom>
              <a:solidFill>
                <a:srgbClr val="888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3" name="Rectangle 638"/>
              <p:cNvSpPr>
                <a:spLocks noChangeArrowheads="1"/>
              </p:cNvSpPr>
              <p:nvPr userDrawn="1"/>
            </p:nvSpPr>
            <p:spPr bwMode="auto">
              <a:xfrm>
                <a:off x="3965" y="283"/>
                <a:ext cx="16" cy="95"/>
              </a:xfrm>
              <a:prstGeom prst="rect">
                <a:avLst/>
              </a:prstGeom>
              <a:solidFill>
                <a:srgbClr val="878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4" name="Rectangle 639"/>
              <p:cNvSpPr>
                <a:spLocks noChangeArrowheads="1"/>
              </p:cNvSpPr>
              <p:nvPr userDrawn="1"/>
            </p:nvSpPr>
            <p:spPr bwMode="auto">
              <a:xfrm>
                <a:off x="3980" y="283"/>
                <a:ext cx="15" cy="95"/>
              </a:xfrm>
              <a:prstGeom prst="rect">
                <a:avLst/>
              </a:prstGeom>
              <a:solidFill>
                <a:srgbClr val="868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5" name="Rectangle 640"/>
              <p:cNvSpPr>
                <a:spLocks noChangeArrowheads="1"/>
              </p:cNvSpPr>
              <p:nvPr userDrawn="1"/>
            </p:nvSpPr>
            <p:spPr bwMode="auto">
              <a:xfrm>
                <a:off x="3995" y="283"/>
                <a:ext cx="16" cy="95"/>
              </a:xfrm>
              <a:prstGeom prst="rect">
                <a:avLst/>
              </a:prstGeom>
              <a:solidFill>
                <a:srgbClr val="858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6" name="Rectangle 641"/>
              <p:cNvSpPr>
                <a:spLocks noChangeArrowheads="1"/>
              </p:cNvSpPr>
              <p:nvPr userDrawn="1"/>
            </p:nvSpPr>
            <p:spPr bwMode="auto">
              <a:xfrm>
                <a:off x="4011" y="283"/>
                <a:ext cx="16" cy="95"/>
              </a:xfrm>
              <a:prstGeom prst="rect">
                <a:avLst/>
              </a:prstGeom>
              <a:solidFill>
                <a:srgbClr val="848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7" name="Rectangle 642"/>
              <p:cNvSpPr>
                <a:spLocks noChangeArrowheads="1"/>
              </p:cNvSpPr>
              <p:nvPr userDrawn="1"/>
            </p:nvSpPr>
            <p:spPr bwMode="auto">
              <a:xfrm>
                <a:off x="4028" y="283"/>
                <a:ext cx="14" cy="95"/>
              </a:xfrm>
              <a:prstGeom prst="rect">
                <a:avLst/>
              </a:prstGeom>
              <a:solidFill>
                <a:srgbClr val="828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8" name="Rectangle 643"/>
              <p:cNvSpPr>
                <a:spLocks noChangeArrowheads="1"/>
              </p:cNvSpPr>
              <p:nvPr userDrawn="1"/>
            </p:nvSpPr>
            <p:spPr bwMode="auto">
              <a:xfrm>
                <a:off x="4041" y="283"/>
                <a:ext cx="16" cy="95"/>
              </a:xfrm>
              <a:prstGeom prst="rect">
                <a:avLst/>
              </a:prstGeom>
              <a:solidFill>
                <a:srgbClr val="828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9" name="Rectangle 644"/>
              <p:cNvSpPr>
                <a:spLocks noChangeArrowheads="1"/>
              </p:cNvSpPr>
              <p:nvPr userDrawn="1"/>
            </p:nvSpPr>
            <p:spPr bwMode="auto">
              <a:xfrm>
                <a:off x="4058" y="283"/>
                <a:ext cx="16" cy="95"/>
              </a:xfrm>
              <a:prstGeom prst="rect">
                <a:avLst/>
              </a:prstGeom>
              <a:solidFill>
                <a:srgbClr val="808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0" name="Rectangle 645"/>
              <p:cNvSpPr>
                <a:spLocks noChangeArrowheads="1"/>
              </p:cNvSpPr>
              <p:nvPr userDrawn="1"/>
            </p:nvSpPr>
            <p:spPr bwMode="auto">
              <a:xfrm>
                <a:off x="4074" y="283"/>
                <a:ext cx="16" cy="95"/>
              </a:xfrm>
              <a:prstGeom prst="rect">
                <a:avLst/>
              </a:prstGeom>
              <a:solidFill>
                <a:srgbClr val="808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1" name="Rectangle 646"/>
              <p:cNvSpPr>
                <a:spLocks noChangeArrowheads="1"/>
              </p:cNvSpPr>
              <p:nvPr userDrawn="1"/>
            </p:nvSpPr>
            <p:spPr bwMode="auto">
              <a:xfrm>
                <a:off x="4090" y="283"/>
                <a:ext cx="15" cy="95"/>
              </a:xfrm>
              <a:prstGeom prst="rect">
                <a:avLst/>
              </a:prstGeom>
              <a:solidFill>
                <a:srgbClr val="7E7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2" name="Rectangle 647"/>
              <p:cNvSpPr>
                <a:spLocks noChangeArrowheads="1"/>
              </p:cNvSpPr>
              <p:nvPr userDrawn="1"/>
            </p:nvSpPr>
            <p:spPr bwMode="auto">
              <a:xfrm>
                <a:off x="4106" y="283"/>
                <a:ext cx="15" cy="95"/>
              </a:xfrm>
              <a:prstGeom prst="rect">
                <a:avLst/>
              </a:prstGeom>
              <a:solidFill>
                <a:srgbClr val="7D7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3" name="Rectangle 648"/>
              <p:cNvSpPr>
                <a:spLocks noChangeArrowheads="1"/>
              </p:cNvSpPr>
              <p:nvPr userDrawn="1"/>
            </p:nvSpPr>
            <p:spPr bwMode="auto">
              <a:xfrm>
                <a:off x="4121" y="283"/>
                <a:ext cx="18" cy="95"/>
              </a:xfrm>
              <a:prstGeom prst="rect">
                <a:avLst/>
              </a:prstGeom>
              <a:solidFill>
                <a:srgbClr val="7C7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4" name="Rectangle 649"/>
              <p:cNvSpPr>
                <a:spLocks noChangeArrowheads="1"/>
              </p:cNvSpPr>
              <p:nvPr userDrawn="1"/>
            </p:nvSpPr>
            <p:spPr bwMode="auto">
              <a:xfrm>
                <a:off x="4137" y="283"/>
                <a:ext cx="16" cy="95"/>
              </a:xfrm>
              <a:prstGeom prst="rect">
                <a:avLst/>
              </a:prstGeom>
              <a:solidFill>
                <a:srgbClr val="7B7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5" name="Rectangle 650"/>
              <p:cNvSpPr>
                <a:spLocks noChangeArrowheads="1"/>
              </p:cNvSpPr>
              <p:nvPr userDrawn="1"/>
            </p:nvSpPr>
            <p:spPr bwMode="auto">
              <a:xfrm>
                <a:off x="4153" y="283"/>
                <a:ext cx="15" cy="95"/>
              </a:xfrm>
              <a:prstGeom prst="rect">
                <a:avLst/>
              </a:prstGeom>
              <a:solidFill>
                <a:srgbClr val="7A7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6" name="Rectangle 651"/>
              <p:cNvSpPr>
                <a:spLocks noChangeArrowheads="1"/>
              </p:cNvSpPr>
              <p:nvPr userDrawn="1"/>
            </p:nvSpPr>
            <p:spPr bwMode="auto">
              <a:xfrm>
                <a:off x="4169" y="283"/>
                <a:ext cx="15" cy="95"/>
              </a:xfrm>
              <a:prstGeom prst="rect">
                <a:avLst/>
              </a:prstGeom>
              <a:solidFill>
                <a:srgbClr val="797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7" name="Rectangle 652"/>
              <p:cNvSpPr>
                <a:spLocks noChangeArrowheads="1"/>
              </p:cNvSpPr>
              <p:nvPr userDrawn="1"/>
            </p:nvSpPr>
            <p:spPr bwMode="auto">
              <a:xfrm>
                <a:off x="4184" y="283"/>
                <a:ext cx="16" cy="95"/>
              </a:xfrm>
              <a:prstGeom prst="rect">
                <a:avLst/>
              </a:prstGeom>
              <a:solidFill>
                <a:srgbClr val="777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8" name="Rectangle 653"/>
              <p:cNvSpPr>
                <a:spLocks noChangeArrowheads="1"/>
              </p:cNvSpPr>
              <p:nvPr userDrawn="1"/>
            </p:nvSpPr>
            <p:spPr bwMode="auto">
              <a:xfrm>
                <a:off x="4200" y="283"/>
                <a:ext cx="16" cy="95"/>
              </a:xfrm>
              <a:prstGeom prst="rect">
                <a:avLst/>
              </a:prstGeom>
              <a:solidFill>
                <a:srgbClr val="777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9" name="Rectangle 654"/>
              <p:cNvSpPr>
                <a:spLocks noChangeArrowheads="1"/>
              </p:cNvSpPr>
              <p:nvPr userDrawn="1"/>
            </p:nvSpPr>
            <p:spPr bwMode="auto">
              <a:xfrm>
                <a:off x="4216" y="283"/>
                <a:ext cx="15" cy="95"/>
              </a:xfrm>
              <a:prstGeom prst="rect">
                <a:avLst/>
              </a:prstGeom>
              <a:solidFill>
                <a:srgbClr val="757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0" name="Rectangle 655"/>
              <p:cNvSpPr>
                <a:spLocks noChangeArrowheads="1"/>
              </p:cNvSpPr>
              <p:nvPr userDrawn="1"/>
            </p:nvSpPr>
            <p:spPr bwMode="auto">
              <a:xfrm>
                <a:off x="4231" y="283"/>
                <a:ext cx="15" cy="95"/>
              </a:xfrm>
              <a:prstGeom prst="rect">
                <a:avLst/>
              </a:prstGeom>
              <a:solidFill>
                <a:srgbClr val="747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1" name="Rectangle 656"/>
              <p:cNvSpPr>
                <a:spLocks noChangeArrowheads="1"/>
              </p:cNvSpPr>
              <p:nvPr userDrawn="1"/>
            </p:nvSpPr>
            <p:spPr bwMode="auto">
              <a:xfrm>
                <a:off x="4247" y="283"/>
                <a:ext cx="16" cy="95"/>
              </a:xfrm>
              <a:prstGeom prst="rect">
                <a:avLst/>
              </a:prstGeom>
              <a:solidFill>
                <a:srgbClr val="737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2" name="Rectangle 657"/>
              <p:cNvSpPr>
                <a:spLocks noChangeArrowheads="1"/>
              </p:cNvSpPr>
              <p:nvPr userDrawn="1"/>
            </p:nvSpPr>
            <p:spPr bwMode="auto">
              <a:xfrm>
                <a:off x="4263" y="283"/>
                <a:ext cx="15" cy="95"/>
              </a:xfrm>
              <a:prstGeom prst="rect">
                <a:avLst/>
              </a:prstGeom>
              <a:solidFill>
                <a:srgbClr val="727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3" name="Rectangle 658"/>
              <p:cNvSpPr>
                <a:spLocks noChangeArrowheads="1"/>
              </p:cNvSpPr>
              <p:nvPr userDrawn="1"/>
            </p:nvSpPr>
            <p:spPr bwMode="auto">
              <a:xfrm>
                <a:off x="4278" y="283"/>
                <a:ext cx="16" cy="95"/>
              </a:xfrm>
              <a:prstGeom prst="rect">
                <a:avLst/>
              </a:prstGeom>
              <a:solidFill>
                <a:srgbClr val="707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4" name="Rectangle 659"/>
              <p:cNvSpPr>
                <a:spLocks noChangeArrowheads="1"/>
              </p:cNvSpPr>
              <p:nvPr userDrawn="1"/>
            </p:nvSpPr>
            <p:spPr bwMode="auto">
              <a:xfrm>
                <a:off x="4294" y="283"/>
                <a:ext cx="15" cy="95"/>
              </a:xfrm>
              <a:prstGeom prst="rect">
                <a:avLst/>
              </a:prstGeom>
              <a:solidFill>
                <a:srgbClr val="6F6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5" name="Rectangle 660"/>
              <p:cNvSpPr>
                <a:spLocks noChangeArrowheads="1"/>
              </p:cNvSpPr>
              <p:nvPr userDrawn="1"/>
            </p:nvSpPr>
            <p:spPr bwMode="auto">
              <a:xfrm>
                <a:off x="4310" y="283"/>
                <a:ext cx="16" cy="95"/>
              </a:xfrm>
              <a:prstGeom prst="rect">
                <a:avLst/>
              </a:prstGeom>
              <a:solidFill>
                <a:srgbClr val="6E6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6" name="Rectangle 661"/>
              <p:cNvSpPr>
                <a:spLocks noChangeArrowheads="1"/>
              </p:cNvSpPr>
              <p:nvPr userDrawn="1"/>
            </p:nvSpPr>
            <p:spPr bwMode="auto">
              <a:xfrm>
                <a:off x="4326" y="283"/>
                <a:ext cx="15" cy="95"/>
              </a:xfrm>
              <a:prstGeom prst="rect">
                <a:avLst/>
              </a:prstGeom>
              <a:solidFill>
                <a:srgbClr val="6D6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7" name="Rectangle 662"/>
              <p:cNvSpPr>
                <a:spLocks noChangeArrowheads="1"/>
              </p:cNvSpPr>
              <p:nvPr userDrawn="1"/>
            </p:nvSpPr>
            <p:spPr bwMode="auto">
              <a:xfrm>
                <a:off x="4341" y="283"/>
                <a:ext cx="16" cy="95"/>
              </a:xfrm>
              <a:prstGeom prst="rect">
                <a:avLst/>
              </a:prstGeom>
              <a:solidFill>
                <a:srgbClr val="6B6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8" name="Rectangle 663"/>
              <p:cNvSpPr>
                <a:spLocks noChangeArrowheads="1"/>
              </p:cNvSpPr>
              <p:nvPr userDrawn="1"/>
            </p:nvSpPr>
            <p:spPr bwMode="auto">
              <a:xfrm>
                <a:off x="4357" y="283"/>
                <a:ext cx="15" cy="95"/>
              </a:xfrm>
              <a:prstGeom prst="rect">
                <a:avLst/>
              </a:prstGeom>
              <a:solidFill>
                <a:srgbClr val="6A6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9" name="Rectangle 664"/>
              <p:cNvSpPr>
                <a:spLocks noChangeArrowheads="1"/>
              </p:cNvSpPr>
              <p:nvPr userDrawn="1"/>
            </p:nvSpPr>
            <p:spPr bwMode="auto">
              <a:xfrm>
                <a:off x="4372" y="283"/>
                <a:ext cx="16" cy="95"/>
              </a:xfrm>
              <a:prstGeom prst="rect">
                <a:avLst/>
              </a:prstGeom>
              <a:solidFill>
                <a:srgbClr val="696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0" name="Rectangle 665"/>
              <p:cNvSpPr>
                <a:spLocks noChangeArrowheads="1"/>
              </p:cNvSpPr>
              <p:nvPr userDrawn="1"/>
            </p:nvSpPr>
            <p:spPr bwMode="auto">
              <a:xfrm>
                <a:off x="4389" y="283"/>
                <a:ext cx="15" cy="95"/>
              </a:xfrm>
              <a:prstGeom prst="rect">
                <a:avLst/>
              </a:prstGeom>
              <a:solidFill>
                <a:srgbClr val="686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1" name="Rectangle 666"/>
              <p:cNvSpPr>
                <a:spLocks noChangeArrowheads="1"/>
              </p:cNvSpPr>
              <p:nvPr userDrawn="1"/>
            </p:nvSpPr>
            <p:spPr bwMode="auto">
              <a:xfrm>
                <a:off x="4404" y="283"/>
                <a:ext cx="16" cy="95"/>
              </a:xfrm>
              <a:prstGeom prst="rect">
                <a:avLst/>
              </a:prstGeom>
              <a:solidFill>
                <a:srgbClr val="666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2" name="Rectangle 667"/>
              <p:cNvSpPr>
                <a:spLocks noChangeArrowheads="1"/>
              </p:cNvSpPr>
              <p:nvPr userDrawn="1"/>
            </p:nvSpPr>
            <p:spPr bwMode="auto">
              <a:xfrm>
                <a:off x="4420" y="283"/>
                <a:ext cx="16" cy="95"/>
              </a:xfrm>
              <a:prstGeom prst="rect">
                <a:avLst/>
              </a:prstGeom>
              <a:solidFill>
                <a:srgbClr val="656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3" name="Rectangle 668"/>
              <p:cNvSpPr>
                <a:spLocks noChangeArrowheads="1"/>
              </p:cNvSpPr>
              <p:nvPr userDrawn="1"/>
            </p:nvSpPr>
            <p:spPr bwMode="auto">
              <a:xfrm>
                <a:off x="4435" y="283"/>
                <a:ext cx="16" cy="95"/>
              </a:xfrm>
              <a:prstGeom prst="rect">
                <a:avLst/>
              </a:prstGeom>
              <a:solidFill>
                <a:srgbClr val="636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4" name="Rectangle 669"/>
              <p:cNvSpPr>
                <a:spLocks noChangeArrowheads="1"/>
              </p:cNvSpPr>
              <p:nvPr userDrawn="1"/>
            </p:nvSpPr>
            <p:spPr bwMode="auto">
              <a:xfrm>
                <a:off x="4452" y="283"/>
                <a:ext cx="15" cy="95"/>
              </a:xfrm>
              <a:prstGeom prst="rect">
                <a:avLst/>
              </a:prstGeom>
              <a:solidFill>
                <a:srgbClr val="636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5" name="Rectangle 670"/>
              <p:cNvSpPr>
                <a:spLocks noChangeArrowheads="1"/>
              </p:cNvSpPr>
              <p:nvPr userDrawn="1"/>
            </p:nvSpPr>
            <p:spPr bwMode="auto">
              <a:xfrm>
                <a:off x="4467" y="283"/>
                <a:ext cx="16" cy="95"/>
              </a:xfrm>
              <a:prstGeom prst="rect">
                <a:avLst/>
              </a:prstGeom>
              <a:solidFill>
                <a:srgbClr val="616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6" name="Rectangle 671"/>
              <p:cNvSpPr>
                <a:spLocks noChangeArrowheads="1"/>
              </p:cNvSpPr>
              <p:nvPr userDrawn="1"/>
            </p:nvSpPr>
            <p:spPr bwMode="auto">
              <a:xfrm>
                <a:off x="4483" y="283"/>
                <a:ext cx="16" cy="95"/>
              </a:xfrm>
              <a:prstGeom prst="rect">
                <a:avLst/>
              </a:prstGeom>
              <a:solidFill>
                <a:srgbClr val="606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7" name="Rectangle 672"/>
              <p:cNvSpPr>
                <a:spLocks noChangeArrowheads="1"/>
              </p:cNvSpPr>
              <p:nvPr userDrawn="1"/>
            </p:nvSpPr>
            <p:spPr bwMode="auto">
              <a:xfrm>
                <a:off x="4500" y="283"/>
                <a:ext cx="14" cy="95"/>
              </a:xfrm>
              <a:prstGeom prst="rect">
                <a:avLst/>
              </a:prstGeom>
              <a:solidFill>
                <a:srgbClr val="5E5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" name="Rectangle 673"/>
              <p:cNvSpPr>
                <a:spLocks noChangeArrowheads="1"/>
              </p:cNvSpPr>
              <p:nvPr userDrawn="1"/>
            </p:nvSpPr>
            <p:spPr bwMode="auto">
              <a:xfrm>
                <a:off x="4513" y="283"/>
                <a:ext cx="16" cy="95"/>
              </a:xfrm>
              <a:prstGeom prst="rect">
                <a:avLst/>
              </a:prstGeom>
              <a:solidFill>
                <a:srgbClr val="5D5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9" name="Rectangle 674"/>
              <p:cNvSpPr>
                <a:spLocks noChangeArrowheads="1"/>
              </p:cNvSpPr>
              <p:nvPr userDrawn="1"/>
            </p:nvSpPr>
            <p:spPr bwMode="auto">
              <a:xfrm>
                <a:off x="4530" y="283"/>
                <a:ext cx="16" cy="95"/>
              </a:xfrm>
              <a:prstGeom prst="rect">
                <a:avLst/>
              </a:prstGeom>
              <a:solidFill>
                <a:srgbClr val="5B5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0" name="Rectangle 675"/>
              <p:cNvSpPr>
                <a:spLocks noChangeArrowheads="1"/>
              </p:cNvSpPr>
              <p:nvPr userDrawn="1"/>
            </p:nvSpPr>
            <p:spPr bwMode="auto">
              <a:xfrm>
                <a:off x="4546" y="283"/>
                <a:ext cx="16" cy="95"/>
              </a:xfrm>
              <a:prstGeom prst="rect">
                <a:avLst/>
              </a:prstGeom>
              <a:solidFill>
                <a:srgbClr val="5B5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1" name="Rectangle 676"/>
              <p:cNvSpPr>
                <a:spLocks noChangeArrowheads="1"/>
              </p:cNvSpPr>
              <p:nvPr userDrawn="1"/>
            </p:nvSpPr>
            <p:spPr bwMode="auto">
              <a:xfrm>
                <a:off x="4563" y="283"/>
                <a:ext cx="15" cy="95"/>
              </a:xfrm>
              <a:prstGeom prst="rect">
                <a:avLst/>
              </a:prstGeom>
              <a:solidFill>
                <a:srgbClr val="595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2" name="Rectangle 677"/>
              <p:cNvSpPr>
                <a:spLocks noChangeArrowheads="1"/>
              </p:cNvSpPr>
              <p:nvPr userDrawn="1"/>
            </p:nvSpPr>
            <p:spPr bwMode="auto">
              <a:xfrm>
                <a:off x="4576" y="283"/>
                <a:ext cx="16" cy="95"/>
              </a:xfrm>
              <a:prstGeom prst="rect">
                <a:avLst/>
              </a:prstGeom>
              <a:solidFill>
                <a:srgbClr val="585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3" name="Rectangle 678"/>
              <p:cNvSpPr>
                <a:spLocks noChangeArrowheads="1"/>
              </p:cNvSpPr>
              <p:nvPr userDrawn="1"/>
            </p:nvSpPr>
            <p:spPr bwMode="auto">
              <a:xfrm>
                <a:off x="4593" y="283"/>
                <a:ext cx="16" cy="95"/>
              </a:xfrm>
              <a:prstGeom prst="rect">
                <a:avLst/>
              </a:prstGeom>
              <a:solidFill>
                <a:srgbClr val="565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4" name="Rectangle 679"/>
              <p:cNvSpPr>
                <a:spLocks noChangeArrowheads="1"/>
              </p:cNvSpPr>
              <p:nvPr userDrawn="1"/>
            </p:nvSpPr>
            <p:spPr bwMode="auto">
              <a:xfrm>
                <a:off x="4609" y="283"/>
                <a:ext cx="16" cy="95"/>
              </a:xfrm>
              <a:prstGeom prst="rect">
                <a:avLst/>
              </a:prstGeom>
              <a:solidFill>
                <a:srgbClr val="555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5" name="Rectangle 680"/>
              <p:cNvSpPr>
                <a:spLocks noChangeArrowheads="1"/>
              </p:cNvSpPr>
              <p:nvPr userDrawn="1"/>
            </p:nvSpPr>
            <p:spPr bwMode="auto">
              <a:xfrm>
                <a:off x="4626" y="283"/>
                <a:ext cx="14" cy="95"/>
              </a:xfrm>
              <a:prstGeom prst="rect">
                <a:avLst/>
              </a:prstGeom>
              <a:solidFill>
                <a:srgbClr val="535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6" name="Rectangle 681"/>
              <p:cNvSpPr>
                <a:spLocks noChangeArrowheads="1"/>
              </p:cNvSpPr>
              <p:nvPr userDrawn="1"/>
            </p:nvSpPr>
            <p:spPr bwMode="auto">
              <a:xfrm>
                <a:off x="4639" y="283"/>
                <a:ext cx="16" cy="95"/>
              </a:xfrm>
              <a:prstGeom prst="rect">
                <a:avLst/>
              </a:prstGeom>
              <a:solidFill>
                <a:srgbClr val="525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7" name="Rectangle 682"/>
              <p:cNvSpPr>
                <a:spLocks noChangeArrowheads="1"/>
              </p:cNvSpPr>
              <p:nvPr userDrawn="1"/>
            </p:nvSpPr>
            <p:spPr bwMode="auto">
              <a:xfrm>
                <a:off x="4656" y="283"/>
                <a:ext cx="16" cy="95"/>
              </a:xfrm>
              <a:prstGeom prst="rect">
                <a:avLst/>
              </a:prstGeom>
              <a:solidFill>
                <a:srgbClr val="515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8" name="Rectangle 683"/>
              <p:cNvSpPr>
                <a:spLocks noChangeArrowheads="1"/>
              </p:cNvSpPr>
              <p:nvPr userDrawn="1"/>
            </p:nvSpPr>
            <p:spPr bwMode="auto">
              <a:xfrm>
                <a:off x="4672" y="283"/>
                <a:ext cx="16" cy="95"/>
              </a:xfrm>
              <a:prstGeom prst="rect">
                <a:avLst/>
              </a:prstGeom>
              <a:solidFill>
                <a:srgbClr val="505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9" name="Rectangle 684"/>
              <p:cNvSpPr>
                <a:spLocks noChangeArrowheads="1"/>
              </p:cNvSpPr>
              <p:nvPr userDrawn="1"/>
            </p:nvSpPr>
            <p:spPr bwMode="auto">
              <a:xfrm>
                <a:off x="4688" y="283"/>
                <a:ext cx="15" cy="95"/>
              </a:xfrm>
              <a:prstGeom prst="rect">
                <a:avLst/>
              </a:prstGeom>
              <a:solidFill>
                <a:srgbClr val="4E4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0" name="Rectangle 685"/>
              <p:cNvSpPr>
                <a:spLocks noChangeArrowheads="1"/>
              </p:cNvSpPr>
              <p:nvPr userDrawn="1"/>
            </p:nvSpPr>
            <p:spPr bwMode="auto">
              <a:xfrm>
                <a:off x="4704" y="283"/>
                <a:ext cx="15" cy="95"/>
              </a:xfrm>
              <a:prstGeom prst="rect">
                <a:avLst/>
              </a:prstGeom>
              <a:solidFill>
                <a:srgbClr val="4D4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1" name="Rectangle 686"/>
              <p:cNvSpPr>
                <a:spLocks noChangeArrowheads="1"/>
              </p:cNvSpPr>
              <p:nvPr userDrawn="1"/>
            </p:nvSpPr>
            <p:spPr bwMode="auto">
              <a:xfrm>
                <a:off x="4719" y="283"/>
                <a:ext cx="18" cy="95"/>
              </a:xfrm>
              <a:prstGeom prst="rect">
                <a:avLst/>
              </a:prstGeom>
              <a:solidFill>
                <a:srgbClr val="4B4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2" name="Rectangle 687"/>
              <p:cNvSpPr>
                <a:spLocks noChangeArrowheads="1"/>
              </p:cNvSpPr>
              <p:nvPr userDrawn="1"/>
            </p:nvSpPr>
            <p:spPr bwMode="auto">
              <a:xfrm>
                <a:off x="4735" y="283"/>
                <a:ext cx="15" cy="95"/>
              </a:xfrm>
              <a:prstGeom prst="rect">
                <a:avLst/>
              </a:prstGeom>
              <a:solidFill>
                <a:srgbClr val="4A4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3" name="Rectangle 688"/>
              <p:cNvSpPr>
                <a:spLocks noChangeArrowheads="1"/>
              </p:cNvSpPr>
              <p:nvPr userDrawn="1"/>
            </p:nvSpPr>
            <p:spPr bwMode="auto">
              <a:xfrm>
                <a:off x="4750" y="283"/>
                <a:ext cx="16" cy="95"/>
              </a:xfrm>
              <a:prstGeom prst="rect">
                <a:avLst/>
              </a:prstGeom>
              <a:solidFill>
                <a:srgbClr val="484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4" name="Rectangle 689"/>
              <p:cNvSpPr>
                <a:spLocks noChangeArrowheads="1"/>
              </p:cNvSpPr>
              <p:nvPr userDrawn="1"/>
            </p:nvSpPr>
            <p:spPr bwMode="auto">
              <a:xfrm>
                <a:off x="4767" y="283"/>
                <a:ext cx="15" cy="95"/>
              </a:xfrm>
              <a:prstGeom prst="rect">
                <a:avLst/>
              </a:prstGeom>
              <a:solidFill>
                <a:srgbClr val="484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5" name="Rectangle 690"/>
              <p:cNvSpPr>
                <a:spLocks noChangeArrowheads="1"/>
              </p:cNvSpPr>
              <p:nvPr userDrawn="1"/>
            </p:nvSpPr>
            <p:spPr bwMode="auto">
              <a:xfrm>
                <a:off x="4782" y="283"/>
                <a:ext cx="16" cy="95"/>
              </a:xfrm>
              <a:prstGeom prst="rect">
                <a:avLst/>
              </a:prstGeom>
              <a:solidFill>
                <a:srgbClr val="464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6" name="Rectangle 691"/>
              <p:cNvSpPr>
                <a:spLocks noChangeArrowheads="1"/>
              </p:cNvSpPr>
              <p:nvPr userDrawn="1"/>
            </p:nvSpPr>
            <p:spPr bwMode="auto">
              <a:xfrm>
                <a:off x="4798" y="283"/>
                <a:ext cx="15" cy="95"/>
              </a:xfrm>
              <a:prstGeom prst="rect">
                <a:avLst/>
              </a:prstGeom>
              <a:solidFill>
                <a:srgbClr val="454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7" name="Rectangle 692"/>
              <p:cNvSpPr>
                <a:spLocks noChangeArrowheads="1"/>
              </p:cNvSpPr>
              <p:nvPr userDrawn="1"/>
            </p:nvSpPr>
            <p:spPr bwMode="auto">
              <a:xfrm>
                <a:off x="4813" y="283"/>
                <a:ext cx="16" cy="95"/>
              </a:xfrm>
              <a:prstGeom prst="rect">
                <a:avLst/>
              </a:prstGeom>
              <a:solidFill>
                <a:srgbClr val="434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8" name="Rectangle 693"/>
              <p:cNvSpPr>
                <a:spLocks noChangeArrowheads="1"/>
              </p:cNvSpPr>
              <p:nvPr userDrawn="1"/>
            </p:nvSpPr>
            <p:spPr bwMode="auto">
              <a:xfrm>
                <a:off x="4829" y="283"/>
                <a:ext cx="15" cy="95"/>
              </a:xfrm>
              <a:prstGeom prst="rect">
                <a:avLst/>
              </a:prstGeom>
              <a:solidFill>
                <a:srgbClr val="424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9" name="Rectangle 694"/>
              <p:cNvSpPr>
                <a:spLocks noChangeArrowheads="1"/>
              </p:cNvSpPr>
              <p:nvPr userDrawn="1"/>
            </p:nvSpPr>
            <p:spPr bwMode="auto">
              <a:xfrm>
                <a:off x="4845" y="283"/>
                <a:ext cx="16" cy="95"/>
              </a:xfrm>
              <a:prstGeom prst="rect">
                <a:avLst/>
              </a:prstGeom>
              <a:solidFill>
                <a:srgbClr val="404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0" name="Rectangle 695"/>
              <p:cNvSpPr>
                <a:spLocks noChangeArrowheads="1"/>
              </p:cNvSpPr>
              <p:nvPr userDrawn="1"/>
            </p:nvSpPr>
            <p:spPr bwMode="auto">
              <a:xfrm>
                <a:off x="4861" y="283"/>
                <a:ext cx="16" cy="95"/>
              </a:xfrm>
              <a:prstGeom prst="rect">
                <a:avLst/>
              </a:prstGeom>
              <a:solidFill>
                <a:srgbClr val="3F3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1" name="Rectangle 696"/>
              <p:cNvSpPr>
                <a:spLocks noChangeArrowheads="1"/>
              </p:cNvSpPr>
              <p:nvPr userDrawn="1"/>
            </p:nvSpPr>
            <p:spPr bwMode="auto">
              <a:xfrm>
                <a:off x="4876" y="283"/>
                <a:ext cx="16" cy="95"/>
              </a:xfrm>
              <a:prstGeom prst="rect">
                <a:avLst/>
              </a:prstGeom>
              <a:solidFill>
                <a:srgbClr val="3E3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2" name="Rectangle 697"/>
              <p:cNvSpPr>
                <a:spLocks noChangeArrowheads="1"/>
              </p:cNvSpPr>
              <p:nvPr userDrawn="1"/>
            </p:nvSpPr>
            <p:spPr bwMode="auto">
              <a:xfrm>
                <a:off x="4892" y="283"/>
                <a:ext cx="15" cy="95"/>
              </a:xfrm>
              <a:prstGeom prst="rect">
                <a:avLst/>
              </a:prstGeom>
              <a:solidFill>
                <a:srgbClr val="3C3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3" name="Rectangle 698"/>
              <p:cNvSpPr>
                <a:spLocks noChangeArrowheads="1"/>
              </p:cNvSpPr>
              <p:nvPr userDrawn="1"/>
            </p:nvSpPr>
            <p:spPr bwMode="auto">
              <a:xfrm>
                <a:off x="4908" y="283"/>
                <a:ext cx="16" cy="95"/>
              </a:xfrm>
              <a:prstGeom prst="rect">
                <a:avLst/>
              </a:prstGeom>
              <a:solidFill>
                <a:srgbClr val="3B3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4" name="Rectangle 699"/>
              <p:cNvSpPr>
                <a:spLocks noChangeArrowheads="1"/>
              </p:cNvSpPr>
              <p:nvPr userDrawn="1"/>
            </p:nvSpPr>
            <p:spPr bwMode="auto">
              <a:xfrm>
                <a:off x="4924" y="283"/>
                <a:ext cx="15" cy="95"/>
              </a:xfrm>
              <a:prstGeom prst="rect">
                <a:avLst/>
              </a:prstGeom>
              <a:solidFill>
                <a:srgbClr val="393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5" name="Rectangle 700"/>
              <p:cNvSpPr>
                <a:spLocks noChangeArrowheads="1"/>
              </p:cNvSpPr>
              <p:nvPr userDrawn="1"/>
            </p:nvSpPr>
            <p:spPr bwMode="auto">
              <a:xfrm>
                <a:off x="4939" y="283"/>
                <a:ext cx="16" cy="95"/>
              </a:xfrm>
              <a:prstGeom prst="rect">
                <a:avLst/>
              </a:prstGeom>
              <a:solidFill>
                <a:srgbClr val="383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6" name="Rectangle 701"/>
              <p:cNvSpPr>
                <a:spLocks noChangeArrowheads="1"/>
              </p:cNvSpPr>
              <p:nvPr userDrawn="1"/>
            </p:nvSpPr>
            <p:spPr bwMode="auto">
              <a:xfrm>
                <a:off x="4955" y="283"/>
                <a:ext cx="15" cy="95"/>
              </a:xfrm>
              <a:prstGeom prst="rect">
                <a:avLst/>
              </a:prstGeom>
              <a:solidFill>
                <a:srgbClr val="373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7" name="Rectangle 702"/>
              <p:cNvSpPr>
                <a:spLocks noChangeArrowheads="1"/>
              </p:cNvSpPr>
              <p:nvPr userDrawn="1"/>
            </p:nvSpPr>
            <p:spPr bwMode="auto">
              <a:xfrm>
                <a:off x="4970" y="283"/>
                <a:ext cx="15" cy="95"/>
              </a:xfrm>
              <a:prstGeom prst="rect">
                <a:avLst/>
              </a:prstGeom>
              <a:solidFill>
                <a:srgbClr val="363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8" name="Rectangle 703"/>
              <p:cNvSpPr>
                <a:spLocks noChangeArrowheads="1"/>
              </p:cNvSpPr>
              <p:nvPr userDrawn="1"/>
            </p:nvSpPr>
            <p:spPr bwMode="auto">
              <a:xfrm>
                <a:off x="4986" y="283"/>
                <a:ext cx="16" cy="95"/>
              </a:xfrm>
              <a:prstGeom prst="rect">
                <a:avLst/>
              </a:prstGeom>
              <a:solidFill>
                <a:srgbClr val="343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9" name="Rectangle 704"/>
              <p:cNvSpPr>
                <a:spLocks noChangeArrowheads="1"/>
              </p:cNvSpPr>
              <p:nvPr userDrawn="1"/>
            </p:nvSpPr>
            <p:spPr bwMode="auto">
              <a:xfrm>
                <a:off x="5002" y="283"/>
                <a:ext cx="18" cy="95"/>
              </a:xfrm>
              <a:prstGeom prst="rect">
                <a:avLst/>
              </a:prstGeom>
              <a:solidFill>
                <a:srgbClr val="333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0" name="Rectangle 705"/>
              <p:cNvSpPr>
                <a:spLocks noChangeArrowheads="1"/>
              </p:cNvSpPr>
              <p:nvPr userDrawn="1"/>
            </p:nvSpPr>
            <p:spPr bwMode="auto">
              <a:xfrm>
                <a:off x="5018" y="283"/>
                <a:ext cx="15" cy="95"/>
              </a:xfrm>
              <a:prstGeom prst="rect">
                <a:avLst/>
              </a:prstGeom>
              <a:solidFill>
                <a:srgbClr val="313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1" name="Rectangle 706"/>
              <p:cNvSpPr>
                <a:spLocks noChangeArrowheads="1"/>
              </p:cNvSpPr>
              <p:nvPr userDrawn="1"/>
            </p:nvSpPr>
            <p:spPr bwMode="auto">
              <a:xfrm>
                <a:off x="5033" y="283"/>
                <a:ext cx="15" cy="95"/>
              </a:xfrm>
              <a:prstGeom prst="rect">
                <a:avLst/>
              </a:prstGeom>
              <a:solidFill>
                <a:srgbClr val="313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2" name="Rectangle 707"/>
              <p:cNvSpPr>
                <a:spLocks noChangeArrowheads="1"/>
              </p:cNvSpPr>
              <p:nvPr userDrawn="1"/>
            </p:nvSpPr>
            <p:spPr bwMode="auto">
              <a:xfrm>
                <a:off x="5049" y="283"/>
                <a:ext cx="16" cy="95"/>
              </a:xfrm>
              <a:prstGeom prst="rect">
                <a:avLst/>
              </a:prstGeom>
              <a:solidFill>
                <a:srgbClr val="2F2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3" name="Rectangle 708"/>
              <p:cNvSpPr>
                <a:spLocks noChangeArrowheads="1"/>
              </p:cNvSpPr>
              <p:nvPr userDrawn="1"/>
            </p:nvSpPr>
            <p:spPr bwMode="auto">
              <a:xfrm>
                <a:off x="5065" y="283"/>
                <a:ext cx="16" cy="95"/>
              </a:xfrm>
              <a:prstGeom prst="rect">
                <a:avLst/>
              </a:prstGeom>
              <a:solidFill>
                <a:srgbClr val="2E2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4" name="Rectangle 709"/>
              <p:cNvSpPr>
                <a:spLocks noChangeArrowheads="1"/>
              </p:cNvSpPr>
              <p:nvPr userDrawn="1"/>
            </p:nvSpPr>
            <p:spPr bwMode="auto">
              <a:xfrm>
                <a:off x="5081" y="283"/>
                <a:ext cx="16" cy="95"/>
              </a:xfrm>
              <a:prstGeom prst="rect">
                <a:avLst/>
              </a:prstGeom>
              <a:solidFill>
                <a:srgbClr val="2C2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5" name="Rectangle 710"/>
              <p:cNvSpPr>
                <a:spLocks noChangeArrowheads="1"/>
              </p:cNvSpPr>
              <p:nvPr userDrawn="1"/>
            </p:nvSpPr>
            <p:spPr bwMode="auto">
              <a:xfrm>
                <a:off x="5098" y="283"/>
                <a:ext cx="14" cy="95"/>
              </a:xfrm>
              <a:prstGeom prst="rect">
                <a:avLst/>
              </a:prstGeom>
              <a:solidFill>
                <a:srgbClr val="2B2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6" name="Rectangle 711"/>
              <p:cNvSpPr>
                <a:spLocks noChangeArrowheads="1"/>
              </p:cNvSpPr>
              <p:nvPr userDrawn="1"/>
            </p:nvSpPr>
            <p:spPr bwMode="auto">
              <a:xfrm>
                <a:off x="5111" y="283"/>
                <a:ext cx="16" cy="95"/>
              </a:xfrm>
              <a:prstGeom prst="rect">
                <a:avLst/>
              </a:prstGeom>
              <a:solidFill>
                <a:srgbClr val="2A2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7" name="Rectangle 712"/>
              <p:cNvSpPr>
                <a:spLocks noChangeArrowheads="1"/>
              </p:cNvSpPr>
              <p:nvPr userDrawn="1"/>
            </p:nvSpPr>
            <p:spPr bwMode="auto">
              <a:xfrm>
                <a:off x="5128" y="283"/>
                <a:ext cx="16" cy="95"/>
              </a:xfrm>
              <a:prstGeom prst="rect">
                <a:avLst/>
              </a:prstGeom>
              <a:solidFill>
                <a:srgbClr val="292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8" name="Rectangle 713"/>
              <p:cNvSpPr>
                <a:spLocks noChangeArrowheads="1"/>
              </p:cNvSpPr>
              <p:nvPr userDrawn="1"/>
            </p:nvSpPr>
            <p:spPr bwMode="auto">
              <a:xfrm>
                <a:off x="5144" y="283"/>
                <a:ext cx="16" cy="95"/>
              </a:xfrm>
              <a:prstGeom prst="rect">
                <a:avLst/>
              </a:prstGeom>
              <a:solidFill>
                <a:srgbClr val="272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9" name="Rectangle 714"/>
              <p:cNvSpPr>
                <a:spLocks noChangeArrowheads="1"/>
              </p:cNvSpPr>
              <p:nvPr userDrawn="1"/>
            </p:nvSpPr>
            <p:spPr bwMode="auto">
              <a:xfrm>
                <a:off x="5161" y="283"/>
                <a:ext cx="15" cy="95"/>
              </a:xfrm>
              <a:prstGeom prst="rect">
                <a:avLst/>
              </a:prstGeom>
              <a:solidFill>
                <a:srgbClr val="2626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" name="Rectangle 715"/>
              <p:cNvSpPr>
                <a:spLocks noChangeArrowheads="1"/>
              </p:cNvSpPr>
              <p:nvPr userDrawn="1"/>
            </p:nvSpPr>
            <p:spPr bwMode="auto">
              <a:xfrm>
                <a:off x="5174" y="283"/>
                <a:ext cx="16" cy="95"/>
              </a:xfrm>
              <a:prstGeom prst="rect">
                <a:avLst/>
              </a:prstGeom>
              <a:solidFill>
                <a:srgbClr val="252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1" name="Rectangle 716"/>
              <p:cNvSpPr>
                <a:spLocks noChangeArrowheads="1"/>
              </p:cNvSpPr>
              <p:nvPr userDrawn="1"/>
            </p:nvSpPr>
            <p:spPr bwMode="auto">
              <a:xfrm>
                <a:off x="5191" y="283"/>
                <a:ext cx="16" cy="95"/>
              </a:xfrm>
              <a:prstGeom prst="rect">
                <a:avLst/>
              </a:prstGeom>
              <a:solidFill>
                <a:srgbClr val="2424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2" name="Rectangle 717"/>
              <p:cNvSpPr>
                <a:spLocks noChangeArrowheads="1"/>
              </p:cNvSpPr>
              <p:nvPr userDrawn="1"/>
            </p:nvSpPr>
            <p:spPr bwMode="auto">
              <a:xfrm>
                <a:off x="5207" y="283"/>
                <a:ext cx="15" cy="95"/>
              </a:xfrm>
              <a:prstGeom prst="rect">
                <a:avLst/>
              </a:prstGeom>
              <a:solidFill>
                <a:srgbClr val="222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3" name="Rectangle 718"/>
              <p:cNvSpPr>
                <a:spLocks noChangeArrowheads="1"/>
              </p:cNvSpPr>
              <p:nvPr userDrawn="1"/>
            </p:nvSpPr>
            <p:spPr bwMode="auto">
              <a:xfrm>
                <a:off x="5222" y="283"/>
                <a:ext cx="15" cy="95"/>
              </a:xfrm>
              <a:prstGeom prst="rect">
                <a:avLst/>
              </a:prstGeom>
              <a:solidFill>
                <a:srgbClr val="212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4" name="Rectangle 719"/>
              <p:cNvSpPr>
                <a:spLocks noChangeArrowheads="1"/>
              </p:cNvSpPr>
              <p:nvPr userDrawn="1"/>
            </p:nvSpPr>
            <p:spPr bwMode="auto">
              <a:xfrm>
                <a:off x="5237" y="283"/>
                <a:ext cx="16" cy="95"/>
              </a:xfrm>
              <a:prstGeom prst="rect">
                <a:avLst/>
              </a:prstGeom>
              <a:solidFill>
                <a:srgbClr val="202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5" name="Rectangle 720"/>
              <p:cNvSpPr>
                <a:spLocks noChangeArrowheads="1"/>
              </p:cNvSpPr>
              <p:nvPr userDrawn="1"/>
            </p:nvSpPr>
            <p:spPr bwMode="auto">
              <a:xfrm>
                <a:off x="5254" y="283"/>
                <a:ext cx="16" cy="95"/>
              </a:xfrm>
              <a:prstGeom prst="rect">
                <a:avLst/>
              </a:prstGeom>
              <a:solidFill>
                <a:srgbClr val="1F1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6" name="Rectangle 721"/>
              <p:cNvSpPr>
                <a:spLocks noChangeArrowheads="1"/>
              </p:cNvSpPr>
              <p:nvPr userDrawn="1"/>
            </p:nvSpPr>
            <p:spPr bwMode="auto">
              <a:xfrm>
                <a:off x="5270" y="283"/>
                <a:ext cx="15" cy="95"/>
              </a:xfrm>
              <a:prstGeom prst="rect">
                <a:avLst/>
              </a:prstGeom>
              <a:solidFill>
                <a:srgbClr val="1D1D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7" name="Rectangle 722"/>
              <p:cNvSpPr>
                <a:spLocks noChangeArrowheads="1"/>
              </p:cNvSpPr>
              <p:nvPr userDrawn="1"/>
            </p:nvSpPr>
            <p:spPr bwMode="auto">
              <a:xfrm>
                <a:off x="5285" y="283"/>
                <a:ext cx="16" cy="95"/>
              </a:xfrm>
              <a:prstGeom prst="rect">
                <a:avLst/>
              </a:prstGeom>
              <a:solidFill>
                <a:srgbClr val="1C1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8" name="Rectangle 723"/>
              <p:cNvSpPr>
                <a:spLocks noChangeArrowheads="1"/>
              </p:cNvSpPr>
              <p:nvPr userDrawn="1"/>
            </p:nvSpPr>
            <p:spPr bwMode="auto">
              <a:xfrm>
                <a:off x="5302" y="283"/>
                <a:ext cx="16" cy="95"/>
              </a:xfrm>
              <a:prstGeom prst="rect">
                <a:avLst/>
              </a:prstGeom>
              <a:solidFill>
                <a:srgbClr val="1B1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9" name="Rectangle 724"/>
              <p:cNvSpPr>
                <a:spLocks noChangeArrowheads="1"/>
              </p:cNvSpPr>
              <p:nvPr userDrawn="1"/>
            </p:nvSpPr>
            <p:spPr bwMode="auto">
              <a:xfrm>
                <a:off x="5317" y="283"/>
                <a:ext cx="16" cy="95"/>
              </a:xfrm>
              <a:prstGeom prst="rect">
                <a:avLst/>
              </a:prstGeom>
              <a:solidFill>
                <a:srgbClr val="1A1A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0" name="Rectangle 725"/>
              <p:cNvSpPr>
                <a:spLocks noChangeArrowheads="1"/>
              </p:cNvSpPr>
              <p:nvPr userDrawn="1"/>
            </p:nvSpPr>
            <p:spPr bwMode="auto">
              <a:xfrm>
                <a:off x="5333" y="283"/>
                <a:ext cx="15" cy="95"/>
              </a:xfrm>
              <a:prstGeom prst="rect">
                <a:avLst/>
              </a:prstGeom>
              <a:solidFill>
                <a:srgbClr val="181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1" name="Rectangle 726"/>
              <p:cNvSpPr>
                <a:spLocks noChangeArrowheads="1"/>
              </p:cNvSpPr>
              <p:nvPr userDrawn="1"/>
            </p:nvSpPr>
            <p:spPr bwMode="auto">
              <a:xfrm>
                <a:off x="5348" y="283"/>
                <a:ext cx="16" cy="95"/>
              </a:xfrm>
              <a:prstGeom prst="rect">
                <a:avLst/>
              </a:prstGeom>
              <a:solidFill>
                <a:srgbClr val="171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2" name="Rectangle 727"/>
              <p:cNvSpPr>
                <a:spLocks noChangeArrowheads="1"/>
              </p:cNvSpPr>
              <p:nvPr userDrawn="1"/>
            </p:nvSpPr>
            <p:spPr bwMode="auto">
              <a:xfrm>
                <a:off x="5365" y="283"/>
                <a:ext cx="15" cy="95"/>
              </a:xfrm>
              <a:prstGeom prst="rect">
                <a:avLst/>
              </a:prstGeom>
              <a:solidFill>
                <a:srgbClr val="151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3" name="Rectangle 728"/>
              <p:cNvSpPr>
                <a:spLocks noChangeArrowheads="1"/>
              </p:cNvSpPr>
              <p:nvPr userDrawn="1"/>
            </p:nvSpPr>
            <p:spPr bwMode="auto">
              <a:xfrm>
                <a:off x="5380" y="283"/>
                <a:ext cx="16" cy="95"/>
              </a:xfrm>
              <a:prstGeom prst="rect">
                <a:avLst/>
              </a:prstGeom>
              <a:solidFill>
                <a:srgbClr val="1515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4" name="Rectangle 729"/>
              <p:cNvSpPr>
                <a:spLocks noChangeArrowheads="1"/>
              </p:cNvSpPr>
              <p:nvPr userDrawn="1"/>
            </p:nvSpPr>
            <p:spPr bwMode="auto">
              <a:xfrm>
                <a:off x="5396" y="283"/>
                <a:ext cx="15" cy="95"/>
              </a:xfrm>
              <a:prstGeom prst="rect">
                <a:avLst/>
              </a:prstGeom>
              <a:solidFill>
                <a:srgbClr val="1313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5" name="Rectangle 730"/>
              <p:cNvSpPr>
                <a:spLocks noChangeArrowheads="1"/>
              </p:cNvSpPr>
              <p:nvPr userDrawn="1"/>
            </p:nvSpPr>
            <p:spPr bwMode="auto">
              <a:xfrm>
                <a:off x="5411" y="283"/>
                <a:ext cx="16" cy="95"/>
              </a:xfrm>
              <a:prstGeom prst="rect">
                <a:avLst/>
              </a:prstGeom>
              <a:solidFill>
                <a:srgbClr val="1212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6" name="Rectangle 731"/>
              <p:cNvSpPr>
                <a:spLocks noChangeArrowheads="1"/>
              </p:cNvSpPr>
              <p:nvPr userDrawn="1"/>
            </p:nvSpPr>
            <p:spPr bwMode="auto">
              <a:xfrm>
                <a:off x="5427" y="283"/>
                <a:ext cx="15" cy="95"/>
              </a:xfrm>
              <a:prstGeom prst="rect">
                <a:avLst/>
              </a:prstGeom>
              <a:solidFill>
                <a:srgbClr val="101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7" name="Rectangle 732"/>
              <p:cNvSpPr>
                <a:spLocks noChangeArrowheads="1"/>
              </p:cNvSpPr>
              <p:nvPr userDrawn="1"/>
            </p:nvSpPr>
            <p:spPr bwMode="auto">
              <a:xfrm>
                <a:off x="5443" y="283"/>
                <a:ext cx="15" cy="95"/>
              </a:xfrm>
              <a:prstGeom prst="rect">
                <a:avLst/>
              </a:prstGeom>
              <a:solidFill>
                <a:srgbClr val="0F0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8" name="Rectangle 733"/>
              <p:cNvSpPr>
                <a:spLocks noChangeArrowheads="1"/>
              </p:cNvSpPr>
              <p:nvPr userDrawn="1"/>
            </p:nvSpPr>
            <p:spPr bwMode="auto">
              <a:xfrm>
                <a:off x="5458" y="283"/>
                <a:ext cx="18" cy="95"/>
              </a:xfrm>
              <a:prstGeom prst="rect">
                <a:avLst/>
              </a:prstGeom>
              <a:solidFill>
                <a:srgbClr val="0C0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9" name="Rectangle 734"/>
              <p:cNvSpPr>
                <a:spLocks noChangeArrowheads="1"/>
              </p:cNvSpPr>
              <p:nvPr userDrawn="1"/>
            </p:nvSpPr>
            <p:spPr bwMode="auto">
              <a:xfrm>
                <a:off x="5474" y="283"/>
                <a:ext cx="16" cy="95"/>
              </a:xfrm>
              <a:prstGeom prst="rect">
                <a:avLst/>
              </a:prstGeom>
              <a:solidFill>
                <a:srgbClr val="0B0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" name="Rectangle 735"/>
              <p:cNvSpPr>
                <a:spLocks noChangeArrowheads="1"/>
              </p:cNvSpPr>
              <p:nvPr userDrawn="1"/>
            </p:nvSpPr>
            <p:spPr bwMode="auto">
              <a:xfrm>
                <a:off x="5490" y="283"/>
                <a:ext cx="15" cy="95"/>
              </a:xfrm>
              <a:prstGeom prst="rect">
                <a:avLst/>
              </a:prstGeom>
              <a:solidFill>
                <a:srgbClr val="0808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1" name="Rectangle 736"/>
              <p:cNvSpPr>
                <a:spLocks noChangeArrowheads="1"/>
              </p:cNvSpPr>
              <p:nvPr userDrawn="1"/>
            </p:nvSpPr>
            <p:spPr bwMode="auto">
              <a:xfrm>
                <a:off x="5506" y="283"/>
                <a:ext cx="15" cy="95"/>
              </a:xfrm>
              <a:prstGeom prst="rect">
                <a:avLst/>
              </a:prstGeom>
              <a:solidFill>
                <a:srgbClr val="0707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2" name="Rectangle 737"/>
              <p:cNvSpPr>
                <a:spLocks noChangeArrowheads="1"/>
              </p:cNvSpPr>
              <p:nvPr userDrawn="1"/>
            </p:nvSpPr>
            <p:spPr bwMode="auto">
              <a:xfrm>
                <a:off x="5521" y="283"/>
                <a:ext cx="16" cy="95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01" name="Rectangle 738"/>
            <p:cNvSpPr>
              <a:spLocks noChangeArrowheads="1"/>
            </p:cNvSpPr>
            <p:nvPr userDrawn="1"/>
          </p:nvSpPr>
          <p:spPr bwMode="auto">
            <a:xfrm>
              <a:off x="193" y="287"/>
              <a:ext cx="5342" cy="9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98" name="Rectangle 742"/>
          <p:cNvSpPr txBox="1">
            <a:spLocks noChangeArrowheads="1"/>
          </p:cNvSpPr>
          <p:nvPr userDrawn="1"/>
        </p:nvSpPr>
        <p:spPr bwMode="auto">
          <a:xfrm>
            <a:off x="3775075" y="6702425"/>
            <a:ext cx="977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defRPr sz="800" smtClean="0"/>
            </a:lvl1pPr>
          </a:lstStyle>
          <a:p>
            <a:pPr>
              <a:defRPr/>
            </a:pPr>
            <a:fld id="{CDD422A7-D38E-4528-8101-23D1D4498651}" type="slidenum">
              <a:rPr lang="en-US"/>
              <a:pPr>
                <a:defRPr/>
              </a:pPr>
              <a:t>‹#›</a:t>
            </a:fld>
            <a:r>
              <a:rPr lang="en-US" dirty="0"/>
              <a:t>  of 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s.google.com/imgres?imgurl=http://parenting.leehansen.com/downloads/clipart/christmas/images/cute-snowman.jpg&amp;imgrefurl=http://parenting.leehansen.com/downloads/clipart/christmas/pages/cute-snowman.htm&amp;usg=__86q2P5-GUJ-KuY1BnYlS-Che9k4=&amp;h=350&amp;w=319&amp;sz=14&amp;hl=en&amp;start=14&amp;tbnid=YevvEA7gpBclDM:&amp;tbnh=120&amp;tbnw=109&amp;prev=/images?q=snowman&amp;gbv=2&amp;hl=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 anchor="t"/>
          <a:lstStyle/>
          <a:p>
            <a:r>
              <a:rPr lang="en-US" sz="2800" smtClean="0"/>
              <a:t>Holiday Stress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400800" cy="609600"/>
          </a:xfrm>
          <a:solidFill>
            <a:srgbClr val="FFFFFF"/>
          </a:solidFill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(And How to Cope)</a:t>
            </a:r>
          </a:p>
        </p:txBody>
      </p:sp>
      <p:pic>
        <p:nvPicPr>
          <p:cNvPr id="7171" name="Picture 5" descr="cute-snowman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17287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6" descr="images[1]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875213"/>
            <a:ext cx="1135063" cy="9080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173" name="Picture 7" descr="images[2]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F"/>
              </a:clrFrom>
              <a:clrTo>
                <a:srgbClr val="FE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7450" y="4251325"/>
            <a:ext cx="2114550" cy="14097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174" name="Picture 8" descr="images[6]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32495">
            <a:off x="6981825" y="5153025"/>
            <a:ext cx="1095375" cy="109537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Reach Out</a:t>
            </a:r>
          </a:p>
        </p:txBody>
      </p:sp>
      <p:sp>
        <p:nvSpPr>
          <p:cNvPr id="16386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If you feel lonely or isolated, </a:t>
            </a:r>
            <a:r>
              <a:rPr lang="en-US" b="1" smtClean="0">
                <a:solidFill>
                  <a:srgbClr val="FF0000"/>
                </a:solidFill>
              </a:rPr>
              <a:t>seek out</a:t>
            </a:r>
            <a:r>
              <a:rPr lang="en-US" smtClean="0"/>
              <a:t> </a:t>
            </a:r>
          </a:p>
          <a:p>
            <a:pPr>
              <a:buFontTx/>
              <a:buNone/>
            </a:pPr>
            <a:r>
              <a:rPr lang="en-US" smtClean="0"/>
              <a:t>community, religious or other social events.  </a:t>
            </a:r>
          </a:p>
          <a:p>
            <a:pPr>
              <a:buFontTx/>
              <a:buNone/>
            </a:pPr>
            <a:r>
              <a:rPr lang="en-US" smtClean="0"/>
              <a:t>They can offer support and companionship.  </a:t>
            </a:r>
          </a:p>
          <a:p>
            <a:pPr>
              <a:buFontTx/>
              <a:buNone/>
            </a:pPr>
            <a:r>
              <a:rPr lang="en-US" smtClean="0"/>
              <a:t>Volunteering your time to help others is also </a:t>
            </a:r>
          </a:p>
          <a:p>
            <a:pPr>
              <a:buFontTx/>
              <a:buNone/>
            </a:pPr>
            <a:r>
              <a:rPr lang="en-US" smtClean="0"/>
              <a:t>a good way to lift your spirits and broaden </a:t>
            </a:r>
          </a:p>
          <a:p>
            <a:pPr>
              <a:buFontTx/>
              <a:buNone/>
            </a:pPr>
            <a:r>
              <a:rPr lang="en-US" smtClean="0"/>
              <a:t>your friendships.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Be Realistic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The holidays don't have to be perfect or just </a:t>
            </a:r>
          </a:p>
          <a:p>
            <a:pPr>
              <a:buFontTx/>
              <a:buNone/>
            </a:pPr>
            <a:r>
              <a:rPr lang="en-US" smtClean="0"/>
              <a:t>like last year.  As families change and grow, </a:t>
            </a:r>
          </a:p>
          <a:p>
            <a:pPr>
              <a:buFontTx/>
              <a:buNone/>
            </a:pPr>
            <a:r>
              <a:rPr lang="en-US" smtClean="0"/>
              <a:t>traditions and rituals often change as well. </a:t>
            </a:r>
          </a:p>
          <a:p>
            <a:pPr>
              <a:buFontTx/>
              <a:buNone/>
            </a:pPr>
            <a:r>
              <a:rPr lang="en-US" smtClean="0"/>
              <a:t>Choose a few to hold on to, and </a:t>
            </a:r>
            <a:r>
              <a:rPr lang="en-US" b="1" smtClean="0">
                <a:solidFill>
                  <a:srgbClr val="FF0000"/>
                </a:solidFill>
              </a:rPr>
              <a:t>be open to </a:t>
            </a:r>
          </a:p>
          <a:p>
            <a:pPr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creating new ones</a:t>
            </a:r>
            <a:r>
              <a:rPr lang="en-US" smtClean="0"/>
              <a:t>.  In such circumstances, </a:t>
            </a:r>
          </a:p>
          <a:p>
            <a:pPr>
              <a:buFontTx/>
              <a:buNone/>
            </a:pPr>
            <a:r>
              <a:rPr lang="en-US" smtClean="0"/>
              <a:t>find new ways to celebrate together, such as </a:t>
            </a:r>
          </a:p>
          <a:p>
            <a:pPr>
              <a:buFontTx/>
              <a:buNone/>
            </a:pPr>
            <a:r>
              <a:rPr lang="en-US" smtClean="0"/>
              <a:t>sharing pictures, emails or videos.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Set aside Differences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Try to </a:t>
            </a:r>
            <a:r>
              <a:rPr lang="en-US" sz="2800" b="1" smtClean="0">
                <a:solidFill>
                  <a:srgbClr val="FF0000"/>
                </a:solidFill>
              </a:rPr>
              <a:t>accept family members and friends</a:t>
            </a:r>
            <a:r>
              <a:rPr lang="en-US" sz="2800" smtClean="0"/>
              <a:t> as </a:t>
            </a:r>
          </a:p>
          <a:p>
            <a:pPr>
              <a:buFontTx/>
              <a:buNone/>
            </a:pPr>
            <a:r>
              <a:rPr lang="en-US" sz="2800" smtClean="0"/>
              <a:t>they are, even if they don't live up to all your </a:t>
            </a:r>
          </a:p>
          <a:p>
            <a:pPr>
              <a:buFontTx/>
              <a:buNone/>
            </a:pPr>
            <a:r>
              <a:rPr lang="en-US" sz="2800" smtClean="0"/>
              <a:t>expectations.  Set aside grievances until a more </a:t>
            </a:r>
          </a:p>
          <a:p>
            <a:pPr>
              <a:buFontTx/>
              <a:buNone/>
            </a:pPr>
            <a:r>
              <a:rPr lang="en-US" sz="2800" smtClean="0"/>
              <a:t>appropriate time for discussion.  Be understanding </a:t>
            </a:r>
          </a:p>
          <a:p>
            <a:pPr>
              <a:buFontTx/>
              <a:buNone/>
            </a:pPr>
            <a:r>
              <a:rPr lang="en-US" sz="2800" smtClean="0"/>
              <a:t>if others get upset or distressed when something </a:t>
            </a:r>
          </a:p>
          <a:p>
            <a:pPr>
              <a:buFontTx/>
              <a:buNone/>
            </a:pPr>
            <a:r>
              <a:rPr lang="en-US" sz="2800" smtClean="0"/>
              <a:t>goes awry.  Chances are they're feeling the effects </a:t>
            </a:r>
          </a:p>
          <a:p>
            <a:pPr>
              <a:buFontTx/>
              <a:buNone/>
            </a:pPr>
            <a:r>
              <a:rPr lang="en-US" sz="2800" smtClean="0"/>
              <a:t>of holiday stress and depression too. </a:t>
            </a:r>
          </a:p>
          <a:p>
            <a:pPr lvl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Stick to a Budget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Before you go gift and food shopping,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decide how much money</a:t>
            </a:r>
            <a:r>
              <a:rPr lang="en-US" smtClean="0"/>
              <a:t> you can afford to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spend.  Then stick to your budget.  Don't try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to buy happiness with an avalanche of gifts.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Try these alternatives: Donate to a charity,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participate in Adopt-a-Family or the Angel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Tree, give homemade gifts or start a family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gift exchange.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Plan Ahead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Set aside </a:t>
            </a:r>
            <a:r>
              <a:rPr lang="en-US" b="1" smtClean="0">
                <a:solidFill>
                  <a:srgbClr val="FF0000"/>
                </a:solidFill>
              </a:rPr>
              <a:t>specific days</a:t>
            </a:r>
            <a:r>
              <a:rPr lang="en-US" smtClean="0"/>
              <a:t> for shopping, </a:t>
            </a:r>
          </a:p>
          <a:p>
            <a:pPr>
              <a:buFontTx/>
              <a:buNone/>
            </a:pPr>
            <a:r>
              <a:rPr lang="en-US" smtClean="0"/>
              <a:t>preparing meals, visiting friends and other </a:t>
            </a:r>
          </a:p>
          <a:p>
            <a:pPr>
              <a:buFontTx/>
              <a:buNone/>
            </a:pPr>
            <a:r>
              <a:rPr lang="en-US" smtClean="0"/>
              <a:t>activities.  </a:t>
            </a:r>
            <a:r>
              <a:rPr lang="en-US" b="1" smtClean="0">
                <a:solidFill>
                  <a:srgbClr val="FF0000"/>
                </a:solidFill>
              </a:rPr>
              <a:t>Plan</a:t>
            </a:r>
            <a:r>
              <a:rPr lang="en-US" smtClean="0"/>
              <a:t> your menus and then make </a:t>
            </a:r>
          </a:p>
          <a:p>
            <a:pPr>
              <a:buFontTx/>
              <a:buNone/>
            </a:pPr>
            <a:r>
              <a:rPr lang="en-US" smtClean="0"/>
              <a:t>your shopping list.  That'll help prevent last-</a:t>
            </a:r>
          </a:p>
          <a:p>
            <a:pPr>
              <a:buFontTx/>
              <a:buNone/>
            </a:pPr>
            <a:r>
              <a:rPr lang="en-US" smtClean="0"/>
              <a:t>minute scrambling to buy forgotten </a:t>
            </a:r>
          </a:p>
          <a:p>
            <a:pPr>
              <a:buFontTx/>
              <a:buNone/>
            </a:pPr>
            <a:r>
              <a:rPr lang="en-US" smtClean="0"/>
              <a:t>ingredients and gifts.  And make sure to line </a:t>
            </a:r>
          </a:p>
          <a:p>
            <a:pPr>
              <a:buFontTx/>
              <a:buNone/>
            </a:pPr>
            <a:r>
              <a:rPr lang="en-US" smtClean="0"/>
              <a:t>up help for party prep and cleanup.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Learn to say ‘No!’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Saying ‘Yes’ when you should say ‘No’ can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leave you feeling </a:t>
            </a:r>
            <a:r>
              <a:rPr lang="en-US" b="1" smtClean="0">
                <a:solidFill>
                  <a:srgbClr val="FF0000"/>
                </a:solidFill>
              </a:rPr>
              <a:t>resentful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overwhelmed</a:t>
            </a:r>
            <a:r>
              <a:rPr lang="en-US" smtClean="0"/>
              <a:t>.  Friends and colleagues will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understand if you can't participate in every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project or activity.  If it's not possible to say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‘No’ when your boss asks you to support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mission, try to remove something else 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your agenda to make up for the lost time.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Stick to your PT Schedule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Don't let the holidays become a free-for-all.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Overindulgence only adds to your stress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guilt.  Have a healthy snack before holiday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parties so that you don't go overboard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sweets, cheese or drinks.  Continue to get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plenty of sleep and physical activity.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Remain vigilant through the holidays with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your Physical Training schedule!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Take a Break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smtClean="0">
                <a:solidFill>
                  <a:srgbClr val="FF0000"/>
                </a:solidFill>
              </a:rPr>
              <a:t>Make some time for yourself</a:t>
            </a:r>
            <a:r>
              <a:rPr lang="en-US" sz="2800" smtClean="0"/>
              <a:t>.  Spending just </a:t>
            </a:r>
          </a:p>
          <a:p>
            <a:pPr>
              <a:buFontTx/>
              <a:buNone/>
            </a:pPr>
            <a:r>
              <a:rPr lang="en-US" sz="2800" smtClean="0"/>
              <a:t>15 minutes alone, without distractions, may </a:t>
            </a:r>
          </a:p>
          <a:p>
            <a:pPr>
              <a:buFontTx/>
              <a:buNone/>
            </a:pPr>
            <a:r>
              <a:rPr lang="en-US" sz="2800" smtClean="0"/>
              <a:t>refresh you enough to handle everything you</a:t>
            </a:r>
          </a:p>
          <a:p>
            <a:pPr>
              <a:buFontTx/>
              <a:buNone/>
            </a:pPr>
            <a:r>
              <a:rPr lang="en-US" sz="2800" smtClean="0"/>
              <a:t>need to do.  Take a walk at night and reflect.  </a:t>
            </a:r>
          </a:p>
          <a:p>
            <a:pPr>
              <a:buFontTx/>
              <a:buNone/>
            </a:pPr>
            <a:r>
              <a:rPr lang="en-US" sz="2800" smtClean="0"/>
              <a:t>Listen to your favorite music.  Find something that </a:t>
            </a:r>
          </a:p>
          <a:p>
            <a:pPr>
              <a:buFontTx/>
              <a:buNone/>
            </a:pPr>
            <a:r>
              <a:rPr lang="en-US" sz="2800" smtClean="0"/>
              <a:t>reduces stress by clearing your mind, slowing your </a:t>
            </a:r>
          </a:p>
          <a:p>
            <a:pPr>
              <a:buFontTx/>
              <a:buNone/>
            </a:pPr>
            <a:r>
              <a:rPr lang="en-US" sz="2800" smtClean="0"/>
              <a:t>breathing and restoring your sanity.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Seek Help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Despite your best efforts, you may find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yourself feeling persistently sad or anxious,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plagued by physical complaints, unable to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sleep, irritable and hopeless, and unable to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face routine chores.  If these feelings last for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a while, talk to your doctor, chaplain or a behavioral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health professional. 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Remember: You are not alone!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mtClean="0"/>
              <a:t>Additional Information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5105400"/>
          </a:xfrm>
        </p:spPr>
        <p:txBody>
          <a:bodyPr/>
          <a:lstStyle/>
          <a:p>
            <a:r>
              <a:rPr lang="en-US" smtClean="0"/>
              <a:t>Army One Source</a:t>
            </a:r>
          </a:p>
          <a:p>
            <a:pPr lvl="1">
              <a:buFontTx/>
              <a:buNone/>
            </a:pPr>
            <a:r>
              <a:rPr lang="en-US" smtClean="0"/>
              <a:t>		</a:t>
            </a:r>
            <a:r>
              <a:rPr lang="en-US" u="sng" smtClean="0">
                <a:solidFill>
                  <a:srgbClr val="FF0000"/>
                </a:solidFill>
              </a:rPr>
              <a:t>http://www.myarmyonesource.com/default.aspx</a:t>
            </a:r>
          </a:p>
          <a:p>
            <a:r>
              <a:rPr lang="en-US" smtClean="0"/>
              <a:t>Army Center for Substance Abuse Programs</a:t>
            </a:r>
          </a:p>
          <a:p>
            <a:pPr lvl="1">
              <a:buFontTx/>
              <a:buNone/>
            </a:pPr>
            <a:r>
              <a:rPr lang="en-US" smtClean="0"/>
              <a:t>    </a:t>
            </a:r>
            <a:r>
              <a:rPr lang="en-US" u="sng" smtClean="0">
                <a:solidFill>
                  <a:srgbClr val="FF0000"/>
                </a:solidFill>
              </a:rPr>
              <a:t>http://www.acsap.army.mil/sso/pages/index.jsp</a:t>
            </a:r>
          </a:p>
          <a:p>
            <a:r>
              <a:rPr lang="en-US" smtClean="0"/>
              <a:t>Family Advocacy Program (FMMC)    	</a:t>
            </a:r>
            <a:r>
              <a:rPr lang="en-US" sz="2800" u="sng" smtClean="0">
                <a:solidFill>
                  <a:srgbClr val="FF0000"/>
                </a:solidFill>
              </a:rPr>
              <a:t>http://www.fmmc.army.mil/sites/services/community.asp</a:t>
            </a:r>
          </a:p>
          <a:p>
            <a:r>
              <a:rPr lang="en-US" u="sng" smtClean="0"/>
              <a:t>DA Civilian Assistance Program (EAP)</a:t>
            </a:r>
          </a:p>
          <a:p>
            <a:pPr>
              <a:buFontTx/>
              <a:buNone/>
            </a:pPr>
            <a:r>
              <a:rPr lang="en-US" sz="2800" u="sng" smtClean="0">
                <a:solidFill>
                  <a:srgbClr val="FF0000"/>
                </a:solidFill>
              </a:rPr>
              <a:t>703-692-8917</a:t>
            </a:r>
          </a:p>
          <a:p>
            <a:pPr lvl="1">
              <a:buFontTx/>
              <a:buNone/>
            </a:pPr>
            <a:endParaRPr lang="en-US" sz="2400" u="sng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 anchor="t"/>
          <a:lstStyle/>
          <a:p>
            <a:r>
              <a:rPr lang="en-US" sz="2800" smtClean="0"/>
              <a:t>Stress, Depression, and the Holidays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400175"/>
            <a:ext cx="8661400" cy="5000625"/>
          </a:xfrm>
          <a:solidFill>
            <a:srgbClr val="FFFFFF"/>
          </a:solidFill>
        </p:spPr>
        <p:txBody>
          <a:bodyPr/>
          <a:lstStyle/>
          <a:p>
            <a:pPr lvl="1">
              <a:buFontTx/>
              <a:buNone/>
            </a:pPr>
            <a:r>
              <a:rPr lang="en-US" sz="2400" b="1" smtClean="0">
                <a:solidFill>
                  <a:srgbClr val="FF0000"/>
                </a:solidFill>
              </a:rPr>
              <a:t>Stress and depression</a:t>
            </a:r>
            <a:r>
              <a:rPr lang="en-US" sz="2400" smtClean="0"/>
              <a:t> can ruin your holidays</a:t>
            </a:r>
          </a:p>
          <a:p>
            <a:pPr lvl="1">
              <a:buFontTx/>
              <a:buNone/>
            </a:pPr>
            <a:r>
              <a:rPr lang="en-US" sz="2400" smtClean="0"/>
              <a:t>and hurt your health.  Both can hurt you as a </a:t>
            </a:r>
          </a:p>
          <a:p>
            <a:pPr lvl="1">
              <a:buFontTx/>
              <a:buNone/>
            </a:pPr>
            <a:r>
              <a:rPr lang="en-US" sz="2400" smtClean="0"/>
              <a:t>Soldier or DA Civilian.  Not only does it </a:t>
            </a:r>
          </a:p>
          <a:p>
            <a:pPr lvl="1">
              <a:buFontTx/>
              <a:buNone/>
            </a:pPr>
            <a:r>
              <a:rPr lang="en-US" sz="2400" smtClean="0"/>
              <a:t>negatively affect your work performance and job</a:t>
            </a:r>
          </a:p>
          <a:p>
            <a:pPr lvl="1">
              <a:buFontTx/>
              <a:buNone/>
            </a:pPr>
            <a:r>
              <a:rPr lang="en-US" sz="2400" smtClean="0"/>
              <a:t>satisfaction, it can lead to an ‘unhappy’ home </a:t>
            </a:r>
          </a:p>
          <a:p>
            <a:pPr lvl="1">
              <a:buFontTx/>
              <a:buNone/>
            </a:pPr>
            <a:r>
              <a:rPr lang="en-US" sz="2400" smtClean="0"/>
              <a:t>during the holidays.  </a:t>
            </a:r>
          </a:p>
          <a:p>
            <a:pPr lvl="1">
              <a:buFontTx/>
              <a:buNone/>
            </a:pPr>
            <a:endParaRPr lang="en-US" sz="2400" smtClean="0"/>
          </a:p>
          <a:p>
            <a:pPr lvl="1">
              <a:buFontTx/>
              <a:buNone/>
            </a:pPr>
            <a:r>
              <a:rPr lang="en-US" sz="2400" smtClean="0"/>
              <a:t>Being realistic, planning ahead and seeking </a:t>
            </a:r>
          </a:p>
          <a:p>
            <a:pPr lvl="1">
              <a:buFontTx/>
              <a:buNone/>
            </a:pPr>
            <a:r>
              <a:rPr lang="en-US" sz="2400" smtClean="0"/>
              <a:t>support can help ward off stress and </a:t>
            </a:r>
          </a:p>
          <a:p>
            <a:pPr lvl="1">
              <a:buFontTx/>
              <a:buNone/>
            </a:pPr>
            <a:r>
              <a:rPr lang="en-US" sz="2400" smtClean="0"/>
              <a:t>depression.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Holiday Triggers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Common Holiday Triggers:</a:t>
            </a:r>
          </a:p>
          <a:p>
            <a:pPr>
              <a:buFontTx/>
              <a:buNone/>
            </a:pPr>
            <a:endParaRPr lang="en-US" smtClean="0"/>
          </a:p>
          <a:p>
            <a:pPr lvl="1"/>
            <a:r>
              <a:rPr lang="en-US" smtClean="0">
                <a:solidFill>
                  <a:srgbClr val="FF0000"/>
                </a:solidFill>
              </a:rPr>
              <a:t>Relationships (Past and Present)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Finances (Economic Downturn)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Physical Demands (Work and Other Stressors</a:t>
            </a:r>
            <a:r>
              <a:rPr lang="en-US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Relationships</a:t>
            </a:r>
          </a:p>
        </p:txBody>
      </p:sp>
      <p:sp>
        <p:nvSpPr>
          <p:cNvPr id="1024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92100" y="1304925"/>
            <a:ext cx="8661400" cy="5095875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Relationships can cause </a:t>
            </a:r>
            <a:r>
              <a:rPr lang="en-US" sz="2800" b="1" smtClean="0">
                <a:solidFill>
                  <a:srgbClr val="FF0000"/>
                </a:solidFill>
              </a:rPr>
              <a:t>turmoil, conflict or 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rgbClr val="FF0000"/>
                </a:solidFill>
              </a:rPr>
              <a:t>stress</a:t>
            </a:r>
            <a:r>
              <a:rPr lang="en-US" sz="2800" smtClean="0"/>
              <a:t> at any time, but tensions are often</a:t>
            </a:r>
          </a:p>
          <a:p>
            <a:pPr>
              <a:buFontTx/>
              <a:buNone/>
            </a:pPr>
            <a:r>
              <a:rPr lang="en-US" sz="2800" smtClean="0"/>
              <a:t>heightened during the holidays.  Family</a:t>
            </a:r>
          </a:p>
          <a:p>
            <a:pPr>
              <a:buFontTx/>
              <a:buNone/>
            </a:pPr>
            <a:r>
              <a:rPr lang="en-US" sz="2800" smtClean="0"/>
              <a:t>misunderstandings and conflicts can</a:t>
            </a:r>
          </a:p>
          <a:p>
            <a:pPr>
              <a:buFontTx/>
              <a:buNone/>
            </a:pPr>
            <a:r>
              <a:rPr lang="en-US" sz="2800" smtClean="0"/>
              <a:t>intensify — especially if you're thrust</a:t>
            </a:r>
          </a:p>
          <a:p>
            <a:pPr>
              <a:buFontTx/>
              <a:buNone/>
            </a:pPr>
            <a:r>
              <a:rPr lang="en-US" sz="2800" smtClean="0"/>
              <a:t>together for several days.  On the other</a:t>
            </a:r>
          </a:p>
          <a:p>
            <a:pPr>
              <a:buFontTx/>
              <a:buNone/>
            </a:pPr>
            <a:r>
              <a:rPr lang="en-US" sz="2800" smtClean="0"/>
              <a:t>hand, facing the holidays without a loved one can</a:t>
            </a:r>
          </a:p>
          <a:p>
            <a:pPr>
              <a:buFontTx/>
              <a:buNone/>
            </a:pPr>
            <a:r>
              <a:rPr lang="en-US" sz="2800" smtClean="0"/>
              <a:t>be tough and leave you feeling lonely and sad. </a:t>
            </a:r>
          </a:p>
        </p:txBody>
      </p:sp>
      <p:pic>
        <p:nvPicPr>
          <p:cNvPr id="10243" name="Picture 17" descr="MCj0439598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743200"/>
            <a:ext cx="18002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Finances</a:t>
            </a:r>
          </a:p>
        </p:txBody>
      </p:sp>
      <p:sp>
        <p:nvSpPr>
          <p:cNvPr id="11266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With the added expenses of gifts, travel, </a:t>
            </a:r>
          </a:p>
          <a:p>
            <a:pPr>
              <a:buFontTx/>
              <a:buNone/>
            </a:pPr>
            <a:r>
              <a:rPr lang="en-US" smtClean="0"/>
              <a:t>food and entertainment, the </a:t>
            </a:r>
            <a:r>
              <a:rPr lang="en-US" b="1" smtClean="0">
                <a:solidFill>
                  <a:srgbClr val="FF0000"/>
                </a:solidFill>
              </a:rPr>
              <a:t>holidays can</a:t>
            </a:r>
          </a:p>
          <a:p>
            <a:pPr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put a strain on your budget</a:t>
            </a:r>
            <a:r>
              <a:rPr lang="en-US" smtClean="0"/>
              <a:t> — and your </a:t>
            </a:r>
          </a:p>
          <a:p>
            <a:pPr>
              <a:buFontTx/>
              <a:buNone/>
            </a:pPr>
            <a:r>
              <a:rPr lang="en-US" smtClean="0"/>
              <a:t>peace of mind.  Not to mention that </a:t>
            </a:r>
          </a:p>
          <a:p>
            <a:pPr>
              <a:buFontTx/>
              <a:buNone/>
            </a:pPr>
            <a:r>
              <a:rPr lang="en-US" smtClean="0"/>
              <a:t>overspending now can mean financial </a:t>
            </a:r>
          </a:p>
          <a:p>
            <a:pPr>
              <a:buFontTx/>
              <a:buNone/>
            </a:pPr>
            <a:r>
              <a:rPr lang="en-US" smtClean="0"/>
              <a:t>worries for months to come. </a:t>
            </a:r>
          </a:p>
        </p:txBody>
      </p:sp>
      <p:pic>
        <p:nvPicPr>
          <p:cNvPr id="11267" name="Picture 30" descr="j02220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990005">
            <a:off x="5257800" y="4724400"/>
            <a:ext cx="1779588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Physical Demands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476375"/>
            <a:ext cx="8661400" cy="49244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Even die-hard holiday enthusiasts may find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that the extra shopping and socializing can leave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them wiped out.  </a:t>
            </a:r>
            <a:r>
              <a:rPr lang="en-US" sz="2800" b="1" smtClean="0">
                <a:solidFill>
                  <a:srgbClr val="FF0000"/>
                </a:solidFill>
              </a:rPr>
              <a:t>Being exhausted increases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FF0000"/>
                </a:solidFill>
              </a:rPr>
              <a:t>your stress</a:t>
            </a:r>
            <a:r>
              <a:rPr lang="en-US" sz="2800" smtClean="0"/>
              <a:t>, creating a vicious cycle.  Exercise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and sleep- good antidotes for stress and fatigue-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may take a back seat to chores and errands. To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top it off, burning the wick at both ends makes you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more susceptible to colds and other unwelcome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guests. </a:t>
            </a:r>
          </a:p>
        </p:txBody>
      </p:sp>
      <p:pic>
        <p:nvPicPr>
          <p:cNvPr id="12291" name="Picture 5" descr="MPj0442346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5410200"/>
            <a:ext cx="1676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How to Cope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When stress is at its peak, it's hard to stop</a:t>
            </a:r>
          </a:p>
          <a:p>
            <a:pPr>
              <a:buFontTx/>
              <a:buNone/>
            </a:pPr>
            <a:r>
              <a:rPr lang="en-US" smtClean="0"/>
              <a:t>and regroup.  Try to prevent stress and</a:t>
            </a:r>
          </a:p>
          <a:p>
            <a:pPr>
              <a:buFontTx/>
              <a:buNone/>
            </a:pPr>
            <a:r>
              <a:rPr lang="en-US" smtClean="0"/>
              <a:t>depression in the first place, especially if the</a:t>
            </a:r>
          </a:p>
          <a:p>
            <a:pPr>
              <a:buFontTx/>
              <a:buNone/>
            </a:pPr>
            <a:r>
              <a:rPr lang="en-US" smtClean="0"/>
              <a:t>holidays have taken an emotional toll on you </a:t>
            </a:r>
          </a:p>
          <a:p>
            <a:pPr>
              <a:buFontTx/>
              <a:buNone/>
            </a:pPr>
            <a:r>
              <a:rPr lang="en-US" smtClean="0"/>
              <a:t>in the past. </a:t>
            </a:r>
          </a:p>
        </p:txBody>
      </p:sp>
      <p:pic>
        <p:nvPicPr>
          <p:cNvPr id="13315" name="Picture 6" descr="MCBD05553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1987550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Tips for Success</a:t>
            </a:r>
          </a:p>
        </p:txBody>
      </p:sp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4800600" y="2667000"/>
            <a:ext cx="4343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-Plan ahead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-Learn to say ‘No!’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-Stick with your PT schedule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-Take a break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-Seek help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381000" y="2667000"/>
            <a:ext cx="4267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-Acknowledge your feelings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-Reach out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-Be realistic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-Set aside differences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-Stick to a budget</a:t>
            </a:r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2133600" y="1600200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Follow these 10 Tips</a:t>
            </a:r>
          </a:p>
        </p:txBody>
      </p:sp>
      <p:pic>
        <p:nvPicPr>
          <p:cNvPr id="14341" name="Picture 10" descr="MCj0290290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4648200"/>
            <a:ext cx="1981200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/>
          <a:lstStyle/>
          <a:p>
            <a:r>
              <a:rPr lang="en-US" sz="2800" smtClean="0"/>
              <a:t>Acknowledge your Feelings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704975"/>
            <a:ext cx="8661400" cy="469582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If someone close to you has recently died or </a:t>
            </a:r>
          </a:p>
          <a:p>
            <a:pPr>
              <a:buFontTx/>
              <a:buNone/>
            </a:pPr>
            <a:r>
              <a:rPr lang="en-US" smtClean="0"/>
              <a:t>you can't be with loved ones, </a:t>
            </a:r>
            <a:r>
              <a:rPr lang="en-US" b="1" smtClean="0">
                <a:solidFill>
                  <a:srgbClr val="FF0000"/>
                </a:solidFill>
              </a:rPr>
              <a:t>realize that </a:t>
            </a:r>
          </a:p>
          <a:p>
            <a:pPr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it's normal to feel sadness and grief.</a:t>
            </a:r>
            <a:r>
              <a:rPr lang="en-US" smtClean="0"/>
              <a:t>  It's </a:t>
            </a:r>
          </a:p>
          <a:p>
            <a:pPr>
              <a:buFontTx/>
              <a:buNone/>
            </a:pPr>
            <a:r>
              <a:rPr lang="en-US" smtClean="0"/>
              <a:t>OK to take time to be upset or express your </a:t>
            </a:r>
          </a:p>
          <a:p>
            <a:pPr>
              <a:buFontTx/>
              <a:buNone/>
            </a:pPr>
            <a:r>
              <a:rPr lang="en-US" smtClean="0"/>
              <a:t>feelings.   You can't force yourself to be </a:t>
            </a:r>
          </a:p>
          <a:p>
            <a:pPr>
              <a:buFontTx/>
              <a:buNone/>
            </a:pPr>
            <a:r>
              <a:rPr lang="en-US" smtClean="0"/>
              <a:t>happy just because it's the holiday season. </a:t>
            </a:r>
          </a:p>
          <a:p>
            <a:pPr>
              <a:buFontTx/>
              <a:buNone/>
            </a:pPr>
            <a:r>
              <a:rPr lang="en-US" smtClean="0"/>
              <a:t>Expectations to do so are unrealistic.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1000</Words>
  <Application>Microsoft Office PowerPoint</Application>
  <PresentationFormat>On-screen Show (4:3)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Default Design</vt:lpstr>
      <vt:lpstr>Holiday Stress</vt:lpstr>
      <vt:lpstr>Stress, Depression, and the Holidays</vt:lpstr>
      <vt:lpstr>Holiday Triggers</vt:lpstr>
      <vt:lpstr>Relationships</vt:lpstr>
      <vt:lpstr>Finances</vt:lpstr>
      <vt:lpstr>Physical Demands</vt:lpstr>
      <vt:lpstr>How to Cope</vt:lpstr>
      <vt:lpstr>Tips for Success</vt:lpstr>
      <vt:lpstr>Acknowledge your Feelings</vt:lpstr>
      <vt:lpstr>Reach Out</vt:lpstr>
      <vt:lpstr>Be Realistic</vt:lpstr>
      <vt:lpstr>Set aside Differences</vt:lpstr>
      <vt:lpstr>Stick to a Budget</vt:lpstr>
      <vt:lpstr>Plan Ahead</vt:lpstr>
      <vt:lpstr>Learn to say ‘No!’</vt:lpstr>
      <vt:lpstr>Stick to your PT Schedule</vt:lpstr>
      <vt:lpstr>Take a Break</vt:lpstr>
      <vt:lpstr>Seek Help</vt:lpstr>
      <vt:lpstr>Additional Information</vt:lpstr>
    </vt:vector>
  </TitlesOfParts>
  <Company>Family &amp; Morale, Welfare &amp; Recreation Command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FMWRC Briefing Template</dc:subject>
  <dc:creator>Teri Dumeyer, Assistant Chief of Staff, FMWRC</dc:creator>
  <cp:lastModifiedBy>O'Quinn, Jennifer S CIV USARMY CENAO (US)</cp:lastModifiedBy>
  <cp:revision>165</cp:revision>
  <dcterms:created xsi:type="dcterms:W3CDTF">2003-10-08T14:45:18Z</dcterms:created>
  <dcterms:modified xsi:type="dcterms:W3CDTF">2018-12-14T14:31:54Z</dcterms:modified>
  <cp:category>FMWRC Briefing Template</cp:category>
</cp:coreProperties>
</file>