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18"/>
  </p:notesMasterIdLst>
  <p:handoutMasterIdLst>
    <p:handoutMasterId r:id="rId19"/>
  </p:handoutMasterIdLst>
  <p:sldIdLst>
    <p:sldId id="438" r:id="rId6"/>
    <p:sldId id="261" r:id="rId7"/>
    <p:sldId id="447" r:id="rId8"/>
    <p:sldId id="446" r:id="rId9"/>
    <p:sldId id="449" r:id="rId10"/>
    <p:sldId id="448" r:id="rId11"/>
    <p:sldId id="478" r:id="rId12"/>
    <p:sldId id="481" r:id="rId13"/>
    <p:sldId id="477" r:id="rId14"/>
    <p:sldId id="480" r:id="rId15"/>
    <p:sldId id="482" r:id="rId16"/>
    <p:sldId id="4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9E11A-6097-46D7-85E2-CF6423D81BBD}" v="385" dt="2023-02-28T11:18:14.386"/>
    <p1510:client id="{0C1660B7-44C0-4537-9464-0E33DDC27068}" v="8" dt="2023-02-28T09:49:08.184"/>
    <p1510:client id="{104A9EE9-0B17-4848-A091-6F2B42F5C97A}" v="6" dt="2023-02-28T10:52:56.365"/>
    <p1510:client id="{1077EC6B-6500-4C5E-B27A-63CC7DA12173}" v="267" dt="2023-03-03T09:21:51.077"/>
    <p1510:client id="{134C8619-1907-402F-B0D1-6D6C45F4B551}" v="366" dt="2023-04-25T08:58:37.056"/>
    <p1510:client id="{18F08F10-20BF-4B55-9DE4-517936AA5F5D}" v="401" dt="2023-04-25T11:19:03.131"/>
    <p1510:client id="{1F0C089A-D7EE-40D0-8CF8-34F8F16F9874}" v="98" dt="2023-03-03T03:57:58.505"/>
    <p1510:client id="{2BA86710-57A0-4807-A256-0EBF4A2A55F7}" v="523" dt="2023-03-03T04:43:31.941"/>
    <p1510:client id="{2E7B52AA-8C55-415A-A3AE-901454670603}" v="47" dt="2023-03-03T08:53:24.343"/>
    <p1510:client id="{2ECEBF52-3AC4-4C85-A2DF-65BB2A004EEC}" v="11" dt="2023-03-03T01:57:33.626"/>
    <p1510:client id="{39E40B24-7734-4B9A-A199-F8E00D5FC462}" v="31" dt="2023-05-27T08:45:01.798"/>
    <p1510:client id="{3CBE329B-C927-4DEA-812E-25F19A05BDC1}" v="115" dt="2023-03-03T05:04:52.416"/>
    <p1510:client id="{43979EEA-D6E1-4B0C-8397-EE298ACFA1D9}" v="74" dt="2023-03-04T09:04:04.913"/>
    <p1510:client id="{45487326-2875-45CD-9C7A-B9C5B56AC3E0}" v="87" dt="2023-03-01T11:17:39.570"/>
    <p1510:client id="{45E9EB14-D6FB-4C9E-8E26-A5AAEB9E0BAB}" v="15" dt="2023-02-28T10:00:39.997"/>
    <p1510:client id="{46C00A5B-ABA2-43C4-8E4A-A1727BE80C72}" v="65" dt="2023-04-25T09:05:12.578"/>
    <p1510:client id="{4807B34F-3B31-461E-9D16-192F2306705A}" v="4" dt="2023-04-25T09:08:39.473"/>
    <p1510:client id="{4813C727-C7A8-44ED-B735-C31F98610A7D}" v="1135" dt="2023-03-02T14:47:30.431"/>
    <p1510:client id="{4980281B-1B2C-462C-855E-5BA8CFD60126}" v="32" dt="2023-03-03T11:37:44.547"/>
    <p1510:client id="{49A49EC5-371E-4D58-8DEB-3D27C8CFF73A}" v="1260" dt="2023-02-28T18:24:48.651"/>
    <p1510:client id="{4AA66B23-79E2-48F5-A941-59DC8A50E66E}" v="57" dt="2023-02-28T10:57:13.214"/>
    <p1510:client id="{520919E4-0742-43F1-A8FB-55EC8F9702B4}" v="352" dt="2023-04-25T11:20:17.663"/>
    <p1510:client id="{52DD93A5-4B56-454C-A17C-8E1D3B09B1ED}" v="3" dt="2023-05-27T09:55:41.049"/>
    <p1510:client id="{5843400D-09C7-4901-95A5-7B8E850342A8}" v="8" dt="2023-02-28T09:58:05.651"/>
    <p1510:client id="{69CBAE0F-EC56-4875-A738-52E6B6562036}" v="273" dt="2023-03-02T17:40:30.816"/>
    <p1510:client id="{73F11342-77D6-4FA0-BA37-A3E7EF2E3658}" v="281" dt="2023-04-25T09:49:23.075"/>
    <p1510:client id="{827EA4FE-CAB5-4A37-937F-5B04C3EF7EEA}" v="3" dt="2023-05-27T09:56:04.739"/>
    <p1510:client id="{853A1DFC-834D-4310-9726-23FD9126A641}" v="255" dt="2023-04-25T12:32:05.011"/>
    <p1510:client id="{8DB2B6C0-8F32-49AE-B91B-AEFE03A6AE50}" v="31" dt="2023-06-12T07:12:08.665"/>
    <p1510:client id="{911FD1FB-1211-43FE-BF6A-72958F5BDFE7}" v="16" dt="2023-03-04T08:59:36.768"/>
    <p1510:client id="{91391342-6E2E-4F91-8B5A-6E06B30DD2FE}" v="80" dt="2023-03-02T04:30:46.113"/>
    <p1510:client id="{94A65175-EE82-405E-82F6-811E8207231B}" v="7" dt="2023-02-28T18:27:05.167"/>
    <p1510:client id="{9BC24B3B-AF57-4B3C-871B-5CB608D76B43}" v="6" dt="2023-02-28T09:47:26.569"/>
    <p1510:client id="{A4049D70-9E00-4D36-BE0C-6A050412888F}" v="300" dt="2023-02-28T12:05:55.236"/>
    <p1510:client id="{AB5C4F11-B2F2-4370-B0C3-88297EC3313B}" v="49" dt="2023-04-25T09:45:58.019"/>
    <p1510:client id="{B73C5AE3-6BF1-41FB-9E39-205E8828BB48}" v="631" dt="2023-03-03T11:50:37.054"/>
    <p1510:client id="{BCD4C70E-7D39-4967-82C4-E84C34927C23}" v="101" dt="2023-04-25T11:06:37.300"/>
    <p1510:client id="{C381A5BB-2CA8-482D-927B-5C8F53A6B079}" v="62" dt="2023-06-12T07:04:24.441"/>
    <p1510:client id="{C4559350-47A6-4A37-90A6-DD44261A933D}" v="3" dt="2023-04-25T11:10:43.114"/>
    <p1510:client id="{C774F25D-45FD-4DC8-9BC1-78A71CE871DE}" v="199" dt="2023-02-28T09:56:40.411"/>
    <p1510:client id="{C92E2AB9-9DED-4E36-B7C3-FC98EA9E1614}" v="11" dt="2023-03-02T04:16:06.877"/>
    <p1510:client id="{CB794338-462C-40F9-8868-4EFD90AB92A7}" v="115" dt="2023-04-25T12:26:42.648"/>
    <p1510:client id="{D3F03591-C831-483C-A7BC-5523258B1524}" v="619" dt="2023-03-02T18:25:04.226"/>
    <p1510:client id="{D6EDEC23-16B3-4DA5-8A09-1D22C9C4058E}" v="312" dt="2023-03-01T06:50:55.103"/>
    <p1510:client id="{DC4C1D61-5C1B-47EF-9C7D-D01DCAD4AAD0}" v="59" dt="2023-03-03T09:13:47.470"/>
    <p1510:client id="{E3E597A0-BCA6-4DFB-9A2C-999E5F31207F}" v="111" dt="2023-03-02T03:51:25.088"/>
    <p1510:client id="{E6C0F8EC-5B78-46A7-B4F5-EBD806D4AD43}" v="10" dt="2023-02-28T09:45:58.947"/>
    <p1510:client id="{F0200DC6-DC8A-4234-BDAC-D6F091ED5F8A}" v="232" dt="2023-04-25T09:44:25.148"/>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Saji(UST,IN)" userId="S::245195@ust.com::980df64d-5caf-4840-84a9-3f074df362b0" providerId="AD" clId="Web-{0639E11A-6097-46D7-85E2-CF6423D81BBD}"/>
    <pc:docChg chg="addSld delSld modSld sldOrd addMainMaster">
      <pc:chgData name="Sagar Saji(UST,IN)" userId="S::245195@ust.com::980df64d-5caf-4840-84a9-3f074df362b0" providerId="AD" clId="Web-{0639E11A-6097-46D7-85E2-CF6423D81BBD}" dt="2023-02-28T11:18:14.386" v="377" actId="1076"/>
      <pc:docMkLst>
        <pc:docMk/>
      </pc:docMkLst>
      <pc:sldChg chg="del">
        <pc:chgData name="Sagar Saji(UST,IN)" userId="S::245195@ust.com::980df64d-5caf-4840-84a9-3f074df362b0" providerId="AD" clId="Web-{0639E11A-6097-46D7-85E2-CF6423D81BBD}" dt="2023-02-28T10:43:07.767" v="1"/>
        <pc:sldMkLst>
          <pc:docMk/>
          <pc:sldMk cId="2090374411" sldId="256"/>
        </pc:sldMkLst>
      </pc:sldChg>
      <pc:sldChg chg="del">
        <pc:chgData name="Sagar Saji(UST,IN)" userId="S::245195@ust.com::980df64d-5caf-4840-84a9-3f074df362b0" providerId="AD" clId="Web-{0639E11A-6097-46D7-85E2-CF6423D81BBD}" dt="2023-02-28T10:43:43.690" v="4"/>
        <pc:sldMkLst>
          <pc:docMk/>
          <pc:sldMk cId="2636278161" sldId="309"/>
        </pc:sldMkLst>
      </pc:sldChg>
      <pc:sldChg chg="del">
        <pc:chgData name="Sagar Saji(UST,IN)" userId="S::245195@ust.com::980df64d-5caf-4840-84a9-3f074df362b0" providerId="AD" clId="Web-{0639E11A-6097-46D7-85E2-CF6423D81BBD}" dt="2023-02-28T10:43:42.425" v="2"/>
        <pc:sldMkLst>
          <pc:docMk/>
          <pc:sldMk cId="2518753999" sldId="315"/>
        </pc:sldMkLst>
      </pc:sldChg>
      <pc:sldChg chg="del">
        <pc:chgData name="Sagar Saji(UST,IN)" userId="S::245195@ust.com::980df64d-5caf-4840-84a9-3f074df362b0" providerId="AD" clId="Web-{0639E11A-6097-46D7-85E2-CF6423D81BBD}" dt="2023-02-28T10:43:43.175" v="3"/>
        <pc:sldMkLst>
          <pc:docMk/>
          <pc:sldMk cId="3581223390" sldId="332"/>
        </pc:sldMkLst>
      </pc:sldChg>
      <pc:sldChg chg="del">
        <pc:chgData name="Sagar Saji(UST,IN)" userId="S::245195@ust.com::980df64d-5caf-4840-84a9-3f074df362b0" providerId="AD" clId="Web-{0639E11A-6097-46D7-85E2-CF6423D81BBD}" dt="2023-02-28T10:43:44.597" v="5"/>
        <pc:sldMkLst>
          <pc:docMk/>
          <pc:sldMk cId="3940872043" sldId="346"/>
        </pc:sldMkLst>
      </pc:sldChg>
      <pc:sldChg chg="del">
        <pc:chgData name="Sagar Saji(UST,IN)" userId="S::245195@ust.com::980df64d-5caf-4840-84a9-3f074df362b0" providerId="AD" clId="Web-{0639E11A-6097-46D7-85E2-CF6423D81BBD}" dt="2023-02-28T10:43:45.894" v="6"/>
        <pc:sldMkLst>
          <pc:docMk/>
          <pc:sldMk cId="3849906748" sldId="352"/>
        </pc:sldMkLst>
      </pc:sldChg>
      <pc:sldChg chg="del">
        <pc:chgData name="Sagar Saji(UST,IN)" userId="S::245195@ust.com::980df64d-5caf-4840-84a9-3f074df362b0" providerId="AD" clId="Web-{0639E11A-6097-46D7-85E2-CF6423D81BBD}" dt="2023-02-28T10:43:46.550" v="7"/>
        <pc:sldMkLst>
          <pc:docMk/>
          <pc:sldMk cId="4167451395" sldId="432"/>
        </pc:sldMkLst>
      </pc:sldChg>
      <pc:sldChg chg="del">
        <pc:chgData name="Sagar Saji(UST,IN)" userId="S::245195@ust.com::980df64d-5caf-4840-84a9-3f074df362b0" providerId="AD" clId="Web-{0639E11A-6097-46D7-85E2-CF6423D81BBD}" dt="2023-02-28T10:43:46.987" v="8"/>
        <pc:sldMkLst>
          <pc:docMk/>
          <pc:sldMk cId="3114185616" sldId="435"/>
        </pc:sldMkLst>
      </pc:sldChg>
      <pc:sldChg chg="add">
        <pc:chgData name="Sagar Saji(UST,IN)" userId="S::245195@ust.com::980df64d-5caf-4840-84a9-3f074df362b0" providerId="AD" clId="Web-{0639E11A-6097-46D7-85E2-CF6423D81BBD}" dt="2023-02-28T10:43:04.314" v="0"/>
        <pc:sldMkLst>
          <pc:docMk/>
          <pc:sldMk cId="3190166209" sldId="438"/>
        </pc:sldMkLst>
      </pc:sldChg>
      <pc:sldChg chg="modSp add ord replId">
        <pc:chgData name="Sagar Saji(UST,IN)" userId="S::245195@ust.com::980df64d-5caf-4840-84a9-3f074df362b0" providerId="AD" clId="Web-{0639E11A-6097-46D7-85E2-CF6423D81BBD}" dt="2023-02-28T10:44:26.207" v="15" actId="20577"/>
        <pc:sldMkLst>
          <pc:docMk/>
          <pc:sldMk cId="2484011671" sldId="439"/>
        </pc:sldMkLst>
        <pc:spChg chg="mod">
          <ac:chgData name="Sagar Saji(UST,IN)" userId="S::245195@ust.com::980df64d-5caf-4840-84a9-3f074df362b0" providerId="AD" clId="Web-{0639E11A-6097-46D7-85E2-CF6423D81BBD}" dt="2023-02-28T10:44:26.207" v="15" actId="20577"/>
          <ac:spMkLst>
            <pc:docMk/>
            <pc:sldMk cId="2484011671" sldId="439"/>
            <ac:spMk id="2" creationId="{497B2FB9-6C51-1445-BC11-04883C367D48}"/>
          </ac:spMkLst>
        </pc:spChg>
      </pc:sldChg>
      <pc:sldChg chg="add replId">
        <pc:chgData name="Sagar Saji(UST,IN)" userId="S::245195@ust.com::980df64d-5caf-4840-84a9-3f074df362b0" providerId="AD" clId="Web-{0639E11A-6097-46D7-85E2-CF6423D81BBD}" dt="2023-02-28T10:44:28.239" v="16"/>
        <pc:sldMkLst>
          <pc:docMk/>
          <pc:sldMk cId="423160294" sldId="440"/>
        </pc:sldMkLst>
      </pc:sldChg>
      <pc:sldChg chg="add replId">
        <pc:chgData name="Sagar Saji(UST,IN)" userId="S::245195@ust.com::980df64d-5caf-4840-84a9-3f074df362b0" providerId="AD" clId="Web-{0639E11A-6097-46D7-85E2-CF6423D81BBD}" dt="2023-02-28T10:44:36.380" v="17"/>
        <pc:sldMkLst>
          <pc:docMk/>
          <pc:sldMk cId="1641589867" sldId="441"/>
        </pc:sldMkLst>
      </pc:sldChg>
      <pc:sldChg chg="delSp modSp add replId">
        <pc:chgData name="Sagar Saji(UST,IN)" userId="S::245195@ust.com::980df64d-5caf-4840-84a9-3f074df362b0" providerId="AD" clId="Web-{0639E11A-6097-46D7-85E2-CF6423D81BBD}" dt="2023-02-28T11:18:14.386" v="377" actId="1076"/>
        <pc:sldMkLst>
          <pc:docMk/>
          <pc:sldMk cId="403487149" sldId="442"/>
        </pc:sldMkLst>
        <pc:spChg chg="mod">
          <ac:chgData name="Sagar Saji(UST,IN)" userId="S::245195@ust.com::980df64d-5caf-4840-84a9-3f074df362b0" providerId="AD" clId="Web-{0639E11A-6097-46D7-85E2-CF6423D81BBD}" dt="2023-02-28T11:17:58.729" v="376" actId="1076"/>
          <ac:spMkLst>
            <pc:docMk/>
            <pc:sldMk cId="403487149" sldId="442"/>
            <ac:spMk id="2" creationId="{497B2FB9-6C51-1445-BC11-04883C367D48}"/>
          </ac:spMkLst>
        </pc:spChg>
        <pc:spChg chg="mod">
          <ac:chgData name="Sagar Saji(UST,IN)" userId="S::245195@ust.com::980df64d-5caf-4840-84a9-3f074df362b0" providerId="AD" clId="Web-{0639E11A-6097-46D7-85E2-CF6423D81BBD}" dt="2023-02-28T11:18:14.386" v="377" actId="1076"/>
          <ac:spMkLst>
            <pc:docMk/>
            <pc:sldMk cId="403487149" sldId="442"/>
            <ac:spMk id="4" creationId="{7042B518-001F-14D6-A1FA-D06318ED7B2F}"/>
          </ac:spMkLst>
        </pc:spChg>
        <pc:picChg chg="del">
          <ac:chgData name="Sagar Saji(UST,IN)" userId="S::245195@ust.com::980df64d-5caf-4840-84a9-3f074df362b0" providerId="AD" clId="Web-{0639E11A-6097-46D7-85E2-CF6423D81BBD}" dt="2023-02-28T10:45:23.225" v="62"/>
          <ac:picMkLst>
            <pc:docMk/>
            <pc:sldMk cId="403487149" sldId="442"/>
            <ac:picMk id="3" creationId="{9E5B7BD4-26CB-269E-52A7-3C43E133638C}"/>
          </ac:picMkLst>
        </pc:picChg>
      </pc:sldChg>
      <pc:sldChg chg="modSp add replId">
        <pc:chgData name="Sagar Saji(UST,IN)" userId="S::245195@ust.com::980df64d-5caf-4840-84a9-3f074df362b0" providerId="AD" clId="Web-{0639E11A-6097-46D7-85E2-CF6423D81BBD}" dt="2023-02-28T11:17:00.321" v="372" actId="20577"/>
        <pc:sldMkLst>
          <pc:docMk/>
          <pc:sldMk cId="3061703849" sldId="443"/>
        </pc:sldMkLst>
        <pc:spChg chg="mod">
          <ac:chgData name="Sagar Saji(UST,IN)" userId="S::245195@ust.com::980df64d-5caf-4840-84a9-3f074df362b0" providerId="AD" clId="Web-{0639E11A-6097-46D7-85E2-CF6423D81BBD}" dt="2023-02-28T11:13:23.142" v="291" actId="20577"/>
          <ac:spMkLst>
            <pc:docMk/>
            <pc:sldMk cId="3061703849" sldId="443"/>
            <ac:spMk id="2" creationId="{497B2FB9-6C51-1445-BC11-04883C367D48}"/>
          </ac:spMkLst>
        </pc:spChg>
        <pc:spChg chg="mod">
          <ac:chgData name="Sagar Saji(UST,IN)" userId="S::245195@ust.com::980df64d-5caf-4840-84a9-3f074df362b0" providerId="AD" clId="Web-{0639E11A-6097-46D7-85E2-CF6423D81BBD}" dt="2023-02-28T11:17:00.321" v="372" actId="20577"/>
          <ac:spMkLst>
            <pc:docMk/>
            <pc:sldMk cId="3061703849" sldId="443"/>
            <ac:spMk id="4" creationId="{7042B518-001F-14D6-A1FA-D06318ED7B2F}"/>
          </ac:spMkLst>
        </pc:spChg>
      </pc:sldChg>
      <pc:sldMasterChg chg="add addSldLayout">
        <pc:chgData name="Sagar Saji(UST,IN)" userId="S::245195@ust.com::980df64d-5caf-4840-84a9-3f074df362b0" providerId="AD" clId="Web-{0639E11A-6097-46D7-85E2-CF6423D81BBD}" dt="2023-02-28T10:43:04.314" v="0"/>
        <pc:sldMasterMkLst>
          <pc:docMk/>
          <pc:sldMasterMk cId="3492777604" sldId="2147483764"/>
        </pc:sldMasterMkLst>
        <pc:sldLayoutChg chg="add">
          <pc:chgData name="Sagar Saji(UST,IN)" userId="S::245195@ust.com::980df64d-5caf-4840-84a9-3f074df362b0" providerId="AD" clId="Web-{0639E11A-6097-46D7-85E2-CF6423D81BBD}" dt="2023-02-28T10:43:04.314" v="0"/>
          <pc:sldLayoutMkLst>
            <pc:docMk/>
            <pc:sldMasterMk cId="3492777604" sldId="2147483764"/>
            <pc:sldLayoutMk cId="3359449653" sldId="214748376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16481978" sldId="214748376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620816779" sldId="214748376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595421494" sldId="214748376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061399938" sldId="214748376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68508092" sldId="214748377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8566621" sldId="214748377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94834407" sldId="214748377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98165178" sldId="214748377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359578831" sldId="214748377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3082055" sldId="214748377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772756414" sldId="214748377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35543049" sldId="214748377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11441188" sldId="214748377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13751693" sldId="214748377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49533829" sldId="214748378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93002736" sldId="214748378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7862534" sldId="214748378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333034608" sldId="214748378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26032368" sldId="214748378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33028182" sldId="214748378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8255358" sldId="214748378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32470991" sldId="214748378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265578668" sldId="214748378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42637801" sldId="214748378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808722" sldId="214748379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84973057" sldId="214748379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3337975" sldId="214748379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292971198" sldId="214748379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5599653" sldId="214748379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41738258" sldId="214748379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81571919" sldId="214748379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2455499" sldId="214748379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542097870" sldId="214748379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22122387" sldId="214748379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508330767" sldId="214748380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21583688" sldId="214748380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1703938" sldId="214748380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65279063" sldId="214748380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475140597" sldId="214748380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72494744" sldId="214748380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41979204" sldId="2147483806"/>
          </pc:sldLayoutMkLst>
        </pc:sldLayoutChg>
      </pc:sldMasterChg>
    </pc:docChg>
  </pc:docChgLst>
  <pc:docChgLst>
    <pc:chgData name="Migha Maria Joseph(UST,IN)" userId="S::245137@ust.com::bd4fcf81-3b12-476b-94f2-c6600c64fbf4" providerId="AD" clId="Web-{8DB2B6C0-8F32-49AE-B91B-AEFE03A6AE50}"/>
    <pc:docChg chg="modSld">
      <pc:chgData name="Migha Maria Joseph(UST,IN)" userId="S::245137@ust.com::bd4fcf81-3b12-476b-94f2-c6600c64fbf4" providerId="AD" clId="Web-{8DB2B6C0-8F32-49AE-B91B-AEFE03A6AE50}" dt="2023-06-12T07:12:08.665" v="37" actId="14100"/>
      <pc:docMkLst>
        <pc:docMk/>
      </pc:docMkLst>
      <pc:sldChg chg="addSp delSp modSp mod modClrScheme chgLayout">
        <pc:chgData name="Migha Maria Joseph(UST,IN)" userId="S::245137@ust.com::bd4fcf81-3b12-476b-94f2-c6600c64fbf4" providerId="AD" clId="Web-{8DB2B6C0-8F32-49AE-B91B-AEFE03A6AE50}" dt="2023-06-12T07:11:58.648" v="36" actId="20577"/>
        <pc:sldMkLst>
          <pc:docMk/>
          <pc:sldMk cId="1615313149" sldId="446"/>
        </pc:sldMkLst>
        <pc:spChg chg="mod">
          <ac:chgData name="Migha Maria Joseph(UST,IN)" userId="S::245137@ust.com::bd4fcf81-3b12-476b-94f2-c6600c64fbf4" providerId="AD" clId="Web-{8DB2B6C0-8F32-49AE-B91B-AEFE03A6AE50}" dt="2023-06-12T07:11:21.364" v="9"/>
          <ac:spMkLst>
            <pc:docMk/>
            <pc:sldMk cId="1615313149" sldId="446"/>
            <ac:spMk id="2" creationId="{4313E763-6D8F-8FD7-0747-AC02ACC2B3A5}"/>
          </ac:spMkLst>
        </pc:spChg>
        <pc:spChg chg="mod">
          <ac:chgData name="Migha Maria Joseph(UST,IN)" userId="S::245137@ust.com::bd4fcf81-3b12-476b-94f2-c6600c64fbf4" providerId="AD" clId="Web-{8DB2B6C0-8F32-49AE-B91B-AEFE03A6AE50}" dt="2023-06-12T07:11:58.648" v="36" actId="20577"/>
          <ac:spMkLst>
            <pc:docMk/>
            <pc:sldMk cId="1615313149" sldId="446"/>
            <ac:spMk id="3" creationId="{18BACB6B-32AA-E778-8930-2D92999B7036}"/>
          </ac:spMkLst>
        </pc:spChg>
        <pc:spChg chg="add del mod">
          <ac:chgData name="Migha Maria Joseph(UST,IN)" userId="S::245137@ust.com::bd4fcf81-3b12-476b-94f2-c6600c64fbf4" providerId="AD" clId="Web-{8DB2B6C0-8F32-49AE-B91B-AEFE03A6AE50}" dt="2023-06-12T07:11:02.066" v="4"/>
          <ac:spMkLst>
            <pc:docMk/>
            <pc:sldMk cId="1615313149" sldId="446"/>
            <ac:spMk id="5" creationId="{474E30A5-9B48-EF95-50B3-E9F0B35ED0BC}"/>
          </ac:spMkLst>
        </pc:spChg>
        <pc:spChg chg="add del mod">
          <ac:chgData name="Migha Maria Joseph(UST,IN)" userId="S::245137@ust.com::bd4fcf81-3b12-476b-94f2-c6600c64fbf4" providerId="AD" clId="Web-{8DB2B6C0-8F32-49AE-B91B-AEFE03A6AE50}" dt="2023-06-12T07:11:21.364" v="8"/>
          <ac:spMkLst>
            <pc:docMk/>
            <pc:sldMk cId="1615313149" sldId="446"/>
            <ac:spMk id="6" creationId="{D123D219-63BC-E1EF-63A6-84B2A30B4543}"/>
          </ac:spMkLst>
        </pc:spChg>
      </pc:sldChg>
      <pc:sldChg chg="addSp delSp modSp mod modClrScheme chgLayout">
        <pc:chgData name="Migha Maria Joseph(UST,IN)" userId="S::245137@ust.com::bd4fcf81-3b12-476b-94f2-c6600c64fbf4" providerId="AD" clId="Web-{8DB2B6C0-8F32-49AE-B91B-AEFE03A6AE50}" dt="2023-06-12T07:12:08.665" v="37" actId="14100"/>
        <pc:sldMkLst>
          <pc:docMk/>
          <pc:sldMk cId="1247842501" sldId="447"/>
        </pc:sldMkLst>
        <pc:spChg chg="mod">
          <ac:chgData name="Migha Maria Joseph(UST,IN)" userId="S::245137@ust.com::bd4fcf81-3b12-476b-94f2-c6600c64fbf4" providerId="AD" clId="Web-{8DB2B6C0-8F32-49AE-B91B-AEFE03A6AE50}" dt="2023-06-12T07:10:43.830" v="2"/>
          <ac:spMkLst>
            <pc:docMk/>
            <pc:sldMk cId="1247842501" sldId="447"/>
            <ac:spMk id="2" creationId="{34E11486-2E52-9649-AB56-06F4F180D1F2}"/>
          </ac:spMkLst>
        </pc:spChg>
        <pc:spChg chg="mod">
          <ac:chgData name="Migha Maria Joseph(UST,IN)" userId="S::245137@ust.com::bd4fcf81-3b12-476b-94f2-c6600c64fbf4" providerId="AD" clId="Web-{8DB2B6C0-8F32-49AE-B91B-AEFE03A6AE50}" dt="2023-06-12T07:12:08.665" v="37" actId="14100"/>
          <ac:spMkLst>
            <pc:docMk/>
            <pc:sldMk cId="1247842501" sldId="447"/>
            <ac:spMk id="3" creationId="{DC42815A-FE4A-D0ED-FE39-CB8E3C451A83}"/>
          </ac:spMkLst>
        </pc:spChg>
        <pc:spChg chg="add del mod">
          <ac:chgData name="Migha Maria Joseph(UST,IN)" userId="S::245137@ust.com::bd4fcf81-3b12-476b-94f2-c6600c64fbf4" providerId="AD" clId="Web-{8DB2B6C0-8F32-49AE-B91B-AEFE03A6AE50}" dt="2023-06-12T07:10:33.283" v="1"/>
          <ac:spMkLst>
            <pc:docMk/>
            <pc:sldMk cId="1247842501" sldId="447"/>
            <ac:spMk id="5" creationId="{9EF860C2-1CB0-A4D2-6892-A6996CC38A28}"/>
          </ac:spMkLst>
        </pc:spChg>
      </pc:sldChg>
    </pc:docChg>
  </pc:docChgLst>
  <pc:docChgLst>
    <pc:chgData name="Finla Nettikadanandrew(UST,IN)" userId="S::245242@ust.com::ee4d4166-0e12-4424-927f-404ff3bf5697" providerId="AD" clId="Web-{91391342-6E2E-4F91-8B5A-6E06B30DD2FE}"/>
    <pc:docChg chg="modSld">
      <pc:chgData name="Finla Nettikadanandrew(UST,IN)" userId="S::245242@ust.com::ee4d4166-0e12-4424-927f-404ff3bf5697" providerId="AD" clId="Web-{91391342-6E2E-4F91-8B5A-6E06B30DD2FE}" dt="2023-03-02T04:30:46.113" v="78" actId="20577"/>
      <pc:docMkLst>
        <pc:docMk/>
      </pc:docMkLst>
      <pc:sldChg chg="modSp">
        <pc:chgData name="Finla Nettikadanandrew(UST,IN)" userId="S::245242@ust.com::ee4d4166-0e12-4424-927f-404ff3bf5697" providerId="AD" clId="Web-{91391342-6E2E-4F91-8B5A-6E06B30DD2FE}" dt="2023-03-02T04:16:32.637" v="5" actId="20577"/>
        <pc:sldMkLst>
          <pc:docMk/>
          <pc:sldMk cId="3208713084" sldId="458"/>
        </pc:sldMkLst>
        <pc:spChg chg="mod">
          <ac:chgData name="Finla Nettikadanandrew(UST,IN)" userId="S::245242@ust.com::ee4d4166-0e12-4424-927f-404ff3bf5697" providerId="AD" clId="Web-{91391342-6E2E-4F91-8B5A-6E06B30DD2FE}" dt="2023-03-02T04:16:32.637" v="5" actId="20577"/>
          <ac:spMkLst>
            <pc:docMk/>
            <pc:sldMk cId="3208713084" sldId="458"/>
            <ac:spMk id="4" creationId="{7042B518-001F-14D6-A1FA-D06318ED7B2F}"/>
          </ac:spMkLst>
        </pc:spChg>
      </pc:sldChg>
      <pc:sldChg chg="modSp">
        <pc:chgData name="Finla Nettikadanandrew(UST,IN)" userId="S::245242@ust.com::ee4d4166-0e12-4424-927f-404ff3bf5697" providerId="AD" clId="Web-{91391342-6E2E-4F91-8B5A-6E06B30DD2FE}" dt="2023-03-02T04:16:48.106" v="9" actId="20577"/>
        <pc:sldMkLst>
          <pc:docMk/>
          <pc:sldMk cId="2317469768" sldId="459"/>
        </pc:sldMkLst>
        <pc:spChg chg="mod">
          <ac:chgData name="Finla Nettikadanandrew(UST,IN)" userId="S::245242@ust.com::ee4d4166-0e12-4424-927f-404ff3bf5697" providerId="AD" clId="Web-{91391342-6E2E-4F91-8B5A-6E06B30DD2FE}" dt="2023-03-02T04:16:48.106" v="9" actId="20577"/>
          <ac:spMkLst>
            <pc:docMk/>
            <pc:sldMk cId="2317469768" sldId="459"/>
            <ac:spMk id="4" creationId="{7042B518-001F-14D6-A1FA-D06318ED7B2F}"/>
          </ac:spMkLst>
        </pc:spChg>
      </pc:sldChg>
      <pc:sldChg chg="modSp">
        <pc:chgData name="Finla Nettikadanandrew(UST,IN)" userId="S::245242@ust.com::ee4d4166-0e12-4424-927f-404ff3bf5697" providerId="AD" clId="Web-{91391342-6E2E-4F91-8B5A-6E06B30DD2FE}" dt="2023-03-02T04:17:36.717" v="18" actId="20577"/>
        <pc:sldMkLst>
          <pc:docMk/>
          <pc:sldMk cId="1212502887" sldId="460"/>
        </pc:sldMkLst>
        <pc:spChg chg="mod">
          <ac:chgData name="Finla Nettikadanandrew(UST,IN)" userId="S::245242@ust.com::ee4d4166-0e12-4424-927f-404ff3bf5697" providerId="AD" clId="Web-{91391342-6E2E-4F91-8B5A-6E06B30DD2FE}" dt="2023-03-02T04:17:36.717" v="18" actId="20577"/>
          <ac:spMkLst>
            <pc:docMk/>
            <pc:sldMk cId="1212502887" sldId="460"/>
            <ac:spMk id="4" creationId="{7042B518-001F-14D6-A1FA-D06318ED7B2F}"/>
          </ac:spMkLst>
        </pc:spChg>
      </pc:sldChg>
      <pc:sldChg chg="modSp">
        <pc:chgData name="Finla Nettikadanandrew(UST,IN)" userId="S::245242@ust.com::ee4d4166-0e12-4424-927f-404ff3bf5697" providerId="AD" clId="Web-{91391342-6E2E-4F91-8B5A-6E06B30DD2FE}" dt="2023-03-02T04:30:46.113" v="78" actId="20577"/>
        <pc:sldMkLst>
          <pc:docMk/>
          <pc:sldMk cId="3695043032" sldId="461"/>
        </pc:sldMkLst>
        <pc:spChg chg="mod">
          <ac:chgData name="Finla Nettikadanandrew(UST,IN)" userId="S::245242@ust.com::ee4d4166-0e12-4424-927f-404ff3bf5697" providerId="AD" clId="Web-{91391342-6E2E-4F91-8B5A-6E06B30DD2FE}" dt="2023-03-02T04:22:07.099" v="29" actId="20577"/>
          <ac:spMkLst>
            <pc:docMk/>
            <pc:sldMk cId="3695043032" sldId="461"/>
            <ac:spMk id="2" creationId="{497B2FB9-6C51-1445-BC11-04883C367D48}"/>
          </ac:spMkLst>
        </pc:spChg>
        <pc:spChg chg="mod">
          <ac:chgData name="Finla Nettikadanandrew(UST,IN)" userId="S::245242@ust.com::ee4d4166-0e12-4424-927f-404ff3bf5697" providerId="AD" clId="Web-{91391342-6E2E-4F91-8B5A-6E06B30DD2FE}" dt="2023-03-02T04:30:46.113" v="78" actId="20577"/>
          <ac:spMkLst>
            <pc:docMk/>
            <pc:sldMk cId="3695043032" sldId="461"/>
            <ac:spMk id="4" creationId="{7042B518-001F-14D6-A1FA-D06318ED7B2F}"/>
          </ac:spMkLst>
        </pc:spChg>
      </pc:sldChg>
    </pc:docChg>
  </pc:docChgLst>
  <pc:docChgLst>
    <pc:chgData name="Sagar Saji(UST,IN)" userId="S::245195@ust.com::980df64d-5caf-4840-84a9-3f074df362b0" providerId="AD" clId="Web-{E6C0F8EC-5B78-46A7-B4F5-EBD806D4AD43}"/>
    <pc:docChg chg="delSld modSld">
      <pc:chgData name="Sagar Saji(UST,IN)" userId="S::245195@ust.com::980df64d-5caf-4840-84a9-3f074df362b0" providerId="AD" clId="Web-{E6C0F8EC-5B78-46A7-B4F5-EBD806D4AD43}" dt="2023-02-28T09:45:58.947" v="9" actId="20577"/>
      <pc:docMkLst>
        <pc:docMk/>
      </pc:docMkLst>
      <pc:sldChg chg="del">
        <pc:chgData name="Sagar Saji(UST,IN)" userId="S::245195@ust.com::980df64d-5caf-4840-84a9-3f074df362b0" providerId="AD" clId="Web-{E6C0F8EC-5B78-46A7-B4F5-EBD806D4AD43}" dt="2023-02-28T09:44:51.086" v="0"/>
        <pc:sldMkLst>
          <pc:docMk/>
          <pc:sldMk cId="440525917" sldId="259"/>
        </pc:sldMkLst>
      </pc:sldChg>
      <pc:sldChg chg="modSp">
        <pc:chgData name="Sagar Saji(UST,IN)" userId="S::245195@ust.com::980df64d-5caf-4840-84a9-3f074df362b0" providerId="AD" clId="Web-{E6C0F8EC-5B78-46A7-B4F5-EBD806D4AD43}" dt="2023-02-28T09:45:58.947" v="9" actId="20577"/>
        <pc:sldMkLst>
          <pc:docMk/>
          <pc:sldMk cId="313684081" sldId="261"/>
        </pc:sldMkLst>
        <pc:spChg chg="mod">
          <ac:chgData name="Sagar Saji(UST,IN)" userId="S::245195@ust.com::980df64d-5caf-4840-84a9-3f074df362b0" providerId="AD" clId="Web-{E6C0F8EC-5B78-46A7-B4F5-EBD806D4AD43}" dt="2023-02-28T09:45:58.947" v="9" actId="20577"/>
          <ac:spMkLst>
            <pc:docMk/>
            <pc:sldMk cId="313684081" sldId="261"/>
            <ac:spMk id="2" creationId="{497B2FB9-6C51-1445-BC11-04883C367D48}"/>
          </ac:spMkLst>
        </pc:spChg>
      </pc:sldChg>
    </pc:docChg>
  </pc:docChgLst>
  <pc:docChgLst>
    <pc:chgData name="Sagar Saji(UST,IN)" userId="S::245195@ust.com::980df64d-5caf-4840-84a9-3f074df362b0" providerId="AD" clId="Web-{45E9EB14-D6FB-4C9E-8E26-A5AAEB9E0BAB}"/>
    <pc:docChg chg="modSld">
      <pc:chgData name="Sagar Saji(UST,IN)" userId="S::245195@ust.com::980df64d-5caf-4840-84a9-3f074df362b0" providerId="AD" clId="Web-{45E9EB14-D6FB-4C9E-8E26-A5AAEB9E0BAB}" dt="2023-02-28T10:00:39.997" v="14" actId="20577"/>
      <pc:docMkLst>
        <pc:docMk/>
      </pc:docMkLst>
      <pc:sldChg chg="addSp delSp modSp">
        <pc:chgData name="Sagar Saji(UST,IN)" userId="S::245195@ust.com::980df64d-5caf-4840-84a9-3f074df362b0" providerId="AD" clId="Web-{45E9EB14-D6FB-4C9E-8E26-A5AAEB9E0BAB}" dt="2023-02-28T10:00:39.997" v="14" actId="20577"/>
        <pc:sldMkLst>
          <pc:docMk/>
          <pc:sldMk cId="1696494379" sldId="437"/>
        </pc:sldMkLst>
        <pc:spChg chg="mod">
          <ac:chgData name="Sagar Saji(UST,IN)" userId="S::245195@ust.com::980df64d-5caf-4840-84a9-3f074df362b0" providerId="AD" clId="Web-{45E9EB14-D6FB-4C9E-8E26-A5AAEB9E0BAB}" dt="2023-02-28T10:00:39.997" v="14" actId="20577"/>
          <ac:spMkLst>
            <pc:docMk/>
            <pc:sldMk cId="1696494379" sldId="437"/>
            <ac:spMk id="2" creationId="{497B2FB9-6C51-1445-BC11-04883C367D48}"/>
          </ac:spMkLst>
        </pc:spChg>
        <pc:spChg chg="add del mod">
          <ac:chgData name="Sagar Saji(UST,IN)" userId="S::245195@ust.com::980df64d-5caf-4840-84a9-3f074df362b0" providerId="AD" clId="Web-{45E9EB14-D6FB-4C9E-8E26-A5AAEB9E0BAB}" dt="2023-02-28T10:00:16.277" v="5"/>
          <ac:spMkLst>
            <pc:docMk/>
            <pc:sldMk cId="1696494379" sldId="437"/>
            <ac:spMk id="3" creationId="{9BDD6666-978D-1B22-3D2D-00426EEB3987}"/>
          </ac:spMkLst>
        </pc:spChg>
        <pc:spChg chg="mod">
          <ac:chgData name="Sagar Saji(UST,IN)" userId="S::245195@ust.com::980df64d-5caf-4840-84a9-3f074df362b0" providerId="AD" clId="Web-{45E9EB14-D6FB-4C9E-8E26-A5AAEB9E0BAB}" dt="2023-02-28T10:00:33.184" v="7" actId="14100"/>
          <ac:spMkLst>
            <pc:docMk/>
            <pc:sldMk cId="1696494379" sldId="437"/>
            <ac:spMk id="4" creationId="{7042B518-001F-14D6-A1FA-D06318ED7B2F}"/>
          </ac:spMkLst>
        </pc:spChg>
      </pc:sldChg>
    </pc:docChg>
  </pc:docChgLst>
  <pc:docChgLst>
    <pc:chgData name="Kevin Jolly Kodiyan(UST,IN)" userId="S::245118@ust.com::64e2c207-6f6c-4b12-b067-0de827879593" providerId="AD" clId="Web-{853A1DFC-834D-4310-9726-23FD9126A641}"/>
    <pc:docChg chg="delSld modSld">
      <pc:chgData name="Kevin Jolly Kodiyan(UST,IN)" userId="S::245118@ust.com::64e2c207-6f6c-4b12-b067-0de827879593" providerId="AD" clId="Web-{853A1DFC-834D-4310-9726-23FD9126A641}" dt="2023-04-25T12:32:03.277" v="246" actId="20577"/>
      <pc:docMkLst>
        <pc:docMk/>
      </pc:docMkLst>
      <pc:sldChg chg="delSp modSp">
        <pc:chgData name="Kevin Jolly Kodiyan(UST,IN)" userId="S::245118@ust.com::64e2c207-6f6c-4b12-b067-0de827879593" providerId="AD" clId="Web-{853A1DFC-834D-4310-9726-23FD9126A641}" dt="2023-04-25T12:18:40.660" v="126" actId="20577"/>
        <pc:sldMkLst>
          <pc:docMk/>
          <pc:sldMk cId="313684081" sldId="261"/>
        </pc:sldMkLst>
        <pc:spChg chg="mod">
          <ac:chgData name="Kevin Jolly Kodiyan(UST,IN)" userId="S::245118@ust.com::64e2c207-6f6c-4b12-b067-0de827879593" providerId="AD" clId="Web-{853A1DFC-834D-4310-9726-23FD9126A641}" dt="2023-04-25T12:18:40.660" v="126" actId="20577"/>
          <ac:spMkLst>
            <pc:docMk/>
            <pc:sldMk cId="313684081" sldId="261"/>
            <ac:spMk id="4" creationId="{7042B518-001F-14D6-A1FA-D06318ED7B2F}"/>
          </ac:spMkLst>
        </pc:spChg>
        <pc:spChg chg="del">
          <ac:chgData name="Kevin Jolly Kodiyan(UST,IN)" userId="S::245118@ust.com::64e2c207-6f6c-4b12-b067-0de827879593" providerId="AD" clId="Web-{853A1DFC-834D-4310-9726-23FD9126A641}" dt="2023-04-25T12:18:33.113" v="124"/>
          <ac:spMkLst>
            <pc:docMk/>
            <pc:sldMk cId="313684081" sldId="261"/>
            <ac:spMk id="17" creationId="{0678DD2A-8CB2-B889-1637-15C0CE1DA78B}"/>
          </ac:spMkLst>
        </pc:spChg>
      </pc:sldChg>
      <pc:sldChg chg="modSp">
        <pc:chgData name="Kevin Jolly Kodiyan(UST,IN)" userId="S::245118@ust.com::64e2c207-6f6c-4b12-b067-0de827879593" providerId="AD" clId="Web-{853A1DFC-834D-4310-9726-23FD9126A641}" dt="2023-04-25T12:18:49.285" v="128" actId="20577"/>
        <pc:sldMkLst>
          <pc:docMk/>
          <pc:sldMk cId="3675081896" sldId="436"/>
        </pc:sldMkLst>
        <pc:spChg chg="mod">
          <ac:chgData name="Kevin Jolly Kodiyan(UST,IN)" userId="S::245118@ust.com::64e2c207-6f6c-4b12-b067-0de827879593" providerId="AD" clId="Web-{853A1DFC-834D-4310-9726-23FD9126A641}" dt="2023-04-25T12:18:49.285" v="128" actId="20577"/>
          <ac:spMkLst>
            <pc:docMk/>
            <pc:sldMk cId="3675081896" sldId="436"/>
            <ac:spMk id="4" creationId="{7042B518-001F-14D6-A1FA-D06318ED7B2F}"/>
          </ac:spMkLst>
        </pc:spChg>
      </pc:sldChg>
      <pc:sldChg chg="modSp">
        <pc:chgData name="Kevin Jolly Kodiyan(UST,IN)" userId="S::245118@ust.com::64e2c207-6f6c-4b12-b067-0de827879593" providerId="AD" clId="Web-{853A1DFC-834D-4310-9726-23FD9126A641}" dt="2023-04-25T12:28:05.942" v="198" actId="20577"/>
        <pc:sldMkLst>
          <pc:docMk/>
          <pc:sldMk cId="1696494379" sldId="437"/>
        </pc:sldMkLst>
        <pc:spChg chg="mod">
          <ac:chgData name="Kevin Jolly Kodiyan(UST,IN)" userId="S::245118@ust.com::64e2c207-6f6c-4b12-b067-0de827879593" providerId="AD" clId="Web-{853A1DFC-834D-4310-9726-23FD9126A641}" dt="2023-04-25T12:28:05.942" v="198" actId="20577"/>
          <ac:spMkLst>
            <pc:docMk/>
            <pc:sldMk cId="1696494379" sldId="437"/>
            <ac:spMk id="4" creationId="{7042B518-001F-14D6-A1FA-D06318ED7B2F}"/>
          </ac:spMkLst>
        </pc:spChg>
      </pc:sldChg>
      <pc:sldChg chg="modSp">
        <pc:chgData name="Kevin Jolly Kodiyan(UST,IN)" userId="S::245118@ust.com::64e2c207-6f6c-4b12-b067-0de827879593" providerId="AD" clId="Web-{853A1DFC-834D-4310-9726-23FD9126A641}" dt="2023-04-25T12:32:03.277" v="246" actId="20577"/>
        <pc:sldMkLst>
          <pc:docMk/>
          <pc:sldMk cId="3190166209" sldId="438"/>
        </pc:sldMkLst>
        <pc:spChg chg="mod">
          <ac:chgData name="Kevin Jolly Kodiyan(UST,IN)" userId="S::245118@ust.com::64e2c207-6f6c-4b12-b067-0de827879593" providerId="AD" clId="Web-{853A1DFC-834D-4310-9726-23FD9126A641}" dt="2023-04-25T12:32:03.277" v="246" actId="20577"/>
          <ac:spMkLst>
            <pc:docMk/>
            <pc:sldMk cId="3190166209" sldId="438"/>
            <ac:spMk id="6" creationId="{AD63DFE9-AE19-FDC5-4604-D84CAA27C773}"/>
          </ac:spMkLst>
        </pc:spChg>
      </pc:sldChg>
      <pc:sldChg chg="modSp">
        <pc:chgData name="Kevin Jolly Kodiyan(UST,IN)" userId="S::245118@ust.com::64e2c207-6f6c-4b12-b067-0de827879593" providerId="AD" clId="Web-{853A1DFC-834D-4310-9726-23FD9126A641}" dt="2023-04-25T12:20:45.773" v="130" actId="20577"/>
        <pc:sldMkLst>
          <pc:docMk/>
          <pc:sldMk cId="1615313149" sldId="446"/>
        </pc:sldMkLst>
        <pc:spChg chg="mod">
          <ac:chgData name="Kevin Jolly Kodiyan(UST,IN)" userId="S::245118@ust.com::64e2c207-6f6c-4b12-b067-0de827879593" providerId="AD" clId="Web-{853A1DFC-834D-4310-9726-23FD9126A641}" dt="2023-04-25T12:20:45.773" v="130" actId="20577"/>
          <ac:spMkLst>
            <pc:docMk/>
            <pc:sldMk cId="1615313149" sldId="446"/>
            <ac:spMk id="3" creationId="{18BACB6B-32AA-E778-8930-2D92999B7036}"/>
          </ac:spMkLst>
        </pc:spChg>
      </pc:sldChg>
      <pc:sldChg chg="modSp">
        <pc:chgData name="Kevin Jolly Kodiyan(UST,IN)" userId="S::245118@ust.com::64e2c207-6f6c-4b12-b067-0de827879593" providerId="AD" clId="Web-{853A1DFC-834D-4310-9726-23FD9126A641}" dt="2023-04-25T12:21:01.477" v="134" actId="20577"/>
        <pc:sldMkLst>
          <pc:docMk/>
          <pc:sldMk cId="4147590745" sldId="448"/>
        </pc:sldMkLst>
        <pc:spChg chg="mod">
          <ac:chgData name="Kevin Jolly Kodiyan(UST,IN)" userId="S::245118@ust.com::64e2c207-6f6c-4b12-b067-0de827879593" providerId="AD" clId="Web-{853A1DFC-834D-4310-9726-23FD9126A641}" dt="2023-04-25T12:21:01.477" v="134" actId="20577"/>
          <ac:spMkLst>
            <pc:docMk/>
            <pc:sldMk cId="4147590745" sldId="448"/>
            <ac:spMk id="3" creationId="{FB76FF58-27F7-770E-22C8-7F234C14AE2D}"/>
          </ac:spMkLst>
        </pc:spChg>
      </pc:sldChg>
      <pc:sldChg chg="modSp">
        <pc:chgData name="Kevin Jolly Kodiyan(UST,IN)" userId="S::245118@ust.com::64e2c207-6f6c-4b12-b067-0de827879593" providerId="AD" clId="Web-{853A1DFC-834D-4310-9726-23FD9126A641}" dt="2023-04-25T12:20:57.008" v="132" actId="20577"/>
        <pc:sldMkLst>
          <pc:docMk/>
          <pc:sldMk cId="893502733" sldId="449"/>
        </pc:sldMkLst>
        <pc:spChg chg="mod">
          <ac:chgData name="Kevin Jolly Kodiyan(UST,IN)" userId="S::245118@ust.com::64e2c207-6f6c-4b12-b067-0de827879593" providerId="AD" clId="Web-{853A1DFC-834D-4310-9726-23FD9126A641}" dt="2023-04-25T12:20:57.008" v="132" actId="20577"/>
          <ac:spMkLst>
            <pc:docMk/>
            <pc:sldMk cId="893502733" sldId="449"/>
            <ac:spMk id="3" creationId="{C8241D56-A94B-F937-15B3-E95F978C1B13}"/>
          </ac:spMkLst>
        </pc:spChg>
      </pc:sldChg>
      <pc:sldChg chg="modSp">
        <pc:chgData name="Kevin Jolly Kodiyan(UST,IN)" userId="S::245118@ust.com::64e2c207-6f6c-4b12-b067-0de827879593" providerId="AD" clId="Web-{853A1DFC-834D-4310-9726-23FD9126A641}" dt="2023-04-25T12:27:08.456" v="180" actId="20577"/>
        <pc:sldMkLst>
          <pc:docMk/>
          <pc:sldMk cId="2568868326" sldId="450"/>
        </pc:sldMkLst>
        <pc:spChg chg="mod">
          <ac:chgData name="Kevin Jolly Kodiyan(UST,IN)" userId="S::245118@ust.com::64e2c207-6f6c-4b12-b067-0de827879593" providerId="AD" clId="Web-{853A1DFC-834D-4310-9726-23FD9126A641}" dt="2023-04-25T12:27:08.456" v="180" actId="20577"/>
          <ac:spMkLst>
            <pc:docMk/>
            <pc:sldMk cId="2568868326" sldId="450"/>
            <ac:spMk id="3" creationId="{FC4297F0-B518-9CED-8ABF-8875210C6C21}"/>
          </ac:spMkLst>
        </pc:spChg>
      </pc:sldChg>
      <pc:sldChg chg="modSp">
        <pc:chgData name="Kevin Jolly Kodiyan(UST,IN)" userId="S::245118@ust.com::64e2c207-6f6c-4b12-b067-0de827879593" providerId="AD" clId="Web-{853A1DFC-834D-4310-9726-23FD9126A641}" dt="2023-04-25T12:27:37.910" v="182" actId="20577"/>
        <pc:sldMkLst>
          <pc:docMk/>
          <pc:sldMk cId="3962952328" sldId="453"/>
        </pc:sldMkLst>
        <pc:spChg chg="mod">
          <ac:chgData name="Kevin Jolly Kodiyan(UST,IN)" userId="S::245118@ust.com::64e2c207-6f6c-4b12-b067-0de827879593" providerId="AD" clId="Web-{853A1DFC-834D-4310-9726-23FD9126A641}" dt="2023-04-25T12:27:37.910" v="182" actId="20577"/>
          <ac:spMkLst>
            <pc:docMk/>
            <pc:sldMk cId="3962952328" sldId="453"/>
            <ac:spMk id="3" creationId="{E5C652DB-AC97-E1D6-EBB4-DBC73FE0A780}"/>
          </ac:spMkLst>
        </pc:spChg>
      </pc:sldChg>
      <pc:sldChg chg="del">
        <pc:chgData name="Kevin Jolly Kodiyan(UST,IN)" userId="S::245118@ust.com::64e2c207-6f6c-4b12-b067-0de827879593" providerId="AD" clId="Web-{853A1DFC-834D-4310-9726-23FD9126A641}" dt="2023-04-25T12:17:08.173" v="92"/>
        <pc:sldMkLst>
          <pc:docMk/>
          <pc:sldMk cId="3844351005" sldId="454"/>
        </pc:sldMkLst>
      </pc:sldChg>
      <pc:sldChg chg="del">
        <pc:chgData name="Kevin Jolly Kodiyan(UST,IN)" userId="S::245118@ust.com::64e2c207-6f6c-4b12-b067-0de827879593" providerId="AD" clId="Web-{853A1DFC-834D-4310-9726-23FD9126A641}" dt="2023-04-25T12:17:06.079" v="91"/>
        <pc:sldMkLst>
          <pc:docMk/>
          <pc:sldMk cId="2470882711" sldId="455"/>
        </pc:sldMkLst>
      </pc:sldChg>
      <pc:sldChg chg="modSp">
        <pc:chgData name="Kevin Jolly Kodiyan(UST,IN)" userId="S::245118@ust.com::64e2c207-6f6c-4b12-b067-0de827879593" providerId="AD" clId="Web-{853A1DFC-834D-4310-9726-23FD9126A641}" dt="2023-04-25T12:25:11.718" v="171" actId="1076"/>
        <pc:sldMkLst>
          <pc:docMk/>
          <pc:sldMk cId="1414393105" sldId="456"/>
        </pc:sldMkLst>
        <pc:spChg chg="mod">
          <ac:chgData name="Kevin Jolly Kodiyan(UST,IN)" userId="S::245118@ust.com::64e2c207-6f6c-4b12-b067-0de827879593" providerId="AD" clId="Web-{853A1DFC-834D-4310-9726-23FD9126A641}" dt="2023-04-25T12:25:11.718" v="171" actId="1076"/>
          <ac:spMkLst>
            <pc:docMk/>
            <pc:sldMk cId="1414393105" sldId="456"/>
            <ac:spMk id="3" creationId="{A903941F-4F28-8BF6-BA11-2767C6E0FAEF}"/>
          </ac:spMkLst>
        </pc:spChg>
      </pc:sldChg>
      <pc:sldChg chg="modSp">
        <pc:chgData name="Kevin Jolly Kodiyan(UST,IN)" userId="S::245118@ust.com::64e2c207-6f6c-4b12-b067-0de827879593" providerId="AD" clId="Web-{853A1DFC-834D-4310-9726-23FD9126A641}" dt="2023-04-25T12:21:51.931" v="140" actId="20577"/>
        <pc:sldMkLst>
          <pc:docMk/>
          <pc:sldMk cId="4067589324" sldId="460"/>
        </pc:sldMkLst>
        <pc:spChg chg="mod">
          <ac:chgData name="Kevin Jolly Kodiyan(UST,IN)" userId="S::245118@ust.com::64e2c207-6f6c-4b12-b067-0de827879593" providerId="AD" clId="Web-{853A1DFC-834D-4310-9726-23FD9126A641}" dt="2023-04-25T12:21:51.931" v="140" actId="20577"/>
          <ac:spMkLst>
            <pc:docMk/>
            <pc:sldMk cId="4067589324" sldId="460"/>
            <ac:spMk id="3" creationId="{3DD4B0A4-0B57-97CB-D04A-904F70D9CD5E}"/>
          </ac:spMkLst>
        </pc:spChg>
      </pc:sldChg>
      <pc:sldChg chg="modSp">
        <pc:chgData name="Kevin Jolly Kodiyan(UST,IN)" userId="S::245118@ust.com::64e2c207-6f6c-4b12-b067-0de827879593" providerId="AD" clId="Web-{853A1DFC-834D-4310-9726-23FD9126A641}" dt="2023-04-25T12:21:43.884" v="138" actId="20577"/>
        <pc:sldMkLst>
          <pc:docMk/>
          <pc:sldMk cId="1612071704" sldId="461"/>
        </pc:sldMkLst>
        <pc:spChg chg="mod">
          <ac:chgData name="Kevin Jolly Kodiyan(UST,IN)" userId="S::245118@ust.com::64e2c207-6f6c-4b12-b067-0de827879593" providerId="AD" clId="Web-{853A1DFC-834D-4310-9726-23FD9126A641}" dt="2023-04-25T12:21:43.884" v="138" actId="20577"/>
          <ac:spMkLst>
            <pc:docMk/>
            <pc:sldMk cId="1612071704" sldId="461"/>
            <ac:spMk id="3" creationId="{6045AC7A-715F-3589-51EA-0523095858C0}"/>
          </ac:spMkLst>
        </pc:spChg>
      </pc:sldChg>
      <pc:sldChg chg="modSp">
        <pc:chgData name="Kevin Jolly Kodiyan(UST,IN)" userId="S::245118@ust.com::64e2c207-6f6c-4b12-b067-0de827879593" providerId="AD" clId="Web-{853A1DFC-834D-4310-9726-23FD9126A641}" dt="2023-04-25T12:21:05.461" v="136" actId="20577"/>
        <pc:sldMkLst>
          <pc:docMk/>
          <pc:sldMk cId="1485067991" sldId="462"/>
        </pc:sldMkLst>
        <pc:spChg chg="mod">
          <ac:chgData name="Kevin Jolly Kodiyan(UST,IN)" userId="S::245118@ust.com::64e2c207-6f6c-4b12-b067-0de827879593" providerId="AD" clId="Web-{853A1DFC-834D-4310-9726-23FD9126A641}" dt="2023-04-25T12:21:05.461" v="136" actId="20577"/>
          <ac:spMkLst>
            <pc:docMk/>
            <pc:sldMk cId="1485067991" sldId="462"/>
            <ac:spMk id="3" creationId="{2B905FB3-B502-BA3D-D89A-CDE24DC17309}"/>
          </ac:spMkLst>
        </pc:spChg>
      </pc:sldChg>
      <pc:sldChg chg="modSp">
        <pc:chgData name="Kevin Jolly Kodiyan(UST,IN)" userId="S::245118@ust.com::64e2c207-6f6c-4b12-b067-0de827879593" providerId="AD" clId="Web-{853A1DFC-834D-4310-9726-23FD9126A641}" dt="2023-04-25T12:25:40.203" v="173" actId="20577"/>
        <pc:sldMkLst>
          <pc:docMk/>
          <pc:sldMk cId="2090874001" sldId="463"/>
        </pc:sldMkLst>
        <pc:spChg chg="mod">
          <ac:chgData name="Kevin Jolly Kodiyan(UST,IN)" userId="S::245118@ust.com::64e2c207-6f6c-4b12-b067-0de827879593" providerId="AD" clId="Web-{853A1DFC-834D-4310-9726-23FD9126A641}" dt="2023-04-25T12:25:40.203" v="173" actId="20577"/>
          <ac:spMkLst>
            <pc:docMk/>
            <pc:sldMk cId="2090874001" sldId="463"/>
            <ac:spMk id="3" creationId="{D8FF42DD-4028-0D45-318E-4B5DECEA8047}"/>
          </ac:spMkLst>
        </pc:spChg>
      </pc:sldChg>
      <pc:sldChg chg="modSp">
        <pc:chgData name="Kevin Jolly Kodiyan(UST,IN)" userId="S::245118@ust.com::64e2c207-6f6c-4b12-b067-0de827879593" providerId="AD" clId="Web-{853A1DFC-834D-4310-9726-23FD9126A641}" dt="2023-04-25T09:58:29.235" v="1" actId="20577"/>
        <pc:sldMkLst>
          <pc:docMk/>
          <pc:sldMk cId="1631973839" sldId="464"/>
        </pc:sldMkLst>
        <pc:spChg chg="mod">
          <ac:chgData name="Kevin Jolly Kodiyan(UST,IN)" userId="S::245118@ust.com::64e2c207-6f6c-4b12-b067-0de827879593" providerId="AD" clId="Web-{853A1DFC-834D-4310-9726-23FD9126A641}" dt="2023-04-25T09:58:29.235" v="1" actId="20577"/>
          <ac:spMkLst>
            <pc:docMk/>
            <pc:sldMk cId="1631973839" sldId="464"/>
            <ac:spMk id="3" creationId="{A53B2E85-3E71-23F4-155E-7FE5C03ACD7F}"/>
          </ac:spMkLst>
        </pc:spChg>
      </pc:sldChg>
      <pc:sldChg chg="addSp delSp modSp">
        <pc:chgData name="Kevin Jolly Kodiyan(UST,IN)" userId="S::245118@ust.com::64e2c207-6f6c-4b12-b067-0de827879593" providerId="AD" clId="Web-{853A1DFC-834D-4310-9726-23FD9126A641}" dt="2023-04-25T12:26:04.313" v="175" actId="20577"/>
        <pc:sldMkLst>
          <pc:docMk/>
          <pc:sldMk cId="267481552" sldId="467"/>
        </pc:sldMkLst>
        <pc:spChg chg="mod">
          <ac:chgData name="Kevin Jolly Kodiyan(UST,IN)" userId="S::245118@ust.com::64e2c207-6f6c-4b12-b067-0de827879593" providerId="AD" clId="Web-{853A1DFC-834D-4310-9726-23FD9126A641}" dt="2023-04-25T12:14:04.277" v="86" actId="20577"/>
          <ac:spMkLst>
            <pc:docMk/>
            <pc:sldMk cId="267481552" sldId="467"/>
            <ac:spMk id="2" creationId="{5AE780E2-B002-3921-2BF6-48B80ACBAD75}"/>
          </ac:spMkLst>
        </pc:spChg>
        <pc:spChg chg="mod">
          <ac:chgData name="Kevin Jolly Kodiyan(UST,IN)" userId="S::245118@ust.com::64e2c207-6f6c-4b12-b067-0de827879593" providerId="AD" clId="Web-{853A1DFC-834D-4310-9726-23FD9126A641}" dt="2023-04-25T12:26:04.313" v="175" actId="20577"/>
          <ac:spMkLst>
            <pc:docMk/>
            <pc:sldMk cId="267481552" sldId="467"/>
            <ac:spMk id="3" creationId="{55D323C7-A420-AB6B-CE34-6F1F350B2D84}"/>
          </ac:spMkLst>
        </pc:spChg>
        <pc:spChg chg="del">
          <ac:chgData name="Kevin Jolly Kodiyan(UST,IN)" userId="S::245118@ust.com::64e2c207-6f6c-4b12-b067-0de827879593" providerId="AD" clId="Web-{853A1DFC-834D-4310-9726-23FD9126A641}" dt="2023-04-25T12:15:39.655" v="88"/>
          <ac:spMkLst>
            <pc:docMk/>
            <pc:sldMk cId="267481552" sldId="467"/>
            <ac:spMk id="4" creationId="{4B8DA673-625B-5F81-A4C3-510237DBE69F}"/>
          </ac:spMkLst>
        </pc:spChg>
        <pc:picChg chg="add mod ord">
          <ac:chgData name="Kevin Jolly Kodiyan(UST,IN)" userId="S::245118@ust.com::64e2c207-6f6c-4b12-b067-0de827879593" providerId="AD" clId="Web-{853A1DFC-834D-4310-9726-23FD9126A641}" dt="2023-04-25T12:15:48.733" v="89" actId="14100"/>
          <ac:picMkLst>
            <pc:docMk/>
            <pc:sldMk cId="267481552" sldId="467"/>
            <ac:picMk id="5" creationId="{8ED7C208-9851-7C39-07F6-FBB859BC002E}"/>
          </ac:picMkLst>
        </pc:picChg>
      </pc:sldChg>
      <pc:sldChg chg="addSp delSp modSp">
        <pc:chgData name="Kevin Jolly Kodiyan(UST,IN)" userId="S::245118@ust.com::64e2c207-6f6c-4b12-b067-0de827879593" providerId="AD" clId="Web-{853A1DFC-834D-4310-9726-23FD9126A641}" dt="2023-04-25T11:25:24.474" v="75" actId="1076"/>
        <pc:sldMkLst>
          <pc:docMk/>
          <pc:sldMk cId="2551743999" sldId="468"/>
        </pc:sldMkLst>
        <pc:spChg chg="add del">
          <ac:chgData name="Kevin Jolly Kodiyan(UST,IN)" userId="S::245118@ust.com::64e2c207-6f6c-4b12-b067-0de827879593" providerId="AD" clId="Web-{853A1DFC-834D-4310-9726-23FD9126A641}" dt="2023-04-25T10:17:16.678" v="10"/>
          <ac:spMkLst>
            <pc:docMk/>
            <pc:sldMk cId="2551743999" sldId="468"/>
            <ac:spMk id="4" creationId="{4471EC61-A1EA-A97D-3414-8CFC2CC0CF6A}"/>
          </ac:spMkLst>
        </pc:spChg>
        <pc:spChg chg="add mod">
          <ac:chgData name="Kevin Jolly Kodiyan(UST,IN)" userId="S::245118@ust.com::64e2c207-6f6c-4b12-b067-0de827879593" providerId="AD" clId="Web-{853A1DFC-834D-4310-9726-23FD9126A641}" dt="2023-04-25T11:25:24.474" v="75" actId="1076"/>
          <ac:spMkLst>
            <pc:docMk/>
            <pc:sldMk cId="2551743999" sldId="468"/>
            <ac:spMk id="8" creationId="{BBAB3DE4-D751-9BC5-885F-2A063563EB57}"/>
          </ac:spMkLst>
        </pc:spChg>
        <pc:picChg chg="add del mod ord">
          <ac:chgData name="Kevin Jolly Kodiyan(UST,IN)" userId="S::245118@ust.com::64e2c207-6f6c-4b12-b067-0de827879593" providerId="AD" clId="Web-{853A1DFC-834D-4310-9726-23FD9126A641}" dt="2023-04-25T10:16:23.895" v="7"/>
          <ac:picMkLst>
            <pc:docMk/>
            <pc:sldMk cId="2551743999" sldId="468"/>
            <ac:picMk id="5" creationId="{F18C4937-FF21-7C46-37BE-2C779F03DC5D}"/>
          </ac:picMkLst>
        </pc:picChg>
        <pc:picChg chg="add del mod ord">
          <ac:chgData name="Kevin Jolly Kodiyan(UST,IN)" userId="S::245118@ust.com::64e2c207-6f6c-4b12-b067-0de827879593" providerId="AD" clId="Web-{853A1DFC-834D-4310-9726-23FD9126A641}" dt="2023-04-25T10:16:30.473" v="9"/>
          <ac:picMkLst>
            <pc:docMk/>
            <pc:sldMk cId="2551743999" sldId="468"/>
            <ac:picMk id="6" creationId="{F52FA1C9-C77B-8BC8-38BE-3844EDB647B8}"/>
          </ac:picMkLst>
        </pc:picChg>
        <pc:picChg chg="add mod ord">
          <ac:chgData name="Kevin Jolly Kodiyan(UST,IN)" userId="S::245118@ust.com::64e2c207-6f6c-4b12-b067-0de827879593" providerId="AD" clId="Web-{853A1DFC-834D-4310-9726-23FD9126A641}" dt="2023-04-25T10:17:31.757" v="12" actId="1076"/>
          <ac:picMkLst>
            <pc:docMk/>
            <pc:sldMk cId="2551743999" sldId="468"/>
            <ac:picMk id="7" creationId="{50A8915B-4D84-C138-7254-B710D5AE4804}"/>
          </ac:picMkLst>
        </pc:picChg>
      </pc:sldChg>
      <pc:sldChg chg="modSp">
        <pc:chgData name="Kevin Jolly Kodiyan(UST,IN)" userId="S::245118@ust.com::64e2c207-6f6c-4b12-b067-0de827879593" providerId="AD" clId="Web-{853A1DFC-834D-4310-9726-23FD9126A641}" dt="2023-04-25T12:26:21.595" v="178" actId="1076"/>
        <pc:sldMkLst>
          <pc:docMk/>
          <pc:sldMk cId="2435182464" sldId="469"/>
        </pc:sldMkLst>
        <pc:spChg chg="mod">
          <ac:chgData name="Kevin Jolly Kodiyan(UST,IN)" userId="S::245118@ust.com::64e2c207-6f6c-4b12-b067-0de827879593" providerId="AD" clId="Web-{853A1DFC-834D-4310-9726-23FD9126A641}" dt="2023-04-25T12:26:21.595" v="178" actId="1076"/>
          <ac:spMkLst>
            <pc:docMk/>
            <pc:sldMk cId="2435182464" sldId="469"/>
            <ac:spMk id="3" creationId="{F2E3D403-B975-AA72-9D8B-3B0B4036BF81}"/>
          </ac:spMkLst>
        </pc:spChg>
      </pc:sldChg>
      <pc:sldChg chg="modSp">
        <pc:chgData name="Kevin Jolly Kodiyan(UST,IN)" userId="S::245118@ust.com::64e2c207-6f6c-4b12-b067-0de827879593" providerId="AD" clId="Web-{853A1DFC-834D-4310-9726-23FD9126A641}" dt="2023-04-25T12:26:32.111" v="179" actId="20577"/>
        <pc:sldMkLst>
          <pc:docMk/>
          <pc:sldMk cId="3719031815" sldId="470"/>
        </pc:sldMkLst>
        <pc:spChg chg="mod">
          <ac:chgData name="Kevin Jolly Kodiyan(UST,IN)" userId="S::245118@ust.com::64e2c207-6f6c-4b12-b067-0de827879593" providerId="AD" clId="Web-{853A1DFC-834D-4310-9726-23FD9126A641}" dt="2023-04-25T12:26:32.111" v="179" actId="20577"/>
          <ac:spMkLst>
            <pc:docMk/>
            <pc:sldMk cId="3719031815" sldId="470"/>
            <ac:spMk id="3" creationId="{F269BF90-4C62-DD97-BEC2-40CAC27D70B1}"/>
          </ac:spMkLst>
        </pc:spChg>
      </pc:sldChg>
      <pc:sldChg chg="modSp">
        <pc:chgData name="Kevin Jolly Kodiyan(UST,IN)" userId="S::245118@ust.com::64e2c207-6f6c-4b12-b067-0de827879593" providerId="AD" clId="Web-{853A1DFC-834D-4310-9726-23FD9126A641}" dt="2023-04-25T12:24:20.623" v="168" actId="14100"/>
        <pc:sldMkLst>
          <pc:docMk/>
          <pc:sldMk cId="4046677989" sldId="472"/>
        </pc:sldMkLst>
        <pc:spChg chg="mod">
          <ac:chgData name="Kevin Jolly Kodiyan(UST,IN)" userId="S::245118@ust.com::64e2c207-6f6c-4b12-b067-0de827879593" providerId="AD" clId="Web-{853A1DFC-834D-4310-9726-23FD9126A641}" dt="2023-04-25T12:24:20.623" v="168" actId="14100"/>
          <ac:spMkLst>
            <pc:docMk/>
            <pc:sldMk cId="4046677989" sldId="472"/>
            <ac:spMk id="3" creationId="{11FBDDEB-B7E3-025C-8FB6-AB608AC814B1}"/>
          </ac:spMkLst>
        </pc:spChg>
        <pc:picChg chg="mod">
          <ac:chgData name="Kevin Jolly Kodiyan(UST,IN)" userId="S::245118@ust.com::64e2c207-6f6c-4b12-b067-0de827879593" providerId="AD" clId="Web-{853A1DFC-834D-4310-9726-23FD9126A641}" dt="2023-04-25T12:23:01.339" v="152" actId="14100"/>
          <ac:picMkLst>
            <pc:docMk/>
            <pc:sldMk cId="4046677989" sldId="472"/>
            <ac:picMk id="4" creationId="{F7C9AA96-3975-B3AE-65E1-D2C81FD52C5C}"/>
          </ac:picMkLst>
        </pc:picChg>
      </pc:sldChg>
      <pc:sldChg chg="modSp">
        <pc:chgData name="Kevin Jolly Kodiyan(UST,IN)" userId="S::245118@ust.com::64e2c207-6f6c-4b12-b067-0de827879593" providerId="AD" clId="Web-{853A1DFC-834D-4310-9726-23FD9126A641}" dt="2023-04-25T12:22:31.464" v="146" actId="20577"/>
        <pc:sldMkLst>
          <pc:docMk/>
          <pc:sldMk cId="2003828980" sldId="473"/>
        </pc:sldMkLst>
        <pc:spChg chg="mod">
          <ac:chgData name="Kevin Jolly Kodiyan(UST,IN)" userId="S::245118@ust.com::64e2c207-6f6c-4b12-b067-0de827879593" providerId="AD" clId="Web-{853A1DFC-834D-4310-9726-23FD9126A641}" dt="2023-04-25T12:22:31.464" v="146" actId="20577"/>
          <ac:spMkLst>
            <pc:docMk/>
            <pc:sldMk cId="2003828980" sldId="473"/>
            <ac:spMk id="7" creationId="{8071E932-6C22-1588-50CF-18F2C6E0A672}"/>
          </ac:spMkLst>
        </pc:spChg>
      </pc:sldChg>
      <pc:sldChg chg="del">
        <pc:chgData name="Kevin Jolly Kodiyan(UST,IN)" userId="S::245118@ust.com::64e2c207-6f6c-4b12-b067-0de827879593" providerId="AD" clId="Web-{853A1DFC-834D-4310-9726-23FD9126A641}" dt="2023-04-25T12:17:04.361" v="90"/>
        <pc:sldMkLst>
          <pc:docMk/>
          <pc:sldMk cId="3909430386" sldId="474"/>
        </pc:sldMkLst>
      </pc:sldChg>
      <pc:sldChg chg="modSp">
        <pc:chgData name="Kevin Jolly Kodiyan(UST,IN)" userId="S::245118@ust.com::64e2c207-6f6c-4b12-b067-0de827879593" providerId="AD" clId="Web-{853A1DFC-834D-4310-9726-23FD9126A641}" dt="2023-04-25T12:22:04.635" v="142" actId="20577"/>
        <pc:sldMkLst>
          <pc:docMk/>
          <pc:sldMk cId="564165894" sldId="475"/>
        </pc:sldMkLst>
        <pc:spChg chg="mod">
          <ac:chgData name="Kevin Jolly Kodiyan(UST,IN)" userId="S::245118@ust.com::64e2c207-6f6c-4b12-b067-0de827879593" providerId="AD" clId="Web-{853A1DFC-834D-4310-9726-23FD9126A641}" dt="2023-04-25T12:22:04.635" v="142" actId="20577"/>
          <ac:spMkLst>
            <pc:docMk/>
            <pc:sldMk cId="564165894" sldId="475"/>
            <ac:spMk id="3" creationId="{3DD4B0A4-0B57-97CB-D04A-904F70D9CD5E}"/>
          </ac:spMkLst>
        </pc:spChg>
      </pc:sldChg>
      <pc:sldChg chg="delSp">
        <pc:chgData name="Kevin Jolly Kodiyan(UST,IN)" userId="S::245118@ust.com::64e2c207-6f6c-4b12-b067-0de827879593" providerId="AD" clId="Web-{853A1DFC-834D-4310-9726-23FD9126A641}" dt="2023-04-25T12:29:50.288" v="199"/>
        <pc:sldMkLst>
          <pc:docMk/>
          <pc:sldMk cId="1129871929" sldId="476"/>
        </pc:sldMkLst>
        <pc:spChg chg="del">
          <ac:chgData name="Kevin Jolly Kodiyan(UST,IN)" userId="S::245118@ust.com::64e2c207-6f6c-4b12-b067-0de827879593" providerId="AD" clId="Web-{853A1DFC-834D-4310-9726-23FD9126A641}" dt="2023-04-25T12:29:50.288" v="199"/>
          <ac:spMkLst>
            <pc:docMk/>
            <pc:sldMk cId="1129871929" sldId="476"/>
            <ac:spMk id="2" creationId="{6678BF2D-4361-4FBA-0124-18A3646985EC}"/>
          </ac:spMkLst>
        </pc:spChg>
      </pc:sldChg>
    </pc:docChg>
  </pc:docChgLst>
  <pc:docChgLst>
    <pc:chgData name="Kevin Jolly Kodiyan(UST,IN)" userId="S::245118@ust.com::64e2c207-6f6c-4b12-b067-0de827879593" providerId="AD" clId="Web-{69CBAE0F-EC56-4875-A738-52E6B6562036}"/>
    <pc:docChg chg="addSld modSld sldOrd">
      <pc:chgData name="Kevin Jolly Kodiyan(UST,IN)" userId="S::245118@ust.com::64e2c207-6f6c-4b12-b067-0de827879593" providerId="AD" clId="Web-{69CBAE0F-EC56-4875-A738-52E6B6562036}" dt="2023-03-02T17:40:30.816" v="260" actId="20577"/>
      <pc:docMkLst>
        <pc:docMk/>
      </pc:docMkLst>
      <pc:sldChg chg="addSp delSp modSp">
        <pc:chgData name="Kevin Jolly Kodiyan(UST,IN)" userId="S::245118@ust.com::64e2c207-6f6c-4b12-b067-0de827879593" providerId="AD" clId="Web-{69CBAE0F-EC56-4875-A738-52E6B6562036}" dt="2023-03-02T17:37:39.062" v="255" actId="20577"/>
        <pc:sldMkLst>
          <pc:docMk/>
          <pc:sldMk cId="2484011671" sldId="439"/>
        </pc:sldMkLst>
        <pc:spChg chg="add del mod">
          <ac:chgData name="Kevin Jolly Kodiyan(UST,IN)" userId="S::245118@ust.com::64e2c207-6f6c-4b12-b067-0de827879593" providerId="AD" clId="Web-{69CBAE0F-EC56-4875-A738-52E6B6562036}" dt="2023-03-02T17:37:14.074" v="240"/>
          <ac:spMkLst>
            <pc:docMk/>
            <pc:sldMk cId="2484011671" sldId="439"/>
            <ac:spMk id="2" creationId="{497B2FB9-6C51-1445-BC11-04883C367D48}"/>
          </ac:spMkLst>
        </pc:spChg>
        <pc:spChg chg="mod">
          <ac:chgData name="Kevin Jolly Kodiyan(UST,IN)" userId="S::245118@ust.com::64e2c207-6f6c-4b12-b067-0de827879593" providerId="AD" clId="Web-{69CBAE0F-EC56-4875-A738-52E6B6562036}" dt="2023-03-02T17:36:42.729" v="233" actId="1076"/>
          <ac:spMkLst>
            <pc:docMk/>
            <pc:sldMk cId="2484011671" sldId="439"/>
            <ac:spMk id="3" creationId="{0D5E6055-F0C6-0655-9890-FA59984729E3}"/>
          </ac:spMkLst>
        </pc:spChg>
        <pc:spChg chg="add del mod">
          <ac:chgData name="Kevin Jolly Kodiyan(UST,IN)" userId="S::245118@ust.com::64e2c207-6f6c-4b12-b067-0de827879593" providerId="AD" clId="Web-{69CBAE0F-EC56-4875-A738-52E6B6562036}" dt="2023-03-02T17:36:57.183" v="237"/>
          <ac:spMkLst>
            <pc:docMk/>
            <pc:sldMk cId="2484011671" sldId="439"/>
            <ac:spMk id="7" creationId="{9D8514D8-BBFB-A214-C5CC-7DD188D0431C}"/>
          </ac:spMkLst>
        </pc:spChg>
        <pc:spChg chg="add del">
          <ac:chgData name="Kevin Jolly Kodiyan(UST,IN)" userId="S::245118@ust.com::64e2c207-6f6c-4b12-b067-0de827879593" providerId="AD" clId="Web-{69CBAE0F-EC56-4875-A738-52E6B6562036}" dt="2023-03-02T17:36:55.776" v="236"/>
          <ac:spMkLst>
            <pc:docMk/>
            <pc:sldMk cId="2484011671" sldId="439"/>
            <ac:spMk id="9" creationId="{0DBC7333-683D-597F-AB20-1D5E32E9C5B7}"/>
          </ac:spMkLst>
        </pc:spChg>
        <pc:spChg chg="add del mod">
          <ac:chgData name="Kevin Jolly Kodiyan(UST,IN)" userId="S::245118@ust.com::64e2c207-6f6c-4b12-b067-0de827879593" providerId="AD" clId="Web-{69CBAE0F-EC56-4875-A738-52E6B6562036}" dt="2023-03-02T17:37:17.558" v="241"/>
          <ac:spMkLst>
            <pc:docMk/>
            <pc:sldMk cId="2484011671" sldId="439"/>
            <ac:spMk id="11" creationId="{6153A958-0687-F32B-D860-CB918F68E683}"/>
          </ac:spMkLst>
        </pc:spChg>
        <pc:spChg chg="add mod">
          <ac:chgData name="Kevin Jolly Kodiyan(UST,IN)" userId="S::245118@ust.com::64e2c207-6f6c-4b12-b067-0de827879593" providerId="AD" clId="Web-{69CBAE0F-EC56-4875-A738-52E6B6562036}" dt="2023-03-02T17:37:39.062" v="255" actId="20577"/>
          <ac:spMkLst>
            <pc:docMk/>
            <pc:sldMk cId="2484011671" sldId="439"/>
            <ac:spMk id="13" creationId="{F79A1F09-4827-0F16-3256-995ABC10DE2A}"/>
          </ac:spMkLst>
        </pc:spChg>
        <pc:picChg chg="mod">
          <ac:chgData name="Kevin Jolly Kodiyan(UST,IN)" userId="S::245118@ust.com::64e2c207-6f6c-4b12-b067-0de827879593" providerId="AD" clId="Web-{69CBAE0F-EC56-4875-A738-52E6B6562036}" dt="2023-03-02T17:36:39.776" v="232" actId="1076"/>
          <ac:picMkLst>
            <pc:docMk/>
            <pc:sldMk cId="2484011671" sldId="439"/>
            <ac:picMk id="5" creationId="{ACC56442-F523-B797-B35E-4DC7CA9359FE}"/>
          </ac:picMkLst>
        </pc:picChg>
      </pc:sldChg>
      <pc:sldChg chg="addSp modSp">
        <pc:chgData name="Kevin Jolly Kodiyan(UST,IN)" userId="S::245118@ust.com::64e2c207-6f6c-4b12-b067-0de827879593" providerId="AD" clId="Web-{69CBAE0F-EC56-4875-A738-52E6B6562036}" dt="2023-03-02T16:32:32.912" v="67" actId="1076"/>
        <pc:sldMkLst>
          <pc:docMk/>
          <pc:sldMk cId="423160294" sldId="440"/>
        </pc:sldMkLst>
        <pc:spChg chg="mod">
          <ac:chgData name="Kevin Jolly Kodiyan(UST,IN)" userId="S::245118@ust.com::64e2c207-6f6c-4b12-b067-0de827879593" providerId="AD" clId="Web-{69CBAE0F-EC56-4875-A738-52E6B6562036}" dt="2023-03-02T16:32:32.912" v="67" actId="1076"/>
          <ac:spMkLst>
            <pc:docMk/>
            <pc:sldMk cId="423160294" sldId="440"/>
            <ac:spMk id="2" creationId="{497B2FB9-6C51-1445-BC11-04883C367D48}"/>
          </ac:spMkLst>
        </pc:spChg>
        <pc:spChg chg="add mod">
          <ac:chgData name="Kevin Jolly Kodiyan(UST,IN)" userId="S::245118@ust.com::64e2c207-6f6c-4b12-b067-0de827879593" providerId="AD" clId="Web-{69CBAE0F-EC56-4875-A738-52E6B6562036}" dt="2023-03-02T16:30:57.549" v="60" actId="20577"/>
          <ac:spMkLst>
            <pc:docMk/>
            <pc:sldMk cId="423160294" sldId="440"/>
            <ac:spMk id="5" creationId="{6755575A-E689-9387-BEBF-2D6D5A40B41A}"/>
          </ac:spMkLst>
        </pc:spChg>
      </pc:sldChg>
      <pc:sldChg chg="modSp">
        <pc:chgData name="Kevin Jolly Kodiyan(UST,IN)" userId="S::245118@ust.com::64e2c207-6f6c-4b12-b067-0de827879593" providerId="AD" clId="Web-{69CBAE0F-EC56-4875-A738-52E6B6562036}" dt="2023-03-02T16:27:50.902" v="34" actId="20577"/>
        <pc:sldMkLst>
          <pc:docMk/>
          <pc:sldMk cId="2623629534" sldId="444"/>
        </pc:sldMkLst>
        <pc:spChg chg="mod">
          <ac:chgData name="Kevin Jolly Kodiyan(UST,IN)" userId="S::245118@ust.com::64e2c207-6f6c-4b12-b067-0de827879593" providerId="AD" clId="Web-{69CBAE0F-EC56-4875-A738-52E6B6562036}" dt="2023-03-02T16:26:46.431" v="26" actId="20577"/>
          <ac:spMkLst>
            <pc:docMk/>
            <pc:sldMk cId="2623629534" sldId="444"/>
            <ac:spMk id="2" creationId="{73C645FD-90D9-8D90-3D29-F6B63FCC7508}"/>
          </ac:spMkLst>
        </pc:spChg>
        <pc:spChg chg="mod">
          <ac:chgData name="Kevin Jolly Kodiyan(UST,IN)" userId="S::245118@ust.com::64e2c207-6f6c-4b12-b067-0de827879593" providerId="AD" clId="Web-{69CBAE0F-EC56-4875-A738-52E6B6562036}" dt="2023-03-02T16:27:50.902" v="34" actId="20577"/>
          <ac:spMkLst>
            <pc:docMk/>
            <pc:sldMk cId="2623629534" sldId="444"/>
            <ac:spMk id="3" creationId="{BF243161-B03D-1F21-6568-AA7EEC53D550}"/>
          </ac:spMkLst>
        </pc:spChg>
      </pc:sldChg>
      <pc:sldChg chg="modSp">
        <pc:chgData name="Kevin Jolly Kodiyan(UST,IN)" userId="S::245118@ust.com::64e2c207-6f6c-4b12-b067-0de827879593" providerId="AD" clId="Web-{69CBAE0F-EC56-4875-A738-52E6B6562036}" dt="2023-03-02T16:32:16.099" v="66" actId="1076"/>
        <pc:sldMkLst>
          <pc:docMk/>
          <pc:sldMk cId="1484123600" sldId="445"/>
        </pc:sldMkLst>
        <pc:spChg chg="mod">
          <ac:chgData name="Kevin Jolly Kodiyan(UST,IN)" userId="S::245118@ust.com::64e2c207-6f6c-4b12-b067-0de827879593" providerId="AD" clId="Web-{69CBAE0F-EC56-4875-A738-52E6B6562036}" dt="2023-03-02T16:32:16.099" v="66" actId="1076"/>
          <ac:spMkLst>
            <pc:docMk/>
            <pc:sldMk cId="1484123600" sldId="445"/>
            <ac:spMk id="2" creationId="{0B1CF578-1AF6-C74F-2772-9D152543038C}"/>
          </ac:spMkLst>
        </pc:spChg>
        <pc:spChg chg="mod">
          <ac:chgData name="Kevin Jolly Kodiyan(UST,IN)" userId="S::245118@ust.com::64e2c207-6f6c-4b12-b067-0de827879593" providerId="AD" clId="Web-{69CBAE0F-EC56-4875-A738-52E6B6562036}" dt="2023-03-02T16:29:40.734" v="49" actId="20577"/>
          <ac:spMkLst>
            <pc:docMk/>
            <pc:sldMk cId="1484123600" sldId="445"/>
            <ac:spMk id="3" creationId="{C2B60BDB-C855-5AFA-538F-EB1D68BD3BE1}"/>
          </ac:spMkLst>
        </pc:spChg>
      </pc:sldChg>
      <pc:sldChg chg="addSp modSp">
        <pc:chgData name="Kevin Jolly Kodiyan(UST,IN)" userId="S::245118@ust.com::64e2c207-6f6c-4b12-b067-0de827879593" providerId="AD" clId="Web-{69CBAE0F-EC56-4875-A738-52E6B6562036}" dt="2023-03-02T16:33:32.507" v="72" actId="20577"/>
        <pc:sldMkLst>
          <pc:docMk/>
          <pc:sldMk cId="3400112610" sldId="454"/>
        </pc:sldMkLst>
        <pc:spChg chg="mod">
          <ac:chgData name="Kevin Jolly Kodiyan(UST,IN)" userId="S::245118@ust.com::64e2c207-6f6c-4b12-b067-0de827879593" providerId="AD" clId="Web-{69CBAE0F-EC56-4875-A738-52E6B6562036}" dt="2023-03-02T16:32:47.147" v="68" actId="1076"/>
          <ac:spMkLst>
            <pc:docMk/>
            <pc:sldMk cId="3400112610" sldId="454"/>
            <ac:spMk id="2" creationId="{497B2FB9-6C51-1445-BC11-04883C367D48}"/>
          </ac:spMkLst>
        </pc:spChg>
        <pc:spChg chg="add mod">
          <ac:chgData name="Kevin Jolly Kodiyan(UST,IN)" userId="S::245118@ust.com::64e2c207-6f6c-4b12-b067-0de827879593" providerId="AD" clId="Web-{69CBAE0F-EC56-4875-A738-52E6B6562036}" dt="2023-03-02T16:33:32.507" v="72" actId="20577"/>
          <ac:spMkLst>
            <pc:docMk/>
            <pc:sldMk cId="3400112610" sldId="454"/>
            <ac:spMk id="5" creationId="{A687EFB8-AAA3-AF7F-A84E-8C05FB3FA004}"/>
          </ac:spMkLst>
        </pc:spChg>
      </pc:sldChg>
      <pc:sldChg chg="addSp delSp modSp new ord">
        <pc:chgData name="Kevin Jolly Kodiyan(UST,IN)" userId="S::245118@ust.com::64e2c207-6f6c-4b12-b067-0de827879593" providerId="AD" clId="Web-{69CBAE0F-EC56-4875-A738-52E6B6562036}" dt="2023-03-02T17:40:30.816" v="260" actId="20577"/>
        <pc:sldMkLst>
          <pc:docMk/>
          <pc:sldMk cId="278916724" sldId="473"/>
        </pc:sldMkLst>
        <pc:spChg chg="del mod">
          <ac:chgData name="Kevin Jolly Kodiyan(UST,IN)" userId="S::245118@ust.com::64e2c207-6f6c-4b12-b067-0de827879593" providerId="AD" clId="Web-{69CBAE0F-EC56-4875-A738-52E6B6562036}" dt="2023-03-02T16:49:24.305" v="124"/>
          <ac:spMkLst>
            <pc:docMk/>
            <pc:sldMk cId="278916724" sldId="473"/>
            <ac:spMk id="2" creationId="{C14CFFE1-7253-DD16-FCBF-ABE5AC1CC1C2}"/>
          </ac:spMkLst>
        </pc:spChg>
        <pc:spChg chg="mod">
          <ac:chgData name="Kevin Jolly Kodiyan(UST,IN)" userId="S::245118@ust.com::64e2c207-6f6c-4b12-b067-0de827879593" providerId="AD" clId="Web-{69CBAE0F-EC56-4875-A738-52E6B6562036}" dt="2023-03-02T17:40:30.816" v="260" actId="20577"/>
          <ac:spMkLst>
            <pc:docMk/>
            <pc:sldMk cId="278916724" sldId="473"/>
            <ac:spMk id="3" creationId="{9E46164D-4631-0ADE-E16C-A6C59E7CEFC9}"/>
          </ac:spMkLst>
        </pc:spChg>
        <pc:spChg chg="add mod">
          <ac:chgData name="Kevin Jolly Kodiyan(UST,IN)" userId="S::245118@ust.com::64e2c207-6f6c-4b12-b067-0de827879593" providerId="AD" clId="Web-{69CBAE0F-EC56-4875-A738-52E6B6562036}" dt="2023-03-02T16:49:29.946" v="125" actId="1076"/>
          <ac:spMkLst>
            <pc:docMk/>
            <pc:sldMk cId="278916724" sldId="473"/>
            <ac:spMk id="5" creationId="{AB75EC89-53F1-C02A-A77A-CC5F6C4A0054}"/>
          </ac:spMkLst>
        </pc:spChg>
      </pc:sldChg>
      <pc:sldChg chg="modSp new">
        <pc:chgData name="Kevin Jolly Kodiyan(UST,IN)" userId="S::245118@ust.com::64e2c207-6f6c-4b12-b067-0de827879593" providerId="AD" clId="Web-{69CBAE0F-EC56-4875-A738-52E6B6562036}" dt="2023-03-02T17:40:09.925" v="257" actId="20577"/>
        <pc:sldMkLst>
          <pc:docMk/>
          <pc:sldMk cId="1134057694" sldId="474"/>
        </pc:sldMkLst>
        <pc:spChg chg="mod">
          <ac:chgData name="Kevin Jolly Kodiyan(UST,IN)" userId="S::245118@ust.com::64e2c207-6f6c-4b12-b067-0de827879593" providerId="AD" clId="Web-{69CBAE0F-EC56-4875-A738-52E6B6562036}" dt="2023-03-02T16:50:52.699" v="138" actId="1076"/>
          <ac:spMkLst>
            <pc:docMk/>
            <pc:sldMk cId="1134057694" sldId="474"/>
            <ac:spMk id="2" creationId="{E38A43AE-BA24-31E2-9512-79F1A0AC50CE}"/>
          </ac:spMkLst>
        </pc:spChg>
        <pc:spChg chg="mod">
          <ac:chgData name="Kevin Jolly Kodiyan(UST,IN)" userId="S::245118@ust.com::64e2c207-6f6c-4b12-b067-0de827879593" providerId="AD" clId="Web-{69CBAE0F-EC56-4875-A738-52E6B6562036}" dt="2023-03-02T17:40:09.925" v="257" actId="20577"/>
          <ac:spMkLst>
            <pc:docMk/>
            <pc:sldMk cId="1134057694" sldId="474"/>
            <ac:spMk id="3" creationId="{9B4ABAD6-95BC-6791-D11D-B7FD0AD4746F}"/>
          </ac:spMkLst>
        </pc:spChg>
      </pc:sldChg>
      <pc:sldChg chg="addSp delSp modSp new">
        <pc:chgData name="Kevin Jolly Kodiyan(UST,IN)" userId="S::245118@ust.com::64e2c207-6f6c-4b12-b067-0de827879593" providerId="AD" clId="Web-{69CBAE0F-EC56-4875-A738-52E6B6562036}" dt="2023-03-02T17:31:53.284" v="195" actId="20577"/>
        <pc:sldMkLst>
          <pc:docMk/>
          <pc:sldMk cId="132281171" sldId="475"/>
        </pc:sldMkLst>
        <pc:spChg chg="mod">
          <ac:chgData name="Kevin Jolly Kodiyan(UST,IN)" userId="S::245118@ust.com::64e2c207-6f6c-4b12-b067-0de827879593" providerId="AD" clId="Web-{69CBAE0F-EC56-4875-A738-52E6B6562036}" dt="2023-03-02T17:28:28.529" v="185" actId="20577"/>
          <ac:spMkLst>
            <pc:docMk/>
            <pc:sldMk cId="132281171" sldId="475"/>
            <ac:spMk id="2" creationId="{76DC5671-D2D2-BAEA-8889-123E52BB025E}"/>
          </ac:spMkLst>
        </pc:spChg>
        <pc:spChg chg="del">
          <ac:chgData name="Kevin Jolly Kodiyan(UST,IN)" userId="S::245118@ust.com::64e2c207-6f6c-4b12-b067-0de827879593" providerId="AD" clId="Web-{69CBAE0F-EC56-4875-A738-52E6B6562036}" dt="2023-03-02T16:55:29.317" v="177"/>
          <ac:spMkLst>
            <pc:docMk/>
            <pc:sldMk cId="132281171" sldId="475"/>
            <ac:spMk id="3" creationId="{D1DC4700-66E3-2D90-2353-12125F914811}"/>
          </ac:spMkLst>
        </pc:spChg>
        <pc:spChg chg="add mod">
          <ac:chgData name="Kevin Jolly Kodiyan(UST,IN)" userId="S::245118@ust.com::64e2c207-6f6c-4b12-b067-0de827879593" providerId="AD" clId="Web-{69CBAE0F-EC56-4875-A738-52E6B6562036}" dt="2023-03-02T17:31:53.284" v="195" actId="20577"/>
          <ac:spMkLst>
            <pc:docMk/>
            <pc:sldMk cId="132281171" sldId="475"/>
            <ac:spMk id="5" creationId="{EA88F9BA-2AEF-CEA8-5266-5CE4A0029EB7}"/>
          </ac:spMkLst>
        </pc:spChg>
      </pc:sldChg>
      <pc:sldChg chg="addSp delSp modSp new">
        <pc:chgData name="Kevin Jolly Kodiyan(UST,IN)" userId="S::245118@ust.com::64e2c207-6f6c-4b12-b067-0de827879593" providerId="AD" clId="Web-{69CBAE0F-EC56-4875-A738-52E6B6562036}" dt="2023-03-02T17:40:14.785" v="258" actId="20577"/>
        <pc:sldMkLst>
          <pc:docMk/>
          <pc:sldMk cId="1175147065" sldId="476"/>
        </pc:sldMkLst>
        <pc:spChg chg="del">
          <ac:chgData name="Kevin Jolly Kodiyan(UST,IN)" userId="S::245118@ust.com::64e2c207-6f6c-4b12-b067-0de827879593" providerId="AD" clId="Web-{69CBAE0F-EC56-4875-A738-52E6B6562036}" dt="2023-03-02T17:26:45.339" v="182"/>
          <ac:spMkLst>
            <pc:docMk/>
            <pc:sldMk cId="1175147065" sldId="476"/>
            <ac:spMk id="2" creationId="{59D4DF0C-86E8-F3FD-FAF0-1A0D274D0E91}"/>
          </ac:spMkLst>
        </pc:spChg>
        <pc:spChg chg="del">
          <ac:chgData name="Kevin Jolly Kodiyan(UST,IN)" userId="S::245118@ust.com::64e2c207-6f6c-4b12-b067-0de827879593" providerId="AD" clId="Web-{69CBAE0F-EC56-4875-A738-52E6B6562036}" dt="2023-03-02T17:32:50.536" v="196"/>
          <ac:spMkLst>
            <pc:docMk/>
            <pc:sldMk cId="1175147065" sldId="476"/>
            <ac:spMk id="3" creationId="{205225DC-619B-D666-2A78-89E45BFFCBEA}"/>
          </ac:spMkLst>
        </pc:spChg>
        <pc:spChg chg="add mod">
          <ac:chgData name="Kevin Jolly Kodiyan(UST,IN)" userId="S::245118@ust.com::64e2c207-6f6c-4b12-b067-0de827879593" providerId="AD" clId="Web-{69CBAE0F-EC56-4875-A738-52E6B6562036}" dt="2023-03-02T17:33:27.177" v="206" actId="20577"/>
          <ac:spMkLst>
            <pc:docMk/>
            <pc:sldMk cId="1175147065" sldId="476"/>
            <ac:spMk id="5" creationId="{B7B054F7-10DC-AB0F-4EFA-D315EB81E5DD}"/>
          </ac:spMkLst>
        </pc:spChg>
        <pc:spChg chg="add mod">
          <ac:chgData name="Kevin Jolly Kodiyan(UST,IN)" userId="S::245118@ust.com::64e2c207-6f6c-4b12-b067-0de827879593" providerId="AD" clId="Web-{69CBAE0F-EC56-4875-A738-52E6B6562036}" dt="2023-03-02T17:40:14.785" v="258" actId="20577"/>
          <ac:spMkLst>
            <pc:docMk/>
            <pc:sldMk cId="1175147065" sldId="476"/>
            <ac:spMk id="7" creationId="{1D1DAA46-D2D5-4736-30CB-694462CB0144}"/>
          </ac:spMkLst>
        </pc:spChg>
      </pc:sldChg>
      <pc:sldChg chg="addSp delSp modSp new">
        <pc:chgData name="Kevin Jolly Kodiyan(UST,IN)" userId="S::245118@ust.com::64e2c207-6f6c-4b12-b067-0de827879593" providerId="AD" clId="Web-{69CBAE0F-EC56-4875-A738-52E6B6562036}" dt="2023-03-02T17:35:40.040" v="231" actId="20577"/>
        <pc:sldMkLst>
          <pc:docMk/>
          <pc:sldMk cId="761079274" sldId="477"/>
        </pc:sldMkLst>
        <pc:spChg chg="del">
          <ac:chgData name="Kevin Jolly Kodiyan(UST,IN)" userId="S::245118@ust.com::64e2c207-6f6c-4b12-b067-0de827879593" providerId="AD" clId="Web-{69CBAE0F-EC56-4875-A738-52E6B6562036}" dt="2023-03-02T17:34:06.772" v="210"/>
          <ac:spMkLst>
            <pc:docMk/>
            <pc:sldMk cId="761079274" sldId="477"/>
            <ac:spMk id="2" creationId="{28497D09-ADED-A4DD-BA4B-40652EA6BB58}"/>
          </ac:spMkLst>
        </pc:spChg>
        <pc:spChg chg="del">
          <ac:chgData name="Kevin Jolly Kodiyan(UST,IN)" userId="S::245118@ust.com::64e2c207-6f6c-4b12-b067-0de827879593" providerId="AD" clId="Web-{69CBAE0F-EC56-4875-A738-52E6B6562036}" dt="2023-03-02T17:34:25.679" v="214"/>
          <ac:spMkLst>
            <pc:docMk/>
            <pc:sldMk cId="761079274" sldId="477"/>
            <ac:spMk id="3" creationId="{0DB2CFAF-4F5F-2509-18F3-60935C0E1424}"/>
          </ac:spMkLst>
        </pc:spChg>
        <pc:spChg chg="add mod">
          <ac:chgData name="Kevin Jolly Kodiyan(UST,IN)" userId="S::245118@ust.com::64e2c207-6f6c-4b12-b067-0de827879593" providerId="AD" clId="Web-{69CBAE0F-EC56-4875-A738-52E6B6562036}" dt="2023-03-02T17:34:22.163" v="213" actId="20577"/>
          <ac:spMkLst>
            <pc:docMk/>
            <pc:sldMk cId="761079274" sldId="477"/>
            <ac:spMk id="5" creationId="{68E2E057-F3B0-6E6B-D52C-4C0AECC56DFD}"/>
          </ac:spMkLst>
        </pc:spChg>
        <pc:spChg chg="add mod">
          <ac:chgData name="Kevin Jolly Kodiyan(UST,IN)" userId="S::245118@ust.com::64e2c207-6f6c-4b12-b067-0de827879593" providerId="AD" clId="Web-{69CBAE0F-EC56-4875-A738-52E6B6562036}" dt="2023-03-02T17:35:40.040" v="231" actId="20577"/>
          <ac:spMkLst>
            <pc:docMk/>
            <pc:sldMk cId="761079274" sldId="477"/>
            <ac:spMk id="7" creationId="{6FCA670C-85DD-DEC4-CC0D-BACFEB182561}"/>
          </ac:spMkLst>
        </pc:spChg>
      </pc:sldChg>
    </pc:docChg>
  </pc:docChgLst>
  <pc:docChgLst>
    <pc:chgData name="Kevin Jolly Kodiyan(UST,IN)" userId="S::245118@ust.com::64e2c207-6f6c-4b12-b067-0de827879593" providerId="AD" clId="Web-{2ECEBF52-3AC4-4C85-A2DF-65BB2A004EEC}"/>
    <pc:docChg chg="modSld">
      <pc:chgData name="Kevin Jolly Kodiyan(UST,IN)" userId="S::245118@ust.com::64e2c207-6f6c-4b12-b067-0de827879593" providerId="AD" clId="Web-{2ECEBF52-3AC4-4C85-A2DF-65BB2A004EEC}" dt="2023-03-03T01:57:33.626" v="9" actId="20577"/>
      <pc:docMkLst>
        <pc:docMk/>
      </pc:docMkLst>
      <pc:sldChg chg="modSp">
        <pc:chgData name="Kevin Jolly Kodiyan(UST,IN)" userId="S::245118@ust.com::64e2c207-6f6c-4b12-b067-0de827879593" providerId="AD" clId="Web-{2ECEBF52-3AC4-4C85-A2DF-65BB2A004EEC}" dt="2023-03-03T01:57:33.626" v="9" actId="20577"/>
        <pc:sldMkLst>
          <pc:docMk/>
          <pc:sldMk cId="2623629534" sldId="444"/>
        </pc:sldMkLst>
        <pc:spChg chg="mod">
          <ac:chgData name="Kevin Jolly Kodiyan(UST,IN)" userId="S::245118@ust.com::64e2c207-6f6c-4b12-b067-0de827879593" providerId="AD" clId="Web-{2ECEBF52-3AC4-4C85-A2DF-65BB2A004EEC}" dt="2023-03-03T01:57:33.626" v="9" actId="20577"/>
          <ac:spMkLst>
            <pc:docMk/>
            <pc:sldMk cId="2623629534" sldId="444"/>
            <ac:spMk id="3" creationId="{BF243161-B03D-1F21-6568-AA7EEC53D550}"/>
          </ac:spMkLst>
        </pc:spChg>
      </pc:sldChg>
      <pc:sldChg chg="modSp">
        <pc:chgData name="Kevin Jolly Kodiyan(UST,IN)" userId="S::245118@ust.com::64e2c207-6f6c-4b12-b067-0de827879593" providerId="AD" clId="Web-{2ECEBF52-3AC4-4C85-A2DF-65BB2A004EEC}" dt="2023-03-03T01:52:46.553" v="2" actId="20577"/>
        <pc:sldMkLst>
          <pc:docMk/>
          <pc:sldMk cId="278916724" sldId="473"/>
        </pc:sldMkLst>
        <pc:spChg chg="mod">
          <ac:chgData name="Kevin Jolly Kodiyan(UST,IN)" userId="S::245118@ust.com::64e2c207-6f6c-4b12-b067-0de827879593" providerId="AD" clId="Web-{2ECEBF52-3AC4-4C85-A2DF-65BB2A004EEC}" dt="2023-03-03T01:52:46.553" v="2" actId="20577"/>
          <ac:spMkLst>
            <pc:docMk/>
            <pc:sldMk cId="278916724" sldId="473"/>
            <ac:spMk id="3" creationId="{9E46164D-4631-0ADE-E16C-A6C59E7CEFC9}"/>
          </ac:spMkLst>
        </pc:spChg>
      </pc:sldChg>
    </pc:docChg>
  </pc:docChgLst>
  <pc:docChgLst>
    <pc:chgData name="Sagar Saji(UST,IN)" userId="S::245195@ust.com::980df64d-5caf-4840-84a9-3f074df362b0" providerId="AD" clId="Web-{4813C727-C7A8-44ED-B735-C31F98610A7D}"/>
    <pc:docChg chg="addSld modSld sldOrd">
      <pc:chgData name="Sagar Saji(UST,IN)" userId="S::245195@ust.com::980df64d-5caf-4840-84a9-3f074df362b0" providerId="AD" clId="Web-{4813C727-C7A8-44ED-B735-C31F98610A7D}" dt="2023-03-02T14:47:27.899" v="1098" actId="20577"/>
      <pc:docMkLst>
        <pc:docMk/>
      </pc:docMkLst>
      <pc:sldChg chg="modSp">
        <pc:chgData name="Sagar Saji(UST,IN)" userId="S::245195@ust.com::980df64d-5caf-4840-84a9-3f074df362b0" providerId="AD" clId="Web-{4813C727-C7A8-44ED-B735-C31F98610A7D}" dt="2023-03-02T13:58:46.419" v="233" actId="1076"/>
        <pc:sldMkLst>
          <pc:docMk/>
          <pc:sldMk cId="403487149" sldId="442"/>
        </pc:sldMkLst>
        <pc:spChg chg="mod">
          <ac:chgData name="Sagar Saji(UST,IN)" userId="S::245195@ust.com::980df64d-5caf-4840-84a9-3f074df362b0" providerId="AD" clId="Web-{4813C727-C7A8-44ED-B735-C31F98610A7D}" dt="2023-03-02T13:58:46.419" v="233" actId="1076"/>
          <ac:spMkLst>
            <pc:docMk/>
            <pc:sldMk cId="403487149" sldId="442"/>
            <ac:spMk id="4" creationId="{7042B518-001F-14D6-A1FA-D06318ED7B2F}"/>
          </ac:spMkLst>
        </pc:spChg>
      </pc:sldChg>
      <pc:sldChg chg="modSp ord">
        <pc:chgData name="Sagar Saji(UST,IN)" userId="S::245195@ust.com::980df64d-5caf-4840-84a9-3f074df362b0" providerId="AD" clId="Web-{4813C727-C7A8-44ED-B735-C31F98610A7D}" dt="2023-03-02T14:47:27.899" v="1098" actId="20577"/>
        <pc:sldMkLst>
          <pc:docMk/>
          <pc:sldMk cId="3061703849" sldId="443"/>
        </pc:sldMkLst>
        <pc:spChg chg="mod">
          <ac:chgData name="Sagar Saji(UST,IN)" userId="S::245195@ust.com::980df64d-5caf-4840-84a9-3f074df362b0" providerId="AD" clId="Web-{4813C727-C7A8-44ED-B735-C31F98610A7D}" dt="2023-03-02T13:56:23.321" v="174" actId="20577"/>
          <ac:spMkLst>
            <pc:docMk/>
            <pc:sldMk cId="3061703849" sldId="443"/>
            <ac:spMk id="2" creationId="{497B2FB9-6C51-1445-BC11-04883C367D48}"/>
          </ac:spMkLst>
        </pc:spChg>
        <pc:spChg chg="mod">
          <ac:chgData name="Sagar Saji(UST,IN)" userId="S::245195@ust.com::980df64d-5caf-4840-84a9-3f074df362b0" providerId="AD" clId="Web-{4813C727-C7A8-44ED-B735-C31F98610A7D}" dt="2023-03-02T14:47:27.899" v="1098" actId="20577"/>
          <ac:spMkLst>
            <pc:docMk/>
            <pc:sldMk cId="3061703849" sldId="443"/>
            <ac:spMk id="4" creationId="{7042B518-001F-14D6-A1FA-D06318ED7B2F}"/>
          </ac:spMkLst>
        </pc:spChg>
      </pc:sldChg>
      <pc:sldChg chg="modSp">
        <pc:chgData name="Sagar Saji(UST,IN)" userId="S::245195@ust.com::980df64d-5caf-4840-84a9-3f074df362b0" providerId="AD" clId="Web-{4813C727-C7A8-44ED-B735-C31F98610A7D}" dt="2023-03-02T14:44:21.878" v="1067" actId="20577"/>
        <pc:sldMkLst>
          <pc:docMk/>
          <pc:sldMk cId="2902643640" sldId="455"/>
        </pc:sldMkLst>
        <pc:spChg chg="mod">
          <ac:chgData name="Sagar Saji(UST,IN)" userId="S::245195@ust.com::980df64d-5caf-4840-84a9-3f074df362b0" providerId="AD" clId="Web-{4813C727-C7A8-44ED-B735-C31F98610A7D}" dt="2023-03-02T14:44:21.878" v="1067" actId="20577"/>
          <ac:spMkLst>
            <pc:docMk/>
            <pc:sldMk cId="2902643640" sldId="455"/>
            <ac:spMk id="4" creationId="{7042B518-001F-14D6-A1FA-D06318ED7B2F}"/>
          </ac:spMkLst>
        </pc:spChg>
      </pc:sldChg>
      <pc:sldChg chg="modSp">
        <pc:chgData name="Sagar Saji(UST,IN)" userId="S::245195@ust.com::980df64d-5caf-4840-84a9-3f074df362b0" providerId="AD" clId="Web-{4813C727-C7A8-44ED-B735-C31F98610A7D}" dt="2023-03-02T14:12:08.787" v="439" actId="1076"/>
        <pc:sldMkLst>
          <pc:docMk/>
          <pc:sldMk cId="3277495958" sldId="456"/>
        </pc:sldMkLst>
        <pc:spChg chg="mod">
          <ac:chgData name="Sagar Saji(UST,IN)" userId="S::245195@ust.com::980df64d-5caf-4840-84a9-3f074df362b0" providerId="AD" clId="Web-{4813C727-C7A8-44ED-B735-C31F98610A7D}" dt="2023-03-02T14:12:08.787" v="439" actId="1076"/>
          <ac:spMkLst>
            <pc:docMk/>
            <pc:sldMk cId="3277495958" sldId="456"/>
            <ac:spMk id="4" creationId="{7042B518-001F-14D6-A1FA-D06318ED7B2F}"/>
          </ac:spMkLst>
        </pc:spChg>
      </pc:sldChg>
      <pc:sldChg chg="modSp">
        <pc:chgData name="Sagar Saji(UST,IN)" userId="S::245195@ust.com::980df64d-5caf-4840-84a9-3f074df362b0" providerId="AD" clId="Web-{4813C727-C7A8-44ED-B735-C31F98610A7D}" dt="2023-03-02T14:46:14.428" v="1086" actId="1076"/>
        <pc:sldMkLst>
          <pc:docMk/>
          <pc:sldMk cId="267237008" sldId="457"/>
        </pc:sldMkLst>
        <pc:graphicFrameChg chg="mod">
          <ac:chgData name="Sagar Saji(UST,IN)" userId="S::245195@ust.com::980df64d-5caf-4840-84a9-3f074df362b0" providerId="AD" clId="Web-{4813C727-C7A8-44ED-B735-C31F98610A7D}" dt="2023-03-02T14:46:14.428" v="1086" actId="1076"/>
          <ac:graphicFrameMkLst>
            <pc:docMk/>
            <pc:sldMk cId="267237008" sldId="457"/>
            <ac:graphicFrameMk id="3" creationId="{88EB274B-2F25-95F3-A4F8-1783F37A29C0}"/>
          </ac:graphicFrameMkLst>
        </pc:graphicFrameChg>
      </pc:sldChg>
      <pc:sldChg chg="modSp add replId">
        <pc:chgData name="Sagar Saji(UST,IN)" userId="S::245195@ust.com::980df64d-5caf-4840-84a9-3f074df362b0" providerId="AD" clId="Web-{4813C727-C7A8-44ED-B735-C31F98610A7D}" dt="2023-03-02T13:54:00.066" v="64" actId="20577"/>
        <pc:sldMkLst>
          <pc:docMk/>
          <pc:sldMk cId="2845378491" sldId="463"/>
        </pc:sldMkLst>
        <pc:spChg chg="mod">
          <ac:chgData name="Sagar Saji(UST,IN)" userId="S::245195@ust.com::980df64d-5caf-4840-84a9-3f074df362b0" providerId="AD" clId="Web-{4813C727-C7A8-44ED-B735-C31F98610A7D}" dt="2023-03-02T13:54:00.066" v="64" actId="20577"/>
          <ac:spMkLst>
            <pc:docMk/>
            <pc:sldMk cId="2845378491" sldId="463"/>
            <ac:spMk id="4" creationId="{7042B518-001F-14D6-A1FA-D06318ED7B2F}"/>
          </ac:spMkLst>
        </pc:spChg>
      </pc:sldChg>
      <pc:sldChg chg="modSp add replId">
        <pc:chgData name="Sagar Saji(UST,IN)" userId="S::245195@ust.com::980df64d-5caf-4840-84a9-3f074df362b0" providerId="AD" clId="Web-{4813C727-C7A8-44ED-B735-C31F98610A7D}" dt="2023-03-02T13:58:16.746" v="216" actId="20577"/>
        <pc:sldMkLst>
          <pc:docMk/>
          <pc:sldMk cId="1449615020" sldId="464"/>
        </pc:sldMkLst>
        <pc:spChg chg="mod">
          <ac:chgData name="Sagar Saji(UST,IN)" userId="S::245195@ust.com::980df64d-5caf-4840-84a9-3f074df362b0" providerId="AD" clId="Web-{4813C727-C7A8-44ED-B735-C31F98610A7D}" dt="2023-03-02T13:54:18.020" v="71" actId="20577"/>
          <ac:spMkLst>
            <pc:docMk/>
            <pc:sldMk cId="1449615020" sldId="464"/>
            <ac:spMk id="2" creationId="{497B2FB9-6C51-1445-BC11-04883C367D48}"/>
          </ac:spMkLst>
        </pc:spChg>
        <pc:spChg chg="mod">
          <ac:chgData name="Sagar Saji(UST,IN)" userId="S::245195@ust.com::980df64d-5caf-4840-84a9-3f074df362b0" providerId="AD" clId="Web-{4813C727-C7A8-44ED-B735-C31F98610A7D}" dt="2023-03-02T13:58:16.746" v="216" actId="20577"/>
          <ac:spMkLst>
            <pc:docMk/>
            <pc:sldMk cId="1449615020" sldId="464"/>
            <ac:spMk id="4" creationId="{7042B518-001F-14D6-A1FA-D06318ED7B2F}"/>
          </ac:spMkLst>
        </pc:spChg>
      </pc:sldChg>
      <pc:sldChg chg="modSp add replId">
        <pc:chgData name="Sagar Saji(UST,IN)" userId="S::245195@ust.com::980df64d-5caf-4840-84a9-3f074df362b0" providerId="AD" clId="Web-{4813C727-C7A8-44ED-B735-C31F98610A7D}" dt="2023-03-02T14:22:27.853" v="581" actId="20577"/>
        <pc:sldMkLst>
          <pc:docMk/>
          <pc:sldMk cId="2168196305" sldId="465"/>
        </pc:sldMkLst>
        <pc:spChg chg="mod">
          <ac:chgData name="Sagar Saji(UST,IN)" userId="S::245195@ust.com::980df64d-5caf-4840-84a9-3f074df362b0" providerId="AD" clId="Web-{4813C727-C7A8-44ED-B735-C31F98610A7D}" dt="2023-03-02T14:19:41.520" v="470" actId="20577"/>
          <ac:spMkLst>
            <pc:docMk/>
            <pc:sldMk cId="2168196305" sldId="465"/>
            <ac:spMk id="2" creationId="{497B2FB9-6C51-1445-BC11-04883C367D48}"/>
          </ac:spMkLst>
        </pc:spChg>
        <pc:spChg chg="mod">
          <ac:chgData name="Sagar Saji(UST,IN)" userId="S::245195@ust.com::980df64d-5caf-4840-84a9-3f074df362b0" providerId="AD" clId="Web-{4813C727-C7A8-44ED-B735-C31F98610A7D}" dt="2023-03-02T14:22:27.853" v="581" actId="20577"/>
          <ac:spMkLst>
            <pc:docMk/>
            <pc:sldMk cId="2168196305" sldId="465"/>
            <ac:spMk id="4" creationId="{7042B518-001F-14D6-A1FA-D06318ED7B2F}"/>
          </ac:spMkLst>
        </pc:spChg>
      </pc:sldChg>
      <pc:sldChg chg="modSp add replId">
        <pc:chgData name="Sagar Saji(UST,IN)" userId="S::245195@ust.com::980df64d-5caf-4840-84a9-3f074df362b0" providerId="AD" clId="Web-{4813C727-C7A8-44ED-B735-C31F98610A7D}" dt="2023-03-02T14:44:52.676" v="1069" actId="14100"/>
        <pc:sldMkLst>
          <pc:docMk/>
          <pc:sldMk cId="2799760174" sldId="466"/>
        </pc:sldMkLst>
        <pc:spChg chg="mod">
          <ac:chgData name="Sagar Saji(UST,IN)" userId="S::245195@ust.com::980df64d-5caf-4840-84a9-3f074df362b0" providerId="AD" clId="Web-{4813C727-C7A8-44ED-B735-C31F98610A7D}" dt="2023-03-02T14:28:45.084" v="702" actId="20577"/>
          <ac:spMkLst>
            <pc:docMk/>
            <pc:sldMk cId="2799760174" sldId="466"/>
            <ac:spMk id="2" creationId="{497B2FB9-6C51-1445-BC11-04883C367D48}"/>
          </ac:spMkLst>
        </pc:spChg>
        <pc:spChg chg="mod">
          <ac:chgData name="Sagar Saji(UST,IN)" userId="S::245195@ust.com::980df64d-5caf-4840-84a9-3f074df362b0" providerId="AD" clId="Web-{4813C727-C7A8-44ED-B735-C31F98610A7D}" dt="2023-03-02T14:44:52.676" v="1069" actId="14100"/>
          <ac:spMkLst>
            <pc:docMk/>
            <pc:sldMk cId="2799760174" sldId="466"/>
            <ac:spMk id="4" creationId="{7042B518-001F-14D6-A1FA-D06318ED7B2F}"/>
          </ac:spMkLst>
        </pc:spChg>
      </pc:sldChg>
      <pc:sldChg chg="modSp add replId">
        <pc:chgData name="Sagar Saji(UST,IN)" userId="S::245195@ust.com::980df64d-5caf-4840-84a9-3f074df362b0" providerId="AD" clId="Web-{4813C727-C7A8-44ED-B735-C31F98610A7D}" dt="2023-03-02T14:45:33.052" v="1082" actId="20577"/>
        <pc:sldMkLst>
          <pc:docMk/>
          <pc:sldMk cId="2668825198" sldId="467"/>
        </pc:sldMkLst>
        <pc:spChg chg="mod">
          <ac:chgData name="Sagar Saji(UST,IN)" userId="S::245195@ust.com::980df64d-5caf-4840-84a9-3f074df362b0" providerId="AD" clId="Web-{4813C727-C7A8-44ED-B735-C31F98610A7D}" dt="2023-03-02T14:45:33.052" v="1082" actId="20577"/>
          <ac:spMkLst>
            <pc:docMk/>
            <pc:sldMk cId="2668825198" sldId="467"/>
            <ac:spMk id="4" creationId="{7042B518-001F-14D6-A1FA-D06318ED7B2F}"/>
          </ac:spMkLst>
        </pc:spChg>
      </pc:sldChg>
      <pc:sldChg chg="modSp add replId">
        <pc:chgData name="Sagar Saji(UST,IN)" userId="S::245195@ust.com::980df64d-5caf-4840-84a9-3f074df362b0" providerId="AD" clId="Web-{4813C727-C7A8-44ED-B735-C31F98610A7D}" dt="2023-03-02T14:45:41.865" v="1085" actId="20577"/>
        <pc:sldMkLst>
          <pc:docMk/>
          <pc:sldMk cId="2589122916" sldId="468"/>
        </pc:sldMkLst>
        <pc:spChg chg="mod">
          <ac:chgData name="Sagar Saji(UST,IN)" userId="S::245195@ust.com::980df64d-5caf-4840-84a9-3f074df362b0" providerId="AD" clId="Web-{4813C727-C7A8-44ED-B735-C31F98610A7D}" dt="2023-03-02T14:45:41.865" v="1085" actId="20577"/>
          <ac:spMkLst>
            <pc:docMk/>
            <pc:sldMk cId="2589122916" sldId="468"/>
            <ac:spMk id="4" creationId="{7042B518-001F-14D6-A1FA-D06318ED7B2F}"/>
          </ac:spMkLst>
        </pc:spChg>
      </pc:sldChg>
    </pc:docChg>
  </pc:docChgLst>
  <pc:docChgLst>
    <pc:chgData name="Sagar Saji(UST,IN)" userId="S::245195@ust.com::980df64d-5caf-4840-84a9-3f074df362b0" providerId="AD" clId="Web-{49A49EC5-371E-4D58-8DEB-3D27C8CFF73A}"/>
    <pc:docChg chg="addSld delSld modSld sldOrd">
      <pc:chgData name="Sagar Saji(UST,IN)" userId="S::245195@ust.com::980df64d-5caf-4840-84a9-3f074df362b0" providerId="AD" clId="Web-{49A49EC5-371E-4D58-8DEB-3D27C8CFF73A}" dt="2023-02-28T18:24:48.651" v="1194"/>
      <pc:docMkLst>
        <pc:docMk/>
      </pc:docMkLst>
      <pc:sldChg chg="del">
        <pc:chgData name="Sagar Saji(UST,IN)" userId="S::245195@ust.com::980df64d-5caf-4840-84a9-3f074df362b0" providerId="AD" clId="Web-{49A49EC5-371E-4D58-8DEB-3D27C8CFF73A}" dt="2023-02-28T17:50:34.126" v="875"/>
        <pc:sldMkLst>
          <pc:docMk/>
          <pc:sldMk cId="1534054360" sldId="258"/>
        </pc:sldMkLst>
      </pc:sldChg>
      <pc:sldChg chg="delSp">
        <pc:chgData name="Sagar Saji(UST,IN)" userId="S::245195@ust.com::980df64d-5caf-4840-84a9-3f074df362b0" providerId="AD" clId="Web-{49A49EC5-371E-4D58-8DEB-3D27C8CFF73A}" dt="2023-02-28T18:23:30.352" v="1179"/>
        <pc:sldMkLst>
          <pc:docMk/>
          <pc:sldMk cId="313684081" sldId="261"/>
        </pc:sldMkLst>
        <pc:spChg chg="del">
          <ac:chgData name="Sagar Saji(UST,IN)" userId="S::245195@ust.com::980df64d-5caf-4840-84a9-3f074df362b0" providerId="AD" clId="Web-{49A49EC5-371E-4D58-8DEB-3D27C8CFF73A}" dt="2023-02-28T18:23:30.352" v="1179"/>
          <ac:spMkLst>
            <pc:docMk/>
            <pc:sldMk cId="313684081" sldId="261"/>
            <ac:spMk id="7" creationId="{C6A1188B-4A75-8949-8923-406A3E37F826}"/>
          </ac:spMkLst>
        </pc:spChg>
      </pc:sldChg>
      <pc:sldChg chg="del">
        <pc:chgData name="Sagar Saji(UST,IN)" userId="S::245195@ust.com::980df64d-5caf-4840-84a9-3f074df362b0" providerId="AD" clId="Web-{49A49EC5-371E-4D58-8DEB-3D27C8CFF73A}" dt="2023-02-28T17:49:54.640" v="846"/>
        <pc:sldMkLst>
          <pc:docMk/>
          <pc:sldMk cId="985609932" sldId="262"/>
        </pc:sldMkLst>
      </pc:sldChg>
      <pc:sldChg chg="del">
        <pc:chgData name="Sagar Saji(UST,IN)" userId="S::245195@ust.com::980df64d-5caf-4840-84a9-3f074df362b0" providerId="AD" clId="Web-{49A49EC5-371E-4D58-8DEB-3D27C8CFF73A}" dt="2023-02-28T17:50:02.922" v="848"/>
        <pc:sldMkLst>
          <pc:docMk/>
          <pc:sldMk cId="3405921034" sldId="263"/>
        </pc:sldMkLst>
      </pc:sldChg>
      <pc:sldChg chg="del">
        <pc:chgData name="Sagar Saji(UST,IN)" userId="S::245195@ust.com::980df64d-5caf-4840-84a9-3f074df362b0" providerId="AD" clId="Web-{49A49EC5-371E-4D58-8DEB-3D27C8CFF73A}" dt="2023-02-28T17:50:02.937" v="849"/>
        <pc:sldMkLst>
          <pc:docMk/>
          <pc:sldMk cId="4151454420" sldId="264"/>
        </pc:sldMkLst>
      </pc:sldChg>
      <pc:sldChg chg="del">
        <pc:chgData name="Sagar Saji(UST,IN)" userId="S::245195@ust.com::980df64d-5caf-4840-84a9-3f074df362b0" providerId="AD" clId="Web-{49A49EC5-371E-4D58-8DEB-3D27C8CFF73A}" dt="2023-02-28T17:50:03.015" v="853"/>
        <pc:sldMkLst>
          <pc:docMk/>
          <pc:sldMk cId="2458547348" sldId="267"/>
        </pc:sldMkLst>
      </pc:sldChg>
      <pc:sldChg chg="del">
        <pc:chgData name="Sagar Saji(UST,IN)" userId="S::245195@ust.com::980df64d-5caf-4840-84a9-3f074df362b0" providerId="AD" clId="Web-{49A49EC5-371E-4D58-8DEB-3D27C8CFF73A}" dt="2023-02-28T17:50:03" v="852"/>
        <pc:sldMkLst>
          <pc:docMk/>
          <pc:sldMk cId="2105252610" sldId="268"/>
        </pc:sldMkLst>
      </pc:sldChg>
      <pc:sldChg chg="del">
        <pc:chgData name="Sagar Saji(UST,IN)" userId="S::245195@ust.com::980df64d-5caf-4840-84a9-3f074df362b0" providerId="AD" clId="Web-{49A49EC5-371E-4D58-8DEB-3D27C8CFF73A}" dt="2023-02-28T17:50:48.126" v="878"/>
        <pc:sldMkLst>
          <pc:docMk/>
          <pc:sldMk cId="1185845478" sldId="269"/>
        </pc:sldMkLst>
      </pc:sldChg>
      <pc:sldChg chg="del">
        <pc:chgData name="Sagar Saji(UST,IN)" userId="S::245195@ust.com::980df64d-5caf-4840-84a9-3f074df362b0" providerId="AD" clId="Web-{49A49EC5-371E-4D58-8DEB-3D27C8CFF73A}" dt="2023-02-28T17:50:48.157" v="880"/>
        <pc:sldMkLst>
          <pc:docMk/>
          <pc:sldMk cId="2836617849" sldId="271"/>
        </pc:sldMkLst>
      </pc:sldChg>
      <pc:sldChg chg="del">
        <pc:chgData name="Sagar Saji(UST,IN)" userId="S::245195@ust.com::980df64d-5caf-4840-84a9-3f074df362b0" providerId="AD" clId="Web-{49A49EC5-371E-4D58-8DEB-3D27C8CFF73A}" dt="2023-02-28T17:50:48.173" v="881"/>
        <pc:sldMkLst>
          <pc:docMk/>
          <pc:sldMk cId="1731631077" sldId="272"/>
        </pc:sldMkLst>
      </pc:sldChg>
      <pc:sldChg chg="del">
        <pc:chgData name="Sagar Saji(UST,IN)" userId="S::245195@ust.com::980df64d-5caf-4840-84a9-3f074df362b0" providerId="AD" clId="Web-{49A49EC5-371E-4D58-8DEB-3D27C8CFF73A}" dt="2023-02-28T17:50:48.220" v="884"/>
        <pc:sldMkLst>
          <pc:docMk/>
          <pc:sldMk cId="918866540" sldId="273"/>
        </pc:sldMkLst>
      </pc:sldChg>
      <pc:sldChg chg="del">
        <pc:chgData name="Sagar Saji(UST,IN)" userId="S::245195@ust.com::980df64d-5caf-4840-84a9-3f074df362b0" providerId="AD" clId="Web-{49A49EC5-371E-4D58-8DEB-3D27C8CFF73A}" dt="2023-02-28T17:50:48.189" v="882"/>
        <pc:sldMkLst>
          <pc:docMk/>
          <pc:sldMk cId="3647498058" sldId="275"/>
        </pc:sldMkLst>
      </pc:sldChg>
      <pc:sldChg chg="del">
        <pc:chgData name="Sagar Saji(UST,IN)" userId="S::245195@ust.com::980df64d-5caf-4840-84a9-3f074df362b0" providerId="AD" clId="Web-{49A49EC5-371E-4D58-8DEB-3D27C8CFF73A}" dt="2023-02-28T17:50:48.204" v="883"/>
        <pc:sldMkLst>
          <pc:docMk/>
          <pc:sldMk cId="178359288" sldId="276"/>
        </pc:sldMkLst>
      </pc:sldChg>
      <pc:sldChg chg="del">
        <pc:chgData name="Sagar Saji(UST,IN)" userId="S::245195@ust.com::980df64d-5caf-4840-84a9-3f074df362b0" providerId="AD" clId="Web-{49A49EC5-371E-4D58-8DEB-3D27C8CFF73A}" dt="2023-02-28T17:50:48.251" v="886"/>
        <pc:sldMkLst>
          <pc:docMk/>
          <pc:sldMk cId="1223723885" sldId="277"/>
        </pc:sldMkLst>
      </pc:sldChg>
      <pc:sldChg chg="del">
        <pc:chgData name="Sagar Saji(UST,IN)" userId="S::245195@ust.com::980df64d-5caf-4840-84a9-3f074df362b0" providerId="AD" clId="Web-{49A49EC5-371E-4D58-8DEB-3D27C8CFF73A}" dt="2023-02-28T17:50:13.234" v="855"/>
        <pc:sldMkLst>
          <pc:docMk/>
          <pc:sldMk cId="1190766360" sldId="281"/>
        </pc:sldMkLst>
      </pc:sldChg>
      <pc:sldChg chg="del">
        <pc:chgData name="Sagar Saji(UST,IN)" userId="S::245195@ust.com::980df64d-5caf-4840-84a9-3f074df362b0" providerId="AD" clId="Web-{49A49EC5-371E-4D58-8DEB-3D27C8CFF73A}" dt="2023-02-28T17:50:52.657" v="890"/>
        <pc:sldMkLst>
          <pc:docMk/>
          <pc:sldMk cId="3861105217" sldId="310"/>
        </pc:sldMkLst>
      </pc:sldChg>
      <pc:sldChg chg="del">
        <pc:chgData name="Sagar Saji(UST,IN)" userId="S::245195@ust.com::980df64d-5caf-4840-84a9-3f074df362b0" providerId="AD" clId="Web-{49A49EC5-371E-4D58-8DEB-3D27C8CFF73A}" dt="2023-02-28T17:50:48.142" v="879"/>
        <pc:sldMkLst>
          <pc:docMk/>
          <pc:sldMk cId="1946059421" sldId="327"/>
        </pc:sldMkLst>
      </pc:sldChg>
      <pc:sldChg chg="del">
        <pc:chgData name="Sagar Saji(UST,IN)" userId="S::245195@ust.com::980df64d-5caf-4840-84a9-3f074df362b0" providerId="AD" clId="Web-{49A49EC5-371E-4D58-8DEB-3D27C8CFF73A}" dt="2023-02-28T17:50:03.031" v="854"/>
        <pc:sldMkLst>
          <pc:docMk/>
          <pc:sldMk cId="996228247" sldId="333"/>
        </pc:sldMkLst>
      </pc:sldChg>
      <pc:sldChg chg="del">
        <pc:chgData name="Sagar Saji(UST,IN)" userId="S::245195@ust.com::980df64d-5caf-4840-84a9-3f074df362b0" providerId="AD" clId="Web-{49A49EC5-371E-4D58-8DEB-3D27C8CFF73A}" dt="2023-02-28T17:49:58.734" v="847"/>
        <pc:sldMkLst>
          <pc:docMk/>
          <pc:sldMk cId="2306160218" sldId="334"/>
        </pc:sldMkLst>
      </pc:sldChg>
      <pc:sldChg chg="del">
        <pc:chgData name="Sagar Saji(UST,IN)" userId="S::245195@ust.com::980df64d-5caf-4840-84a9-3f074df362b0" providerId="AD" clId="Web-{49A49EC5-371E-4D58-8DEB-3D27C8CFF73A}" dt="2023-02-28T17:50:02.984" v="851"/>
        <pc:sldMkLst>
          <pc:docMk/>
          <pc:sldMk cId="3931360048" sldId="335"/>
        </pc:sldMkLst>
      </pc:sldChg>
      <pc:sldChg chg="del">
        <pc:chgData name="Sagar Saji(UST,IN)" userId="S::245195@ust.com::980df64d-5caf-4840-84a9-3f074df362b0" providerId="AD" clId="Web-{49A49EC5-371E-4D58-8DEB-3D27C8CFF73A}" dt="2023-02-28T17:50:34.110" v="874"/>
        <pc:sldMkLst>
          <pc:docMk/>
          <pc:sldMk cId="3374876086" sldId="336"/>
        </pc:sldMkLst>
      </pc:sldChg>
      <pc:sldChg chg="del">
        <pc:chgData name="Sagar Saji(UST,IN)" userId="S::245195@ust.com::980df64d-5caf-4840-84a9-3f074df362b0" providerId="AD" clId="Web-{49A49EC5-371E-4D58-8DEB-3D27C8CFF73A}" dt="2023-02-28T17:50:13.328" v="861"/>
        <pc:sldMkLst>
          <pc:docMk/>
          <pc:sldMk cId="1223262913" sldId="338"/>
        </pc:sldMkLst>
      </pc:sldChg>
      <pc:sldChg chg="del">
        <pc:chgData name="Sagar Saji(UST,IN)" userId="S::245195@ust.com::980df64d-5caf-4840-84a9-3f074df362b0" providerId="AD" clId="Web-{49A49EC5-371E-4D58-8DEB-3D27C8CFF73A}" dt="2023-02-28T17:50:13.313" v="860"/>
        <pc:sldMkLst>
          <pc:docMk/>
          <pc:sldMk cId="2677790820" sldId="339"/>
        </pc:sldMkLst>
      </pc:sldChg>
      <pc:sldChg chg="del">
        <pc:chgData name="Sagar Saji(UST,IN)" userId="S::245195@ust.com::980df64d-5caf-4840-84a9-3f074df362b0" providerId="AD" clId="Web-{49A49EC5-371E-4D58-8DEB-3D27C8CFF73A}" dt="2023-02-28T17:50:13.297" v="859"/>
        <pc:sldMkLst>
          <pc:docMk/>
          <pc:sldMk cId="4288513543" sldId="340"/>
        </pc:sldMkLst>
      </pc:sldChg>
      <pc:sldChg chg="del">
        <pc:chgData name="Sagar Saji(UST,IN)" userId="S::245195@ust.com::980df64d-5caf-4840-84a9-3f074df362b0" providerId="AD" clId="Web-{49A49EC5-371E-4D58-8DEB-3D27C8CFF73A}" dt="2023-02-28T17:50:13.375" v="864"/>
        <pc:sldMkLst>
          <pc:docMk/>
          <pc:sldMk cId="3789367991" sldId="341"/>
        </pc:sldMkLst>
      </pc:sldChg>
      <pc:sldChg chg="del">
        <pc:chgData name="Sagar Saji(UST,IN)" userId="S::245195@ust.com::980df64d-5caf-4840-84a9-3f074df362b0" providerId="AD" clId="Web-{49A49EC5-371E-4D58-8DEB-3D27C8CFF73A}" dt="2023-02-28T17:50:13.391" v="865"/>
        <pc:sldMkLst>
          <pc:docMk/>
          <pc:sldMk cId="2480540128" sldId="342"/>
        </pc:sldMkLst>
      </pc:sldChg>
      <pc:sldChg chg="del">
        <pc:chgData name="Sagar Saji(UST,IN)" userId="S::245195@ust.com::980df64d-5caf-4840-84a9-3f074df362b0" providerId="AD" clId="Web-{49A49EC5-371E-4D58-8DEB-3D27C8CFF73A}" dt="2023-02-28T17:50:13.406" v="866"/>
        <pc:sldMkLst>
          <pc:docMk/>
          <pc:sldMk cId="3370257120" sldId="343"/>
        </pc:sldMkLst>
      </pc:sldChg>
      <pc:sldChg chg="del">
        <pc:chgData name="Sagar Saji(UST,IN)" userId="S::245195@ust.com::980df64d-5caf-4840-84a9-3f074df362b0" providerId="AD" clId="Web-{49A49EC5-371E-4D58-8DEB-3D27C8CFF73A}" dt="2023-02-28T17:50:48.235" v="885"/>
        <pc:sldMkLst>
          <pc:docMk/>
          <pc:sldMk cId="1666721084" sldId="344"/>
        </pc:sldMkLst>
      </pc:sldChg>
      <pc:sldChg chg="del">
        <pc:chgData name="Sagar Saji(UST,IN)" userId="S::245195@ust.com::980df64d-5caf-4840-84a9-3f074df362b0" providerId="AD" clId="Web-{49A49EC5-371E-4D58-8DEB-3D27C8CFF73A}" dt="2023-02-28T17:50:13.250" v="856"/>
        <pc:sldMkLst>
          <pc:docMk/>
          <pc:sldMk cId="966121958" sldId="345"/>
        </pc:sldMkLst>
      </pc:sldChg>
      <pc:sldChg chg="del">
        <pc:chgData name="Sagar Saji(UST,IN)" userId="S::245195@ust.com::980df64d-5caf-4840-84a9-3f074df362b0" providerId="AD" clId="Web-{49A49EC5-371E-4D58-8DEB-3D27C8CFF73A}" dt="2023-02-28T17:50:34.110" v="873"/>
        <pc:sldMkLst>
          <pc:docMk/>
          <pc:sldMk cId="1459019061" sldId="347"/>
        </pc:sldMkLst>
      </pc:sldChg>
      <pc:sldChg chg="del">
        <pc:chgData name="Sagar Saji(UST,IN)" userId="S::245195@ust.com::980df64d-5caf-4840-84a9-3f074df362b0" providerId="AD" clId="Web-{49A49EC5-371E-4D58-8DEB-3D27C8CFF73A}" dt="2023-02-28T17:50:34.079" v="871"/>
        <pc:sldMkLst>
          <pc:docMk/>
          <pc:sldMk cId="514346655" sldId="348"/>
        </pc:sldMkLst>
      </pc:sldChg>
      <pc:sldChg chg="del">
        <pc:chgData name="Sagar Saji(UST,IN)" userId="S::245195@ust.com::980df64d-5caf-4840-84a9-3f074df362b0" providerId="AD" clId="Web-{49A49EC5-371E-4D58-8DEB-3D27C8CFF73A}" dt="2023-02-28T17:50:34.094" v="872"/>
        <pc:sldMkLst>
          <pc:docMk/>
          <pc:sldMk cId="1075505929" sldId="349"/>
        </pc:sldMkLst>
      </pc:sldChg>
      <pc:sldChg chg="del">
        <pc:chgData name="Sagar Saji(UST,IN)" userId="S::245195@ust.com::980df64d-5caf-4840-84a9-3f074df362b0" providerId="AD" clId="Web-{49A49EC5-371E-4D58-8DEB-3D27C8CFF73A}" dt="2023-02-28T17:50:02.969" v="850"/>
        <pc:sldMkLst>
          <pc:docMk/>
          <pc:sldMk cId="706976470" sldId="350"/>
        </pc:sldMkLst>
      </pc:sldChg>
      <pc:sldChg chg="del">
        <pc:chgData name="Sagar Saji(UST,IN)" userId="S::245195@ust.com::980df64d-5caf-4840-84a9-3f074df362b0" providerId="AD" clId="Web-{49A49EC5-371E-4D58-8DEB-3D27C8CFF73A}" dt="2023-02-28T17:50:13.453" v="868"/>
        <pc:sldMkLst>
          <pc:docMk/>
          <pc:sldMk cId="1805429904" sldId="354"/>
        </pc:sldMkLst>
      </pc:sldChg>
      <pc:sldChg chg="del">
        <pc:chgData name="Sagar Saji(UST,IN)" userId="S::245195@ust.com::980df64d-5caf-4840-84a9-3f074df362b0" providerId="AD" clId="Web-{49A49EC5-371E-4D58-8DEB-3D27C8CFF73A}" dt="2023-02-28T17:50:52.642" v="889"/>
        <pc:sldMkLst>
          <pc:docMk/>
          <pc:sldMk cId="735149228" sldId="356"/>
        </pc:sldMkLst>
      </pc:sldChg>
      <pc:sldChg chg="del">
        <pc:chgData name="Sagar Saji(UST,IN)" userId="S::245195@ust.com::980df64d-5caf-4840-84a9-3f074df362b0" providerId="AD" clId="Web-{49A49EC5-371E-4D58-8DEB-3D27C8CFF73A}" dt="2023-02-28T17:50:48.110" v="876"/>
        <pc:sldMkLst>
          <pc:docMk/>
          <pc:sldMk cId="4220515085" sldId="357"/>
        </pc:sldMkLst>
      </pc:sldChg>
      <pc:sldChg chg="del">
        <pc:chgData name="Sagar Saji(UST,IN)" userId="S::245195@ust.com::980df64d-5caf-4840-84a9-3f074df362b0" providerId="AD" clId="Web-{49A49EC5-371E-4D58-8DEB-3D27C8CFF73A}" dt="2023-02-28T17:50:48.110" v="877"/>
        <pc:sldMkLst>
          <pc:docMk/>
          <pc:sldMk cId="2243934821" sldId="358"/>
        </pc:sldMkLst>
      </pc:sldChg>
      <pc:sldChg chg="del">
        <pc:chgData name="Sagar Saji(UST,IN)" userId="S::245195@ust.com::980df64d-5caf-4840-84a9-3f074df362b0" providerId="AD" clId="Web-{49A49EC5-371E-4D58-8DEB-3D27C8CFF73A}" dt="2023-02-28T17:50:34.048" v="869"/>
        <pc:sldMkLst>
          <pc:docMk/>
          <pc:sldMk cId="1953751856" sldId="359"/>
        </pc:sldMkLst>
      </pc:sldChg>
      <pc:sldChg chg="del">
        <pc:chgData name="Sagar Saji(UST,IN)" userId="S::245195@ust.com::980df64d-5caf-4840-84a9-3f074df362b0" providerId="AD" clId="Web-{49A49EC5-371E-4D58-8DEB-3D27C8CFF73A}" dt="2023-02-28T17:50:34.063" v="870"/>
        <pc:sldMkLst>
          <pc:docMk/>
          <pc:sldMk cId="1465264052" sldId="360"/>
        </pc:sldMkLst>
      </pc:sldChg>
      <pc:sldChg chg="del">
        <pc:chgData name="Sagar Saji(UST,IN)" userId="S::245195@ust.com::980df64d-5caf-4840-84a9-3f074df362b0" providerId="AD" clId="Web-{49A49EC5-371E-4D58-8DEB-3D27C8CFF73A}" dt="2023-02-28T17:50:13.266" v="857"/>
        <pc:sldMkLst>
          <pc:docMk/>
          <pc:sldMk cId="2195075640" sldId="408"/>
        </pc:sldMkLst>
      </pc:sldChg>
      <pc:sldChg chg="del">
        <pc:chgData name="Sagar Saji(UST,IN)" userId="S::245195@ust.com::980df64d-5caf-4840-84a9-3f074df362b0" providerId="AD" clId="Web-{49A49EC5-371E-4D58-8DEB-3D27C8CFF73A}" dt="2023-02-28T17:50:13.344" v="862"/>
        <pc:sldMkLst>
          <pc:docMk/>
          <pc:sldMk cId="2927538814" sldId="409"/>
        </pc:sldMkLst>
      </pc:sldChg>
      <pc:sldChg chg="del">
        <pc:chgData name="Sagar Saji(UST,IN)" userId="S::245195@ust.com::980df64d-5caf-4840-84a9-3f074df362b0" providerId="AD" clId="Web-{49A49EC5-371E-4D58-8DEB-3D27C8CFF73A}" dt="2023-02-28T17:50:13.281" v="858"/>
        <pc:sldMkLst>
          <pc:docMk/>
          <pc:sldMk cId="4286814727" sldId="410"/>
        </pc:sldMkLst>
      </pc:sldChg>
      <pc:sldChg chg="del">
        <pc:chgData name="Sagar Saji(UST,IN)" userId="S::245195@ust.com::980df64d-5caf-4840-84a9-3f074df362b0" providerId="AD" clId="Web-{49A49EC5-371E-4D58-8DEB-3D27C8CFF73A}" dt="2023-02-28T17:50:13.359" v="863"/>
        <pc:sldMkLst>
          <pc:docMk/>
          <pc:sldMk cId="2023733061" sldId="415"/>
        </pc:sldMkLst>
      </pc:sldChg>
      <pc:sldChg chg="delSp">
        <pc:chgData name="Sagar Saji(UST,IN)" userId="S::245195@ust.com::980df64d-5caf-4840-84a9-3f074df362b0" providerId="AD" clId="Web-{49A49EC5-371E-4D58-8DEB-3D27C8CFF73A}" dt="2023-02-28T18:24:48.651" v="1194"/>
        <pc:sldMkLst>
          <pc:docMk/>
          <pc:sldMk cId="800944208" sldId="429"/>
        </pc:sldMkLst>
        <pc:spChg chg="del">
          <ac:chgData name="Sagar Saji(UST,IN)" userId="S::245195@ust.com::980df64d-5caf-4840-84a9-3f074df362b0" providerId="AD" clId="Web-{49A49EC5-371E-4D58-8DEB-3D27C8CFF73A}" dt="2023-02-28T18:24:48.651" v="1194"/>
          <ac:spMkLst>
            <pc:docMk/>
            <pc:sldMk cId="800944208" sldId="429"/>
            <ac:spMk id="4" creationId="{AAB5C960-4723-43ED-A5EC-026091AEAAF9}"/>
          </ac:spMkLst>
        </pc:spChg>
      </pc:sldChg>
      <pc:sldChg chg="del">
        <pc:chgData name="Sagar Saji(UST,IN)" userId="S::245195@ust.com::980df64d-5caf-4840-84a9-3f074df362b0" providerId="AD" clId="Web-{49A49EC5-371E-4D58-8DEB-3D27C8CFF73A}" dt="2023-02-28T17:50:13.438" v="867"/>
        <pc:sldMkLst>
          <pc:docMk/>
          <pc:sldMk cId="4031676939" sldId="431"/>
        </pc:sldMkLst>
      </pc:sldChg>
      <pc:sldChg chg="del">
        <pc:chgData name="Sagar Saji(UST,IN)" userId="S::245195@ust.com::980df64d-5caf-4840-84a9-3f074df362b0" providerId="AD" clId="Web-{49A49EC5-371E-4D58-8DEB-3D27C8CFF73A}" dt="2023-02-28T17:50:52.626" v="888"/>
        <pc:sldMkLst>
          <pc:docMk/>
          <pc:sldMk cId="2999640993" sldId="433"/>
        </pc:sldMkLst>
      </pc:sldChg>
      <pc:sldChg chg="del">
        <pc:chgData name="Sagar Saji(UST,IN)" userId="S::245195@ust.com::980df64d-5caf-4840-84a9-3f074df362b0" providerId="AD" clId="Web-{49A49EC5-371E-4D58-8DEB-3D27C8CFF73A}" dt="2023-02-28T17:50:48.267" v="887"/>
        <pc:sldMkLst>
          <pc:docMk/>
          <pc:sldMk cId="3499738501" sldId="434"/>
        </pc:sldMkLst>
      </pc:sldChg>
      <pc:sldChg chg="delSp">
        <pc:chgData name="Sagar Saji(UST,IN)" userId="S::245195@ust.com::980df64d-5caf-4840-84a9-3f074df362b0" providerId="AD" clId="Web-{49A49EC5-371E-4D58-8DEB-3D27C8CFF73A}" dt="2023-02-28T18:23:35.899" v="1180"/>
        <pc:sldMkLst>
          <pc:docMk/>
          <pc:sldMk cId="3675081896" sldId="436"/>
        </pc:sldMkLst>
        <pc:spChg chg="del">
          <ac:chgData name="Sagar Saji(UST,IN)" userId="S::245195@ust.com::980df64d-5caf-4840-84a9-3f074df362b0" providerId="AD" clId="Web-{49A49EC5-371E-4D58-8DEB-3D27C8CFF73A}" dt="2023-02-28T18:23:35.899" v="1180"/>
          <ac:spMkLst>
            <pc:docMk/>
            <pc:sldMk cId="3675081896" sldId="436"/>
            <ac:spMk id="7" creationId="{C6A1188B-4A75-8949-8923-406A3E37F826}"/>
          </ac:spMkLst>
        </pc:spChg>
      </pc:sldChg>
      <pc:sldChg chg="delSp modSp">
        <pc:chgData name="Sagar Saji(UST,IN)" userId="S::245195@ust.com::980df64d-5caf-4840-84a9-3f074df362b0" providerId="AD" clId="Web-{49A49EC5-371E-4D58-8DEB-3D27C8CFF73A}" dt="2023-02-28T18:23:52.041" v="1181"/>
        <pc:sldMkLst>
          <pc:docMk/>
          <pc:sldMk cId="1696494379" sldId="437"/>
        </pc:sldMkLst>
        <pc:spChg chg="mod">
          <ac:chgData name="Sagar Saji(UST,IN)" userId="S::245195@ust.com::980df64d-5caf-4840-84a9-3f074df362b0" providerId="AD" clId="Web-{49A49EC5-371E-4D58-8DEB-3D27C8CFF73A}" dt="2023-02-28T16:32:52.627" v="71" actId="20577"/>
          <ac:spMkLst>
            <pc:docMk/>
            <pc:sldMk cId="1696494379" sldId="437"/>
            <ac:spMk id="4" creationId="{7042B518-001F-14D6-A1FA-D06318ED7B2F}"/>
          </ac:spMkLst>
        </pc:spChg>
        <pc:spChg chg="del">
          <ac:chgData name="Sagar Saji(UST,IN)" userId="S::245195@ust.com::980df64d-5caf-4840-84a9-3f074df362b0" providerId="AD" clId="Web-{49A49EC5-371E-4D58-8DEB-3D27C8CFF73A}" dt="2023-02-28T18:23:52.041" v="1181"/>
          <ac:spMkLst>
            <pc:docMk/>
            <pc:sldMk cId="1696494379" sldId="437"/>
            <ac:spMk id="7" creationId="{C6A1188B-4A75-8949-8923-406A3E37F826}"/>
          </ac:spMkLst>
        </pc:spChg>
      </pc:sldChg>
      <pc:sldChg chg="delSp modSp">
        <pc:chgData name="Sagar Saji(UST,IN)" userId="S::245195@ust.com::980df64d-5caf-4840-84a9-3f074df362b0" providerId="AD" clId="Web-{49A49EC5-371E-4D58-8DEB-3D27C8CFF73A}" dt="2023-02-28T18:23:55.900" v="1182"/>
        <pc:sldMkLst>
          <pc:docMk/>
          <pc:sldMk cId="2484011671" sldId="439"/>
        </pc:sldMkLst>
        <pc:spChg chg="mod">
          <ac:chgData name="Sagar Saji(UST,IN)" userId="S::245195@ust.com::980df64d-5caf-4840-84a9-3f074df362b0" providerId="AD" clId="Web-{49A49EC5-371E-4D58-8DEB-3D27C8CFF73A}" dt="2023-02-28T16:33:05.565" v="72" actId="20577"/>
          <ac:spMkLst>
            <pc:docMk/>
            <pc:sldMk cId="2484011671" sldId="439"/>
            <ac:spMk id="4" creationId="{7042B518-001F-14D6-A1FA-D06318ED7B2F}"/>
          </ac:spMkLst>
        </pc:spChg>
        <pc:spChg chg="del">
          <ac:chgData name="Sagar Saji(UST,IN)" userId="S::245195@ust.com::980df64d-5caf-4840-84a9-3f074df362b0" providerId="AD" clId="Web-{49A49EC5-371E-4D58-8DEB-3D27C8CFF73A}" dt="2023-02-28T18:23:55.900" v="1182"/>
          <ac:spMkLst>
            <pc:docMk/>
            <pc:sldMk cId="2484011671" sldId="439"/>
            <ac:spMk id="7" creationId="{C6A1188B-4A75-8949-8923-406A3E37F826}"/>
          </ac:spMkLst>
        </pc:spChg>
        <pc:picChg chg="del">
          <ac:chgData name="Sagar Saji(UST,IN)" userId="S::245195@ust.com::980df64d-5caf-4840-84a9-3f074df362b0" providerId="AD" clId="Web-{49A49EC5-371E-4D58-8DEB-3D27C8CFF73A}" dt="2023-02-28T16:33:08.080" v="73"/>
          <ac:picMkLst>
            <pc:docMk/>
            <pc:sldMk cId="2484011671" sldId="439"/>
            <ac:picMk id="3" creationId="{9E5B7BD4-26CB-269E-52A7-3C43E133638C}"/>
          </ac:picMkLst>
        </pc:picChg>
      </pc:sldChg>
      <pc:sldChg chg="delSp modSp">
        <pc:chgData name="Sagar Saji(UST,IN)" userId="S::245195@ust.com::980df64d-5caf-4840-84a9-3f074df362b0" providerId="AD" clId="Web-{49A49EC5-371E-4D58-8DEB-3D27C8CFF73A}" dt="2023-02-28T18:24:02.291" v="1183"/>
        <pc:sldMkLst>
          <pc:docMk/>
          <pc:sldMk cId="423160294" sldId="440"/>
        </pc:sldMkLst>
        <pc:spChg chg="mod">
          <ac:chgData name="Sagar Saji(UST,IN)" userId="S::245195@ust.com::980df64d-5caf-4840-84a9-3f074df362b0" providerId="AD" clId="Web-{49A49EC5-371E-4D58-8DEB-3D27C8CFF73A}" dt="2023-02-28T16:33:18.409" v="74" actId="20577"/>
          <ac:spMkLst>
            <pc:docMk/>
            <pc:sldMk cId="423160294" sldId="440"/>
            <ac:spMk id="4" creationId="{7042B518-001F-14D6-A1FA-D06318ED7B2F}"/>
          </ac:spMkLst>
        </pc:spChg>
        <pc:spChg chg="del">
          <ac:chgData name="Sagar Saji(UST,IN)" userId="S::245195@ust.com::980df64d-5caf-4840-84a9-3f074df362b0" providerId="AD" clId="Web-{49A49EC5-371E-4D58-8DEB-3D27C8CFF73A}" dt="2023-02-28T18:24:02.291" v="1183"/>
          <ac:spMkLst>
            <pc:docMk/>
            <pc:sldMk cId="423160294" sldId="440"/>
            <ac:spMk id="7" creationId="{C6A1188B-4A75-8949-8923-406A3E37F826}"/>
          </ac:spMkLst>
        </pc:spChg>
        <pc:picChg chg="del">
          <ac:chgData name="Sagar Saji(UST,IN)" userId="S::245195@ust.com::980df64d-5caf-4840-84a9-3f074df362b0" providerId="AD" clId="Web-{49A49EC5-371E-4D58-8DEB-3D27C8CFF73A}" dt="2023-02-28T16:33:20.393" v="75"/>
          <ac:picMkLst>
            <pc:docMk/>
            <pc:sldMk cId="423160294" sldId="440"/>
            <ac:picMk id="3" creationId="{9E5B7BD4-26CB-269E-52A7-3C43E133638C}"/>
          </ac:picMkLst>
        </pc:picChg>
      </pc:sldChg>
      <pc:sldChg chg="del">
        <pc:chgData name="Sagar Saji(UST,IN)" userId="S::245195@ust.com::980df64d-5caf-4840-84a9-3f074df362b0" providerId="AD" clId="Web-{49A49EC5-371E-4D58-8DEB-3D27C8CFF73A}" dt="2023-02-28T16:33:32.862" v="77"/>
        <pc:sldMkLst>
          <pc:docMk/>
          <pc:sldMk cId="1641589867" sldId="441"/>
        </pc:sldMkLst>
      </pc:sldChg>
      <pc:sldChg chg="delSp modSp">
        <pc:chgData name="Sagar Saji(UST,IN)" userId="S::245195@ust.com::980df64d-5caf-4840-84a9-3f074df362b0" providerId="AD" clId="Web-{49A49EC5-371E-4D58-8DEB-3D27C8CFF73A}" dt="2023-02-28T18:24:17.979" v="1190"/>
        <pc:sldMkLst>
          <pc:docMk/>
          <pc:sldMk cId="403487149" sldId="442"/>
        </pc:sldMkLst>
        <pc:spChg chg="mod">
          <ac:chgData name="Sagar Saji(UST,IN)" userId="S::245195@ust.com::980df64d-5caf-4840-84a9-3f074df362b0" providerId="AD" clId="Web-{49A49EC5-371E-4D58-8DEB-3D27C8CFF73A}" dt="2023-02-28T17:47:51.434" v="845" actId="20577"/>
          <ac:spMkLst>
            <pc:docMk/>
            <pc:sldMk cId="403487149" sldId="442"/>
            <ac:spMk id="4" creationId="{7042B518-001F-14D6-A1FA-D06318ED7B2F}"/>
          </ac:spMkLst>
        </pc:spChg>
        <pc:spChg chg="del">
          <ac:chgData name="Sagar Saji(UST,IN)" userId="S::245195@ust.com::980df64d-5caf-4840-84a9-3f074df362b0" providerId="AD" clId="Web-{49A49EC5-371E-4D58-8DEB-3D27C8CFF73A}" dt="2023-02-28T18:24:17.979" v="1190"/>
          <ac:spMkLst>
            <pc:docMk/>
            <pc:sldMk cId="403487149" sldId="442"/>
            <ac:spMk id="7" creationId="{C6A1188B-4A75-8949-8923-406A3E37F826}"/>
          </ac:spMkLst>
        </pc:spChg>
      </pc:sldChg>
      <pc:sldChg chg="delSp modSp">
        <pc:chgData name="Sagar Saji(UST,IN)" userId="S::245195@ust.com::980df64d-5caf-4840-84a9-3f074df362b0" providerId="AD" clId="Web-{49A49EC5-371E-4D58-8DEB-3D27C8CFF73A}" dt="2023-02-28T18:24:23.885" v="1191"/>
        <pc:sldMkLst>
          <pc:docMk/>
          <pc:sldMk cId="3061703849" sldId="443"/>
        </pc:sldMkLst>
        <pc:spChg chg="mod">
          <ac:chgData name="Sagar Saji(UST,IN)" userId="S::245195@ust.com::980df64d-5caf-4840-84a9-3f074df362b0" providerId="AD" clId="Web-{49A49EC5-371E-4D58-8DEB-3D27C8CFF73A}" dt="2023-02-28T17:46:24.182" v="831" actId="20577"/>
          <ac:spMkLst>
            <pc:docMk/>
            <pc:sldMk cId="3061703849" sldId="443"/>
            <ac:spMk id="4" creationId="{7042B518-001F-14D6-A1FA-D06318ED7B2F}"/>
          </ac:spMkLst>
        </pc:spChg>
        <pc:spChg chg="del">
          <ac:chgData name="Sagar Saji(UST,IN)" userId="S::245195@ust.com::980df64d-5caf-4840-84a9-3f074df362b0" providerId="AD" clId="Web-{49A49EC5-371E-4D58-8DEB-3D27C8CFF73A}" dt="2023-02-28T18:24:23.885" v="1191"/>
          <ac:spMkLst>
            <pc:docMk/>
            <pc:sldMk cId="3061703849" sldId="443"/>
            <ac:spMk id="7" creationId="{C6A1188B-4A75-8949-8923-406A3E37F826}"/>
          </ac:spMkLst>
        </pc:spChg>
      </pc:sldChg>
      <pc:sldChg chg="modSp">
        <pc:chgData name="Sagar Saji(UST,IN)" userId="S::245195@ust.com::980df64d-5caf-4840-84a9-3f074df362b0" providerId="AD" clId="Web-{49A49EC5-371E-4D58-8DEB-3D27C8CFF73A}" dt="2023-02-28T16:27:01.508" v="14" actId="14100"/>
        <pc:sldMkLst>
          <pc:docMk/>
          <pc:sldMk cId="1615313149" sldId="446"/>
        </pc:sldMkLst>
        <pc:spChg chg="mod">
          <ac:chgData name="Sagar Saji(UST,IN)" userId="S::245195@ust.com::980df64d-5caf-4840-84a9-3f074df362b0" providerId="AD" clId="Web-{49A49EC5-371E-4D58-8DEB-3D27C8CFF73A}" dt="2023-02-28T16:27:01.508" v="14" actId="14100"/>
          <ac:spMkLst>
            <pc:docMk/>
            <pc:sldMk cId="1615313149" sldId="446"/>
            <ac:spMk id="3" creationId="{18BACB6B-32AA-E778-8930-2D92999B7036}"/>
          </ac:spMkLst>
        </pc:spChg>
      </pc:sldChg>
      <pc:sldChg chg="modSp">
        <pc:chgData name="Sagar Saji(UST,IN)" userId="S::245195@ust.com::980df64d-5caf-4840-84a9-3f074df362b0" providerId="AD" clId="Web-{49A49EC5-371E-4D58-8DEB-3D27C8CFF73A}" dt="2023-02-28T16:26:44.539" v="12" actId="14100"/>
        <pc:sldMkLst>
          <pc:docMk/>
          <pc:sldMk cId="1247842501" sldId="447"/>
        </pc:sldMkLst>
        <pc:spChg chg="mod">
          <ac:chgData name="Sagar Saji(UST,IN)" userId="S::245195@ust.com::980df64d-5caf-4840-84a9-3f074df362b0" providerId="AD" clId="Web-{49A49EC5-371E-4D58-8DEB-3D27C8CFF73A}" dt="2023-02-28T16:24:17.332" v="1" actId="1076"/>
          <ac:spMkLst>
            <pc:docMk/>
            <pc:sldMk cId="1247842501" sldId="447"/>
            <ac:spMk id="2" creationId="{34E11486-2E52-9649-AB56-06F4F180D1F2}"/>
          </ac:spMkLst>
        </pc:spChg>
        <pc:spChg chg="mod">
          <ac:chgData name="Sagar Saji(UST,IN)" userId="S::245195@ust.com::980df64d-5caf-4840-84a9-3f074df362b0" providerId="AD" clId="Web-{49A49EC5-371E-4D58-8DEB-3D27C8CFF73A}" dt="2023-02-28T16:26:44.539" v="12" actId="14100"/>
          <ac:spMkLst>
            <pc:docMk/>
            <pc:sldMk cId="1247842501" sldId="447"/>
            <ac:spMk id="3" creationId="{DC42815A-FE4A-D0ED-FE39-CB8E3C451A83}"/>
          </ac:spMkLst>
        </pc:spChg>
      </pc:sldChg>
      <pc:sldChg chg="modSp">
        <pc:chgData name="Sagar Saji(UST,IN)" userId="S::245195@ust.com::980df64d-5caf-4840-84a9-3f074df362b0" providerId="AD" clId="Web-{49A49EC5-371E-4D58-8DEB-3D27C8CFF73A}" dt="2023-02-28T16:30:07.310" v="40" actId="20577"/>
        <pc:sldMkLst>
          <pc:docMk/>
          <pc:sldMk cId="4147590745" sldId="448"/>
        </pc:sldMkLst>
        <pc:spChg chg="mod">
          <ac:chgData name="Sagar Saji(UST,IN)" userId="S::245195@ust.com::980df64d-5caf-4840-84a9-3f074df362b0" providerId="AD" clId="Web-{49A49EC5-371E-4D58-8DEB-3D27C8CFF73A}" dt="2023-02-28T16:30:07.310" v="40" actId="20577"/>
          <ac:spMkLst>
            <pc:docMk/>
            <pc:sldMk cId="4147590745" sldId="448"/>
            <ac:spMk id="3" creationId="{FB76FF58-27F7-770E-22C8-7F234C14AE2D}"/>
          </ac:spMkLst>
        </pc:spChg>
      </pc:sldChg>
      <pc:sldChg chg="modSp">
        <pc:chgData name="Sagar Saji(UST,IN)" userId="S::245195@ust.com::980df64d-5caf-4840-84a9-3f074df362b0" providerId="AD" clId="Web-{49A49EC5-371E-4D58-8DEB-3D27C8CFF73A}" dt="2023-02-28T16:28:20.682" v="37" actId="20577"/>
        <pc:sldMkLst>
          <pc:docMk/>
          <pc:sldMk cId="893502733" sldId="449"/>
        </pc:sldMkLst>
        <pc:spChg chg="mod">
          <ac:chgData name="Sagar Saji(UST,IN)" userId="S::245195@ust.com::980df64d-5caf-4840-84a9-3f074df362b0" providerId="AD" clId="Web-{49A49EC5-371E-4D58-8DEB-3D27C8CFF73A}" dt="2023-02-28T16:28:20.682" v="37" actId="20577"/>
          <ac:spMkLst>
            <pc:docMk/>
            <pc:sldMk cId="893502733" sldId="449"/>
            <ac:spMk id="3" creationId="{C8241D56-A94B-F937-15B3-E95F978C1B13}"/>
          </ac:spMkLst>
        </pc:spChg>
      </pc:sldChg>
      <pc:sldChg chg="modSp">
        <pc:chgData name="Sagar Saji(UST,IN)" userId="S::245195@ust.com::980df64d-5caf-4840-84a9-3f074df362b0" providerId="AD" clId="Web-{49A49EC5-371E-4D58-8DEB-3D27C8CFF73A}" dt="2023-02-28T16:30:40.201" v="42" actId="20577"/>
        <pc:sldMkLst>
          <pc:docMk/>
          <pc:sldMk cId="2568868326" sldId="450"/>
        </pc:sldMkLst>
        <pc:spChg chg="mod">
          <ac:chgData name="Sagar Saji(UST,IN)" userId="S::245195@ust.com::980df64d-5caf-4840-84a9-3f074df362b0" providerId="AD" clId="Web-{49A49EC5-371E-4D58-8DEB-3D27C8CFF73A}" dt="2023-02-28T16:30:40.201" v="42" actId="20577"/>
          <ac:spMkLst>
            <pc:docMk/>
            <pc:sldMk cId="2568868326" sldId="450"/>
            <ac:spMk id="3" creationId="{FC4297F0-B518-9CED-8ABF-8875210C6C21}"/>
          </ac:spMkLst>
        </pc:spChg>
      </pc:sldChg>
      <pc:sldChg chg="modSp">
        <pc:chgData name="Sagar Saji(UST,IN)" userId="S::245195@ust.com::980df64d-5caf-4840-84a9-3f074df362b0" providerId="AD" clId="Web-{49A49EC5-371E-4D58-8DEB-3D27C8CFF73A}" dt="2023-02-28T16:31:55.672" v="64" actId="20577"/>
        <pc:sldMkLst>
          <pc:docMk/>
          <pc:sldMk cId="3950084537" sldId="451"/>
        </pc:sldMkLst>
        <pc:spChg chg="mod">
          <ac:chgData name="Sagar Saji(UST,IN)" userId="S::245195@ust.com::980df64d-5caf-4840-84a9-3f074df362b0" providerId="AD" clId="Web-{49A49EC5-371E-4D58-8DEB-3D27C8CFF73A}" dt="2023-02-28T16:31:55.672" v="64" actId="20577"/>
          <ac:spMkLst>
            <pc:docMk/>
            <pc:sldMk cId="3950084537" sldId="451"/>
            <ac:spMk id="3" creationId="{7A555DF7-2EAD-73C2-5E4F-0CEE1FF91C42}"/>
          </ac:spMkLst>
        </pc:spChg>
      </pc:sldChg>
      <pc:sldChg chg="modSp">
        <pc:chgData name="Sagar Saji(UST,IN)" userId="S::245195@ust.com::980df64d-5caf-4840-84a9-3f074df362b0" providerId="AD" clId="Web-{49A49EC5-371E-4D58-8DEB-3D27C8CFF73A}" dt="2023-02-28T16:32:19.376" v="69" actId="20577"/>
        <pc:sldMkLst>
          <pc:docMk/>
          <pc:sldMk cId="3962952328" sldId="453"/>
        </pc:sldMkLst>
        <pc:spChg chg="mod">
          <ac:chgData name="Sagar Saji(UST,IN)" userId="S::245195@ust.com::980df64d-5caf-4840-84a9-3f074df362b0" providerId="AD" clId="Web-{49A49EC5-371E-4D58-8DEB-3D27C8CFF73A}" dt="2023-02-28T16:32:19.376" v="69" actId="20577"/>
          <ac:spMkLst>
            <pc:docMk/>
            <pc:sldMk cId="3962952328" sldId="453"/>
            <ac:spMk id="3" creationId="{E5C652DB-AC97-E1D6-EBB4-DBC73FE0A780}"/>
          </ac:spMkLst>
        </pc:spChg>
      </pc:sldChg>
      <pc:sldChg chg="delSp add replId">
        <pc:chgData name="Sagar Saji(UST,IN)" userId="S::245195@ust.com::980df64d-5caf-4840-84a9-3f074df362b0" providerId="AD" clId="Web-{49A49EC5-371E-4D58-8DEB-3D27C8CFF73A}" dt="2023-02-28T18:24:05.619" v="1184"/>
        <pc:sldMkLst>
          <pc:docMk/>
          <pc:sldMk cId="3400112610" sldId="454"/>
        </pc:sldMkLst>
        <pc:spChg chg="del">
          <ac:chgData name="Sagar Saji(UST,IN)" userId="S::245195@ust.com::980df64d-5caf-4840-84a9-3f074df362b0" providerId="AD" clId="Web-{49A49EC5-371E-4D58-8DEB-3D27C8CFF73A}" dt="2023-02-28T18:24:05.619" v="1184"/>
          <ac:spMkLst>
            <pc:docMk/>
            <pc:sldMk cId="3400112610" sldId="454"/>
            <ac:spMk id="7" creationId="{C6A1188B-4A75-8949-8923-406A3E37F826}"/>
          </ac:spMkLst>
        </pc:spChg>
      </pc:sldChg>
      <pc:sldChg chg="delSp modSp add ord replId">
        <pc:chgData name="Sagar Saji(UST,IN)" userId="S::245195@ust.com::980df64d-5caf-4840-84a9-3f074df362b0" providerId="AD" clId="Web-{49A49EC5-371E-4D58-8DEB-3D27C8CFF73A}" dt="2023-02-28T18:24:32.463" v="1193"/>
        <pc:sldMkLst>
          <pc:docMk/>
          <pc:sldMk cId="2902643640" sldId="455"/>
        </pc:sldMkLst>
        <pc:spChg chg="mod">
          <ac:chgData name="Sagar Saji(UST,IN)" userId="S::245195@ust.com::980df64d-5caf-4840-84a9-3f074df362b0" providerId="AD" clId="Web-{49A49EC5-371E-4D58-8DEB-3D27C8CFF73A}" dt="2023-02-28T17:21:54.800" v="244" actId="20577"/>
          <ac:spMkLst>
            <pc:docMk/>
            <pc:sldMk cId="2902643640" sldId="455"/>
            <ac:spMk id="2" creationId="{497B2FB9-6C51-1445-BC11-04883C367D48}"/>
          </ac:spMkLst>
        </pc:spChg>
        <pc:spChg chg="mod">
          <ac:chgData name="Sagar Saji(UST,IN)" userId="S::245195@ust.com::980df64d-5caf-4840-84a9-3f074df362b0" providerId="AD" clId="Web-{49A49EC5-371E-4D58-8DEB-3D27C8CFF73A}" dt="2023-02-28T17:47:04.995" v="844" actId="20577"/>
          <ac:spMkLst>
            <pc:docMk/>
            <pc:sldMk cId="2902643640" sldId="455"/>
            <ac:spMk id="4" creationId="{7042B518-001F-14D6-A1FA-D06318ED7B2F}"/>
          </ac:spMkLst>
        </pc:spChg>
        <pc:spChg chg="del">
          <ac:chgData name="Sagar Saji(UST,IN)" userId="S::245195@ust.com::980df64d-5caf-4840-84a9-3f074df362b0" providerId="AD" clId="Web-{49A49EC5-371E-4D58-8DEB-3D27C8CFF73A}" dt="2023-02-28T18:24:32.463" v="1193"/>
          <ac:spMkLst>
            <pc:docMk/>
            <pc:sldMk cId="2902643640" sldId="455"/>
            <ac:spMk id="7" creationId="{C6A1188B-4A75-8949-8923-406A3E37F826}"/>
          </ac:spMkLst>
        </pc:spChg>
      </pc:sldChg>
      <pc:sldChg chg="delSp modSp add replId">
        <pc:chgData name="Sagar Saji(UST,IN)" userId="S::245195@ust.com::980df64d-5caf-4840-84a9-3f074df362b0" providerId="AD" clId="Web-{49A49EC5-371E-4D58-8DEB-3D27C8CFF73A}" dt="2023-02-28T18:24:28.870" v="1192"/>
        <pc:sldMkLst>
          <pc:docMk/>
          <pc:sldMk cId="3277495958" sldId="456"/>
        </pc:sldMkLst>
        <pc:spChg chg="mod">
          <ac:chgData name="Sagar Saji(UST,IN)" userId="S::245195@ust.com::980df64d-5caf-4840-84a9-3f074df362b0" providerId="AD" clId="Web-{49A49EC5-371E-4D58-8DEB-3D27C8CFF73A}" dt="2023-02-28T17:40:34.297" v="580" actId="20577"/>
          <ac:spMkLst>
            <pc:docMk/>
            <pc:sldMk cId="3277495958" sldId="456"/>
            <ac:spMk id="2" creationId="{497B2FB9-6C51-1445-BC11-04883C367D48}"/>
          </ac:spMkLst>
        </pc:spChg>
        <pc:spChg chg="mod">
          <ac:chgData name="Sagar Saji(UST,IN)" userId="S::245195@ust.com::980df64d-5caf-4840-84a9-3f074df362b0" providerId="AD" clId="Web-{49A49EC5-371E-4D58-8DEB-3D27C8CFF73A}" dt="2023-02-28T17:45:28.618" v="809" actId="20577"/>
          <ac:spMkLst>
            <pc:docMk/>
            <pc:sldMk cId="3277495958" sldId="456"/>
            <ac:spMk id="4" creationId="{7042B518-001F-14D6-A1FA-D06318ED7B2F}"/>
          </ac:spMkLst>
        </pc:spChg>
        <pc:spChg chg="del">
          <ac:chgData name="Sagar Saji(UST,IN)" userId="S::245195@ust.com::980df64d-5caf-4840-84a9-3f074df362b0" providerId="AD" clId="Web-{49A49EC5-371E-4D58-8DEB-3D27C8CFF73A}" dt="2023-02-28T18:24:28.870" v="1192"/>
          <ac:spMkLst>
            <pc:docMk/>
            <pc:sldMk cId="3277495958" sldId="456"/>
            <ac:spMk id="7" creationId="{C6A1188B-4A75-8949-8923-406A3E37F826}"/>
          </ac:spMkLst>
        </pc:spChg>
      </pc:sldChg>
      <pc:sldChg chg="addSp delSp modSp add replId">
        <pc:chgData name="Sagar Saji(UST,IN)" userId="S::245195@ust.com::980df64d-5caf-4840-84a9-3f074df362b0" providerId="AD" clId="Web-{49A49EC5-371E-4D58-8DEB-3D27C8CFF73A}" dt="2023-02-28T18:23:18.774" v="1178"/>
        <pc:sldMkLst>
          <pc:docMk/>
          <pc:sldMk cId="267237008" sldId="457"/>
        </pc:sldMkLst>
        <pc:spChg chg="mod">
          <ac:chgData name="Sagar Saji(UST,IN)" userId="S::245195@ust.com::980df64d-5caf-4840-84a9-3f074df362b0" providerId="AD" clId="Web-{49A49EC5-371E-4D58-8DEB-3D27C8CFF73A}" dt="2023-02-28T17:51:29.096" v="897" actId="20577"/>
          <ac:spMkLst>
            <pc:docMk/>
            <pc:sldMk cId="267237008" sldId="457"/>
            <ac:spMk id="2" creationId="{497B2FB9-6C51-1445-BC11-04883C367D48}"/>
          </ac:spMkLst>
        </pc:spChg>
        <pc:spChg chg="mod">
          <ac:chgData name="Sagar Saji(UST,IN)" userId="S::245195@ust.com::980df64d-5caf-4840-84a9-3f074df362b0" providerId="AD" clId="Web-{49A49EC5-371E-4D58-8DEB-3D27C8CFF73A}" dt="2023-02-28T17:51:36.659" v="898" actId="20577"/>
          <ac:spMkLst>
            <pc:docMk/>
            <pc:sldMk cId="267237008" sldId="457"/>
            <ac:spMk id="4" creationId="{7042B518-001F-14D6-A1FA-D06318ED7B2F}"/>
          </ac:spMkLst>
        </pc:spChg>
        <pc:spChg chg="del">
          <ac:chgData name="Sagar Saji(UST,IN)" userId="S::245195@ust.com::980df64d-5caf-4840-84a9-3f074df362b0" providerId="AD" clId="Web-{49A49EC5-371E-4D58-8DEB-3D27C8CFF73A}" dt="2023-02-28T18:23:18.774" v="1178"/>
          <ac:spMkLst>
            <pc:docMk/>
            <pc:sldMk cId="267237008" sldId="457"/>
            <ac:spMk id="7" creationId="{C6A1188B-4A75-8949-8923-406A3E37F826}"/>
          </ac:spMkLst>
        </pc:spChg>
        <pc:graphicFrameChg chg="add mod modGraphic">
          <ac:chgData name="Sagar Saji(UST,IN)" userId="S::245195@ust.com::980df64d-5caf-4840-84a9-3f074df362b0" providerId="AD" clId="Web-{49A49EC5-371E-4D58-8DEB-3D27C8CFF73A}" dt="2023-02-28T18:22:55.242" v="1177" actId="1076"/>
          <ac:graphicFrameMkLst>
            <pc:docMk/>
            <pc:sldMk cId="267237008" sldId="457"/>
            <ac:graphicFrameMk id="3" creationId="{88EB274B-2F25-95F3-A4F8-1783F37A29C0}"/>
          </ac:graphicFrameMkLst>
        </pc:graphicFrameChg>
      </pc:sldChg>
      <pc:sldChg chg="delSp modSp add replId">
        <pc:chgData name="Sagar Saji(UST,IN)" userId="S::245195@ust.com::980df64d-5caf-4840-84a9-3f074df362b0" providerId="AD" clId="Web-{49A49EC5-371E-4D58-8DEB-3D27C8CFF73A}" dt="2023-02-28T18:24:07.994" v="1185"/>
        <pc:sldMkLst>
          <pc:docMk/>
          <pc:sldMk cId="3208713084" sldId="458"/>
        </pc:sldMkLst>
        <pc:spChg chg="mod">
          <ac:chgData name="Sagar Saji(UST,IN)" userId="S::245195@ust.com::980df64d-5caf-4840-84a9-3f074df362b0" providerId="AD" clId="Web-{49A49EC5-371E-4D58-8DEB-3D27C8CFF73A}" dt="2023-02-28T18:22:31.788" v="1172" actId="20577"/>
          <ac:spMkLst>
            <pc:docMk/>
            <pc:sldMk cId="3208713084" sldId="458"/>
            <ac:spMk id="2" creationId="{497B2FB9-6C51-1445-BC11-04883C367D48}"/>
          </ac:spMkLst>
        </pc:spChg>
        <pc:spChg chg="del">
          <ac:chgData name="Sagar Saji(UST,IN)" userId="S::245195@ust.com::980df64d-5caf-4840-84a9-3f074df362b0" providerId="AD" clId="Web-{49A49EC5-371E-4D58-8DEB-3D27C8CFF73A}" dt="2023-02-28T18:24:07.994" v="1185"/>
          <ac:spMkLst>
            <pc:docMk/>
            <pc:sldMk cId="3208713084" sldId="458"/>
            <ac:spMk id="7" creationId="{C6A1188B-4A75-8949-8923-406A3E37F826}"/>
          </ac:spMkLst>
        </pc:spChg>
      </pc:sldChg>
      <pc:sldChg chg="add del replId">
        <pc:chgData name="Sagar Saji(UST,IN)" userId="S::245195@ust.com::980df64d-5caf-4840-84a9-3f074df362b0" providerId="AD" clId="Web-{49A49EC5-371E-4D58-8DEB-3D27C8CFF73A}" dt="2023-02-28T18:22:17.679" v="1167"/>
        <pc:sldMkLst>
          <pc:docMk/>
          <pc:sldMk cId="2091647674" sldId="459"/>
        </pc:sldMkLst>
      </pc:sldChg>
      <pc:sldChg chg="delSp add replId">
        <pc:chgData name="Sagar Saji(UST,IN)" userId="S::245195@ust.com::980df64d-5caf-4840-84a9-3f074df362b0" providerId="AD" clId="Web-{49A49EC5-371E-4D58-8DEB-3D27C8CFF73A}" dt="2023-02-28T18:24:10.150" v="1186"/>
        <pc:sldMkLst>
          <pc:docMk/>
          <pc:sldMk cId="2317469768" sldId="459"/>
        </pc:sldMkLst>
        <pc:spChg chg="del">
          <ac:chgData name="Sagar Saji(UST,IN)" userId="S::245195@ust.com::980df64d-5caf-4840-84a9-3f074df362b0" providerId="AD" clId="Web-{49A49EC5-371E-4D58-8DEB-3D27C8CFF73A}" dt="2023-02-28T18:24:10.150" v="1186"/>
          <ac:spMkLst>
            <pc:docMk/>
            <pc:sldMk cId="2317469768" sldId="459"/>
            <ac:spMk id="7" creationId="{C6A1188B-4A75-8949-8923-406A3E37F826}"/>
          </ac:spMkLst>
        </pc:spChg>
      </pc:sldChg>
      <pc:sldChg chg="delSp add replId">
        <pc:chgData name="Sagar Saji(UST,IN)" userId="S::245195@ust.com::980df64d-5caf-4840-84a9-3f074df362b0" providerId="AD" clId="Web-{49A49EC5-371E-4D58-8DEB-3D27C8CFF73A}" dt="2023-02-28T18:24:12.650" v="1187"/>
        <pc:sldMkLst>
          <pc:docMk/>
          <pc:sldMk cId="1212502887" sldId="460"/>
        </pc:sldMkLst>
        <pc:spChg chg="del">
          <ac:chgData name="Sagar Saji(UST,IN)" userId="S::245195@ust.com::980df64d-5caf-4840-84a9-3f074df362b0" providerId="AD" clId="Web-{49A49EC5-371E-4D58-8DEB-3D27C8CFF73A}" dt="2023-02-28T18:24:12.650" v="1187"/>
          <ac:spMkLst>
            <pc:docMk/>
            <pc:sldMk cId="1212502887" sldId="460"/>
            <ac:spMk id="7" creationId="{C6A1188B-4A75-8949-8923-406A3E37F826}"/>
          </ac:spMkLst>
        </pc:spChg>
      </pc:sldChg>
      <pc:sldChg chg="add del replId">
        <pc:chgData name="Sagar Saji(UST,IN)" userId="S::245195@ust.com::980df64d-5caf-4840-84a9-3f074df362b0" providerId="AD" clId="Web-{49A49EC5-371E-4D58-8DEB-3D27C8CFF73A}" dt="2023-02-28T18:22:12.429" v="1166"/>
        <pc:sldMkLst>
          <pc:docMk/>
          <pc:sldMk cId="1478719781" sldId="460"/>
        </pc:sldMkLst>
      </pc:sldChg>
      <pc:sldChg chg="add del replId">
        <pc:chgData name="Sagar Saji(UST,IN)" userId="S::245195@ust.com::980df64d-5caf-4840-84a9-3f074df362b0" providerId="AD" clId="Web-{49A49EC5-371E-4D58-8DEB-3D27C8CFF73A}" dt="2023-02-28T18:22:11.069" v="1165"/>
        <pc:sldMkLst>
          <pc:docMk/>
          <pc:sldMk cId="2398595661" sldId="461"/>
        </pc:sldMkLst>
      </pc:sldChg>
      <pc:sldChg chg="delSp add replId">
        <pc:chgData name="Sagar Saji(UST,IN)" userId="S::245195@ust.com::980df64d-5caf-4840-84a9-3f074df362b0" providerId="AD" clId="Web-{49A49EC5-371E-4D58-8DEB-3D27C8CFF73A}" dt="2023-02-28T18:24:15.369" v="1188"/>
        <pc:sldMkLst>
          <pc:docMk/>
          <pc:sldMk cId="3695043032" sldId="461"/>
        </pc:sldMkLst>
        <pc:spChg chg="del">
          <ac:chgData name="Sagar Saji(UST,IN)" userId="S::245195@ust.com::980df64d-5caf-4840-84a9-3f074df362b0" providerId="AD" clId="Web-{49A49EC5-371E-4D58-8DEB-3D27C8CFF73A}" dt="2023-02-28T18:24:15.369" v="1188"/>
          <ac:spMkLst>
            <pc:docMk/>
            <pc:sldMk cId="3695043032" sldId="461"/>
            <ac:spMk id="7" creationId="{C6A1188B-4A75-8949-8923-406A3E37F826}"/>
          </ac:spMkLst>
        </pc:spChg>
      </pc:sldChg>
      <pc:sldChg chg="delSp add replId">
        <pc:chgData name="Sagar Saji(UST,IN)" userId="S::245195@ust.com::980df64d-5caf-4840-84a9-3f074df362b0" providerId="AD" clId="Web-{49A49EC5-371E-4D58-8DEB-3D27C8CFF73A}" dt="2023-02-28T18:24:16.041" v="1189"/>
        <pc:sldMkLst>
          <pc:docMk/>
          <pc:sldMk cId="85624393" sldId="462"/>
        </pc:sldMkLst>
        <pc:spChg chg="del">
          <ac:chgData name="Sagar Saji(UST,IN)" userId="S::245195@ust.com::980df64d-5caf-4840-84a9-3f074df362b0" providerId="AD" clId="Web-{49A49EC5-371E-4D58-8DEB-3D27C8CFF73A}" dt="2023-02-28T18:24:16.041" v="1189"/>
          <ac:spMkLst>
            <pc:docMk/>
            <pc:sldMk cId="85624393" sldId="462"/>
            <ac:spMk id="7" creationId="{C6A1188B-4A75-8949-8923-406A3E37F826}"/>
          </ac:spMkLst>
        </pc:spChg>
      </pc:sldChg>
      <pc:sldChg chg="add del replId">
        <pc:chgData name="Sagar Saji(UST,IN)" userId="S::245195@ust.com::980df64d-5caf-4840-84a9-3f074df362b0" providerId="AD" clId="Web-{49A49EC5-371E-4D58-8DEB-3D27C8CFF73A}" dt="2023-02-28T18:22:09.319" v="1164"/>
        <pc:sldMkLst>
          <pc:docMk/>
          <pc:sldMk cId="1058475034" sldId="462"/>
        </pc:sldMkLst>
      </pc:sldChg>
    </pc:docChg>
  </pc:docChgLst>
  <pc:docChgLst>
    <pc:chgData name="Samyuktha Sudhakaran(UST,IN)" userId="S::245106@ust.com::20d18b97-201a-4d0e-b6d2-189a2e62d98f" providerId="AD" clId="Web-{BCD4C70E-7D39-4967-82C4-E84C34927C23}"/>
    <pc:docChg chg="addSld delSld modSld">
      <pc:chgData name="Samyuktha Sudhakaran(UST,IN)" userId="S::245106@ust.com::20d18b97-201a-4d0e-b6d2-189a2e62d98f" providerId="AD" clId="Web-{BCD4C70E-7D39-4967-82C4-E84C34927C23}" dt="2023-04-25T11:06:37.300" v="97"/>
      <pc:docMkLst>
        <pc:docMk/>
      </pc:docMkLst>
      <pc:sldChg chg="modSp">
        <pc:chgData name="Samyuktha Sudhakaran(UST,IN)" userId="S::245106@ust.com::20d18b97-201a-4d0e-b6d2-189a2e62d98f" providerId="AD" clId="Web-{BCD4C70E-7D39-4967-82C4-E84C34927C23}" dt="2023-04-25T10:13:15.873" v="36" actId="20577"/>
        <pc:sldMkLst>
          <pc:docMk/>
          <pc:sldMk cId="1615313149" sldId="446"/>
        </pc:sldMkLst>
        <pc:spChg chg="mod">
          <ac:chgData name="Samyuktha Sudhakaran(UST,IN)" userId="S::245106@ust.com::20d18b97-201a-4d0e-b6d2-189a2e62d98f" providerId="AD" clId="Web-{BCD4C70E-7D39-4967-82C4-E84C34927C23}" dt="2023-04-25T10:13:15.873" v="36" actId="20577"/>
          <ac:spMkLst>
            <pc:docMk/>
            <pc:sldMk cId="1615313149" sldId="446"/>
            <ac:spMk id="3" creationId="{18BACB6B-32AA-E778-8930-2D92999B7036}"/>
          </ac:spMkLst>
        </pc:spChg>
      </pc:sldChg>
      <pc:sldChg chg="modSp">
        <pc:chgData name="Samyuktha Sudhakaran(UST,IN)" userId="S::245106@ust.com::20d18b97-201a-4d0e-b6d2-189a2e62d98f" providerId="AD" clId="Web-{BCD4C70E-7D39-4967-82C4-E84C34927C23}" dt="2023-04-25T10:11:10.979" v="23" actId="20577"/>
        <pc:sldMkLst>
          <pc:docMk/>
          <pc:sldMk cId="1247842501" sldId="447"/>
        </pc:sldMkLst>
        <pc:spChg chg="mod">
          <ac:chgData name="Samyuktha Sudhakaran(UST,IN)" userId="S::245106@ust.com::20d18b97-201a-4d0e-b6d2-189a2e62d98f" providerId="AD" clId="Web-{BCD4C70E-7D39-4967-82C4-E84C34927C23}" dt="2023-04-25T10:11:10.979" v="23" actId="20577"/>
          <ac:spMkLst>
            <pc:docMk/>
            <pc:sldMk cId="1247842501" sldId="447"/>
            <ac:spMk id="3" creationId="{DC42815A-FE4A-D0ED-FE39-CB8E3C451A83}"/>
          </ac:spMkLst>
        </pc:spChg>
      </pc:sldChg>
      <pc:sldChg chg="modSp">
        <pc:chgData name="Samyuktha Sudhakaran(UST,IN)" userId="S::245106@ust.com::20d18b97-201a-4d0e-b6d2-189a2e62d98f" providerId="AD" clId="Web-{BCD4C70E-7D39-4967-82C4-E84C34927C23}" dt="2023-04-25T10:13:47.592" v="39" actId="14100"/>
        <pc:sldMkLst>
          <pc:docMk/>
          <pc:sldMk cId="4147590745" sldId="448"/>
        </pc:sldMkLst>
        <pc:spChg chg="mod">
          <ac:chgData name="Samyuktha Sudhakaran(UST,IN)" userId="S::245106@ust.com::20d18b97-201a-4d0e-b6d2-189a2e62d98f" providerId="AD" clId="Web-{BCD4C70E-7D39-4967-82C4-E84C34927C23}" dt="2023-04-25T10:13:47.592" v="39" actId="14100"/>
          <ac:spMkLst>
            <pc:docMk/>
            <pc:sldMk cId="4147590745" sldId="448"/>
            <ac:spMk id="3" creationId="{FB76FF58-27F7-770E-22C8-7F234C14AE2D}"/>
          </ac:spMkLst>
        </pc:spChg>
      </pc:sldChg>
      <pc:sldChg chg="modSp">
        <pc:chgData name="Samyuktha Sudhakaran(UST,IN)" userId="S::245106@ust.com::20d18b97-201a-4d0e-b6d2-189a2e62d98f" providerId="AD" clId="Web-{BCD4C70E-7D39-4967-82C4-E84C34927C23}" dt="2023-04-25T10:12:42.419" v="30" actId="14100"/>
        <pc:sldMkLst>
          <pc:docMk/>
          <pc:sldMk cId="893502733" sldId="449"/>
        </pc:sldMkLst>
        <pc:spChg chg="mod">
          <ac:chgData name="Samyuktha Sudhakaran(UST,IN)" userId="S::245106@ust.com::20d18b97-201a-4d0e-b6d2-189a2e62d98f" providerId="AD" clId="Web-{BCD4C70E-7D39-4967-82C4-E84C34927C23}" dt="2023-04-25T10:12:42.419" v="30" actId="14100"/>
          <ac:spMkLst>
            <pc:docMk/>
            <pc:sldMk cId="893502733" sldId="449"/>
            <ac:spMk id="3" creationId="{C8241D56-A94B-F937-15B3-E95F978C1B13}"/>
          </ac:spMkLst>
        </pc:spChg>
      </pc:sldChg>
      <pc:sldChg chg="modSp">
        <pc:chgData name="Samyuktha Sudhakaran(UST,IN)" userId="S::245106@ust.com::20d18b97-201a-4d0e-b6d2-189a2e62d98f" providerId="AD" clId="Web-{BCD4C70E-7D39-4967-82C4-E84C34927C23}" dt="2023-04-25T11:04:59.016" v="92" actId="20577"/>
        <pc:sldMkLst>
          <pc:docMk/>
          <pc:sldMk cId="1414393105" sldId="456"/>
        </pc:sldMkLst>
        <pc:spChg chg="mod">
          <ac:chgData name="Samyuktha Sudhakaran(UST,IN)" userId="S::245106@ust.com::20d18b97-201a-4d0e-b6d2-189a2e62d98f" providerId="AD" clId="Web-{BCD4C70E-7D39-4967-82C4-E84C34927C23}" dt="2023-04-25T11:04:59.016" v="92" actId="20577"/>
          <ac:spMkLst>
            <pc:docMk/>
            <pc:sldMk cId="1414393105" sldId="456"/>
            <ac:spMk id="3" creationId="{A903941F-4F28-8BF6-BA11-2767C6E0FAEF}"/>
          </ac:spMkLst>
        </pc:spChg>
      </pc:sldChg>
      <pc:sldChg chg="modSp">
        <pc:chgData name="Samyuktha Sudhakaran(UST,IN)" userId="S::245106@ust.com::20d18b97-201a-4d0e-b6d2-189a2e62d98f" providerId="AD" clId="Web-{BCD4C70E-7D39-4967-82C4-E84C34927C23}" dt="2023-04-25T10:15:00.906" v="60" actId="20577"/>
        <pc:sldMkLst>
          <pc:docMk/>
          <pc:sldMk cId="4067589324" sldId="460"/>
        </pc:sldMkLst>
        <pc:spChg chg="mod">
          <ac:chgData name="Samyuktha Sudhakaran(UST,IN)" userId="S::245106@ust.com::20d18b97-201a-4d0e-b6d2-189a2e62d98f" providerId="AD" clId="Web-{BCD4C70E-7D39-4967-82C4-E84C34927C23}" dt="2023-04-25T10:15:00.906" v="60" actId="20577"/>
          <ac:spMkLst>
            <pc:docMk/>
            <pc:sldMk cId="4067589324" sldId="460"/>
            <ac:spMk id="3" creationId="{3DD4B0A4-0B57-97CB-D04A-904F70D9CD5E}"/>
          </ac:spMkLst>
        </pc:spChg>
      </pc:sldChg>
      <pc:sldChg chg="modSp">
        <pc:chgData name="Samyuktha Sudhakaran(UST,IN)" userId="S::245106@ust.com::20d18b97-201a-4d0e-b6d2-189a2e62d98f" providerId="AD" clId="Web-{BCD4C70E-7D39-4967-82C4-E84C34927C23}" dt="2023-04-25T10:14:38.312" v="52" actId="20577"/>
        <pc:sldMkLst>
          <pc:docMk/>
          <pc:sldMk cId="1612071704" sldId="461"/>
        </pc:sldMkLst>
        <pc:spChg chg="mod">
          <ac:chgData name="Samyuktha Sudhakaran(UST,IN)" userId="S::245106@ust.com::20d18b97-201a-4d0e-b6d2-189a2e62d98f" providerId="AD" clId="Web-{BCD4C70E-7D39-4967-82C4-E84C34927C23}" dt="2023-04-25T10:14:38.312" v="52" actId="20577"/>
          <ac:spMkLst>
            <pc:docMk/>
            <pc:sldMk cId="1612071704" sldId="461"/>
            <ac:spMk id="3" creationId="{6045AC7A-715F-3589-51EA-0523095858C0}"/>
          </ac:spMkLst>
        </pc:spChg>
      </pc:sldChg>
      <pc:sldChg chg="modSp">
        <pc:chgData name="Samyuktha Sudhakaran(UST,IN)" userId="S::245106@ust.com::20d18b97-201a-4d0e-b6d2-189a2e62d98f" providerId="AD" clId="Web-{BCD4C70E-7D39-4967-82C4-E84C34927C23}" dt="2023-04-25T10:13:37.732" v="38" actId="14100"/>
        <pc:sldMkLst>
          <pc:docMk/>
          <pc:sldMk cId="1485067991" sldId="462"/>
        </pc:sldMkLst>
        <pc:spChg chg="mod">
          <ac:chgData name="Samyuktha Sudhakaran(UST,IN)" userId="S::245106@ust.com::20d18b97-201a-4d0e-b6d2-189a2e62d98f" providerId="AD" clId="Web-{BCD4C70E-7D39-4967-82C4-E84C34927C23}" dt="2023-04-25T10:13:37.732" v="38" actId="14100"/>
          <ac:spMkLst>
            <pc:docMk/>
            <pc:sldMk cId="1485067991" sldId="462"/>
            <ac:spMk id="3" creationId="{2B905FB3-B502-BA3D-D89A-CDE24DC17309}"/>
          </ac:spMkLst>
        </pc:spChg>
      </pc:sldChg>
      <pc:sldChg chg="addSp delSp modSp mod modClrScheme chgLayout">
        <pc:chgData name="Samyuktha Sudhakaran(UST,IN)" userId="S::245106@ust.com::20d18b97-201a-4d0e-b6d2-189a2e62d98f" providerId="AD" clId="Web-{BCD4C70E-7D39-4967-82C4-E84C34927C23}" dt="2023-04-25T11:02:12.855" v="86" actId="14100"/>
        <pc:sldMkLst>
          <pc:docMk/>
          <pc:sldMk cId="2090874001" sldId="463"/>
        </pc:sldMkLst>
        <pc:spChg chg="mod">
          <ac:chgData name="Samyuktha Sudhakaran(UST,IN)" userId="S::245106@ust.com::20d18b97-201a-4d0e-b6d2-189a2e62d98f" providerId="AD" clId="Web-{BCD4C70E-7D39-4967-82C4-E84C34927C23}" dt="2023-04-25T10:00:46.498" v="16"/>
          <ac:spMkLst>
            <pc:docMk/>
            <pc:sldMk cId="2090874001" sldId="463"/>
            <ac:spMk id="2" creationId="{F47E9B52-1781-A0E9-B6F3-0FAA6A11E3AC}"/>
          </ac:spMkLst>
        </pc:spChg>
        <pc:spChg chg="mod ord">
          <ac:chgData name="Samyuktha Sudhakaran(UST,IN)" userId="S::245106@ust.com::20d18b97-201a-4d0e-b6d2-189a2e62d98f" providerId="AD" clId="Web-{BCD4C70E-7D39-4967-82C4-E84C34927C23}" dt="2023-04-25T10:01:47.718" v="17" actId="14100"/>
          <ac:spMkLst>
            <pc:docMk/>
            <pc:sldMk cId="2090874001" sldId="463"/>
            <ac:spMk id="3" creationId="{D8FF42DD-4028-0D45-318E-4B5DECEA8047}"/>
          </ac:spMkLst>
        </pc:spChg>
        <pc:spChg chg="del">
          <ac:chgData name="Samyuktha Sudhakaran(UST,IN)" userId="S::245106@ust.com::20d18b97-201a-4d0e-b6d2-189a2e62d98f" providerId="AD" clId="Web-{BCD4C70E-7D39-4967-82C4-E84C34927C23}" dt="2023-04-25T10:00:18.107" v="11"/>
          <ac:spMkLst>
            <pc:docMk/>
            <pc:sldMk cId="2090874001" sldId="463"/>
            <ac:spMk id="4" creationId="{2202FDEA-4699-DCC1-C062-61D015208BBE}"/>
          </ac:spMkLst>
        </pc:spChg>
        <pc:picChg chg="add mod ord">
          <ac:chgData name="Samyuktha Sudhakaran(UST,IN)" userId="S::245106@ust.com::20d18b97-201a-4d0e-b6d2-189a2e62d98f" providerId="AD" clId="Web-{BCD4C70E-7D39-4967-82C4-E84C34927C23}" dt="2023-04-25T11:02:12.855" v="86" actId="14100"/>
          <ac:picMkLst>
            <pc:docMk/>
            <pc:sldMk cId="2090874001" sldId="463"/>
            <ac:picMk id="5" creationId="{68788A0C-2AAE-9244-80CC-C60B3EC2184F}"/>
          </ac:picMkLst>
        </pc:picChg>
      </pc:sldChg>
      <pc:sldChg chg="addSp delSp modSp">
        <pc:chgData name="Samyuktha Sudhakaran(UST,IN)" userId="S::245106@ust.com::20d18b97-201a-4d0e-b6d2-189a2e62d98f" providerId="AD" clId="Web-{BCD4C70E-7D39-4967-82C4-E84C34927C23}" dt="2023-04-25T11:06:24.815" v="96" actId="20577"/>
        <pc:sldMkLst>
          <pc:docMk/>
          <pc:sldMk cId="1631973839" sldId="464"/>
        </pc:sldMkLst>
        <pc:spChg chg="mod">
          <ac:chgData name="Samyuktha Sudhakaran(UST,IN)" userId="S::245106@ust.com::20d18b97-201a-4d0e-b6d2-189a2e62d98f" providerId="AD" clId="Web-{BCD4C70E-7D39-4967-82C4-E84C34927C23}" dt="2023-04-25T11:06:24.815" v="96" actId="20577"/>
          <ac:spMkLst>
            <pc:docMk/>
            <pc:sldMk cId="1631973839" sldId="464"/>
            <ac:spMk id="3" creationId="{A53B2E85-3E71-23F4-155E-7FE5C03ACD7F}"/>
          </ac:spMkLst>
        </pc:spChg>
        <pc:spChg chg="del">
          <ac:chgData name="Samyuktha Sudhakaran(UST,IN)" userId="S::245106@ust.com::20d18b97-201a-4d0e-b6d2-189a2e62d98f" providerId="AD" clId="Web-{BCD4C70E-7D39-4967-82C4-E84C34927C23}" dt="2023-04-25T10:08:01.054" v="22"/>
          <ac:spMkLst>
            <pc:docMk/>
            <pc:sldMk cId="1631973839" sldId="464"/>
            <ac:spMk id="4" creationId="{A71152AC-77A4-67A5-5D5B-1971336C907F}"/>
          </ac:spMkLst>
        </pc:spChg>
        <pc:picChg chg="add mod ord">
          <ac:chgData name="Samyuktha Sudhakaran(UST,IN)" userId="S::245106@ust.com::20d18b97-201a-4d0e-b6d2-189a2e62d98f" providerId="AD" clId="Web-{BCD4C70E-7D39-4967-82C4-E84C34927C23}" dt="2023-04-25T10:08:01.054" v="22"/>
          <ac:picMkLst>
            <pc:docMk/>
            <pc:sldMk cId="1631973839" sldId="464"/>
            <ac:picMk id="5" creationId="{F0D19CAA-F53E-8A2A-B3AC-5576A27299AB}"/>
          </ac:picMkLst>
        </pc:picChg>
      </pc:sldChg>
      <pc:sldChg chg="del">
        <pc:chgData name="Samyuktha Sudhakaran(UST,IN)" userId="S::245106@ust.com::20d18b97-201a-4d0e-b6d2-189a2e62d98f" providerId="AD" clId="Web-{BCD4C70E-7D39-4967-82C4-E84C34927C23}" dt="2023-04-25T11:06:37.300" v="97"/>
        <pc:sldMkLst>
          <pc:docMk/>
          <pc:sldMk cId="1811693193" sldId="465"/>
        </pc:sldMkLst>
      </pc:sldChg>
      <pc:sldChg chg="del">
        <pc:chgData name="Samyuktha Sudhakaran(UST,IN)" userId="S::245106@ust.com::20d18b97-201a-4d0e-b6d2-189a2e62d98f" providerId="AD" clId="Web-{BCD4C70E-7D39-4967-82C4-E84C34927C23}" dt="2023-04-25T11:04:29.593" v="88"/>
        <pc:sldMkLst>
          <pc:docMk/>
          <pc:sldMk cId="2873657635" sldId="466"/>
        </pc:sldMkLst>
      </pc:sldChg>
      <pc:sldChg chg="delSp">
        <pc:chgData name="Samyuktha Sudhakaran(UST,IN)" userId="S::245106@ust.com::20d18b97-201a-4d0e-b6d2-189a2e62d98f" providerId="AD" clId="Web-{BCD4C70E-7D39-4967-82C4-E84C34927C23}" dt="2023-04-25T11:03:26.419" v="87"/>
        <pc:sldMkLst>
          <pc:docMk/>
          <pc:sldMk cId="2551743999" sldId="468"/>
        </pc:sldMkLst>
        <pc:spChg chg="del">
          <ac:chgData name="Samyuktha Sudhakaran(UST,IN)" userId="S::245106@ust.com::20d18b97-201a-4d0e-b6d2-189a2e62d98f" providerId="AD" clId="Web-{BCD4C70E-7D39-4967-82C4-E84C34927C23}" dt="2023-04-25T11:03:26.419" v="87"/>
          <ac:spMkLst>
            <pc:docMk/>
            <pc:sldMk cId="2551743999" sldId="468"/>
            <ac:spMk id="5" creationId="{DBE0D2A6-F0B7-DA4D-1C4E-C4BE636F7269}"/>
          </ac:spMkLst>
        </pc:spChg>
      </pc:sldChg>
      <pc:sldChg chg="modSp add del">
        <pc:chgData name="Samyuktha Sudhakaran(UST,IN)" userId="S::245106@ust.com::20d18b97-201a-4d0e-b6d2-189a2e62d98f" providerId="AD" clId="Web-{BCD4C70E-7D39-4967-82C4-E84C34927C23}" dt="2023-04-25T10:21:08.445" v="81"/>
        <pc:sldMkLst>
          <pc:docMk/>
          <pc:sldMk cId="1411346420" sldId="471"/>
        </pc:sldMkLst>
        <pc:spChg chg="mod">
          <ac:chgData name="Samyuktha Sudhakaran(UST,IN)" userId="S::245106@ust.com::20d18b97-201a-4d0e-b6d2-189a2e62d98f" providerId="AD" clId="Web-{BCD4C70E-7D39-4967-82C4-E84C34927C23}" dt="2023-04-25T10:16:20.251" v="64" actId="20577"/>
          <ac:spMkLst>
            <pc:docMk/>
            <pc:sldMk cId="1411346420" sldId="471"/>
            <ac:spMk id="3" creationId="{DA79D61D-3473-2D52-9161-950399105504}"/>
          </ac:spMkLst>
        </pc:spChg>
      </pc:sldChg>
      <pc:sldChg chg="modSp">
        <pc:chgData name="Samyuktha Sudhakaran(UST,IN)" userId="S::245106@ust.com::20d18b97-201a-4d0e-b6d2-189a2e62d98f" providerId="AD" clId="Web-{BCD4C70E-7D39-4967-82C4-E84C34927C23}" dt="2023-04-25T10:25:42.044" v="83" actId="20577"/>
        <pc:sldMkLst>
          <pc:docMk/>
          <pc:sldMk cId="2003828980" sldId="473"/>
        </pc:sldMkLst>
        <pc:spChg chg="mod">
          <ac:chgData name="Samyuktha Sudhakaran(UST,IN)" userId="S::245106@ust.com::20d18b97-201a-4d0e-b6d2-189a2e62d98f" providerId="AD" clId="Web-{BCD4C70E-7D39-4967-82C4-E84C34927C23}" dt="2023-04-25T10:25:42.044" v="83" actId="20577"/>
          <ac:spMkLst>
            <pc:docMk/>
            <pc:sldMk cId="2003828980" sldId="473"/>
            <ac:spMk id="7" creationId="{8071E932-6C22-1588-50CF-18F2C6E0A672}"/>
          </ac:spMkLst>
        </pc:spChg>
      </pc:sldChg>
      <pc:sldChg chg="addSp delSp modSp add replId">
        <pc:chgData name="Samyuktha Sudhakaran(UST,IN)" userId="S::245106@ust.com::20d18b97-201a-4d0e-b6d2-189a2e62d98f" providerId="AD" clId="Web-{BCD4C70E-7D39-4967-82C4-E84C34927C23}" dt="2023-04-25T10:21:29.148" v="82"/>
        <pc:sldMkLst>
          <pc:docMk/>
          <pc:sldMk cId="564165894" sldId="475"/>
        </pc:sldMkLst>
        <pc:spChg chg="mod">
          <ac:chgData name="Samyuktha Sudhakaran(UST,IN)" userId="S::245106@ust.com::20d18b97-201a-4d0e-b6d2-189a2e62d98f" providerId="AD" clId="Web-{BCD4C70E-7D39-4967-82C4-E84C34927C23}" dt="2023-04-25T10:18:29.441" v="74" actId="20577"/>
          <ac:spMkLst>
            <pc:docMk/>
            <pc:sldMk cId="564165894" sldId="475"/>
            <ac:spMk id="3" creationId="{3DD4B0A4-0B57-97CB-D04A-904F70D9CD5E}"/>
          </ac:spMkLst>
        </pc:spChg>
        <pc:spChg chg="add del mod">
          <ac:chgData name="Samyuktha Sudhakaran(UST,IN)" userId="S::245106@ust.com::20d18b97-201a-4d0e-b6d2-189a2e62d98f" providerId="AD" clId="Web-{BCD4C70E-7D39-4967-82C4-E84C34927C23}" dt="2023-04-25T10:19:57.693" v="76"/>
          <ac:spMkLst>
            <pc:docMk/>
            <pc:sldMk cId="564165894" sldId="475"/>
            <ac:spMk id="6" creationId="{C5B89027-DBFD-7680-EA92-4500BA1E6382}"/>
          </ac:spMkLst>
        </pc:spChg>
        <pc:spChg chg="add del mod">
          <ac:chgData name="Samyuktha Sudhakaran(UST,IN)" userId="S::245106@ust.com::20d18b97-201a-4d0e-b6d2-189a2e62d98f" providerId="AD" clId="Web-{BCD4C70E-7D39-4967-82C4-E84C34927C23}" dt="2023-04-25T10:21:29.148" v="82"/>
          <ac:spMkLst>
            <pc:docMk/>
            <pc:sldMk cId="564165894" sldId="475"/>
            <ac:spMk id="9" creationId="{D76AEB58-D352-D2E2-DFF4-DA00EA49E0F0}"/>
          </ac:spMkLst>
        </pc:spChg>
        <pc:picChg chg="del">
          <ac:chgData name="Samyuktha Sudhakaran(UST,IN)" userId="S::245106@ust.com::20d18b97-201a-4d0e-b6d2-189a2e62d98f" providerId="AD" clId="Web-{BCD4C70E-7D39-4967-82C4-E84C34927C23}" dt="2023-04-25T10:19:53.959" v="75"/>
          <ac:picMkLst>
            <pc:docMk/>
            <pc:sldMk cId="564165894" sldId="475"/>
            <ac:picMk id="5" creationId="{0D904A43-F0A4-BEAA-B271-C1D2C8E67F6B}"/>
          </ac:picMkLst>
        </pc:picChg>
        <pc:picChg chg="add del mod ord">
          <ac:chgData name="Samyuktha Sudhakaran(UST,IN)" userId="S::245106@ust.com::20d18b97-201a-4d0e-b6d2-189a2e62d98f" providerId="AD" clId="Web-{BCD4C70E-7D39-4967-82C4-E84C34927C23}" dt="2023-04-25T10:20:05.756" v="77"/>
          <ac:picMkLst>
            <pc:docMk/>
            <pc:sldMk cId="564165894" sldId="475"/>
            <ac:picMk id="7" creationId="{A5C8CE20-F4E7-8151-6F50-461FD3FEF215}"/>
          </ac:picMkLst>
        </pc:picChg>
        <pc:picChg chg="add">
          <ac:chgData name="Samyuktha Sudhakaran(UST,IN)" userId="S::245106@ust.com::20d18b97-201a-4d0e-b6d2-189a2e62d98f" providerId="AD" clId="Web-{BCD4C70E-7D39-4967-82C4-E84C34927C23}" dt="2023-04-25T10:20:20.506" v="78"/>
          <ac:picMkLst>
            <pc:docMk/>
            <pc:sldMk cId="564165894" sldId="475"/>
            <ac:picMk id="11" creationId="{11AC32CD-EA9F-2C23-E8C9-CA3B91DC1891}"/>
          </ac:picMkLst>
        </pc:picChg>
      </pc:sldChg>
      <pc:sldChg chg="add del replId">
        <pc:chgData name="Samyuktha Sudhakaran(UST,IN)" userId="S::245106@ust.com::20d18b97-201a-4d0e-b6d2-189a2e62d98f" providerId="AD" clId="Web-{BCD4C70E-7D39-4967-82C4-E84C34927C23}" dt="2023-04-25T10:17:27.628" v="68"/>
        <pc:sldMkLst>
          <pc:docMk/>
          <pc:sldMk cId="2071626779" sldId="476"/>
        </pc:sldMkLst>
      </pc:sldChg>
    </pc:docChg>
  </pc:docChgLst>
  <pc:docChgLst>
    <pc:chgData name="Kevin Jolly Kodiyan(UST,IN)" userId="S::245118@ust.com::64e2c207-6f6c-4b12-b067-0de827879593" providerId="AD" clId="Web-{C92E2AB9-9DED-4E36-B7C3-FC98EA9E1614}"/>
    <pc:docChg chg="modSld">
      <pc:chgData name="Kevin Jolly Kodiyan(UST,IN)" userId="S::245118@ust.com::64e2c207-6f6c-4b12-b067-0de827879593" providerId="AD" clId="Web-{C92E2AB9-9DED-4E36-B7C3-FC98EA9E1614}" dt="2023-03-02T04:16:06.877" v="7" actId="20577"/>
      <pc:docMkLst>
        <pc:docMk/>
      </pc:docMkLst>
      <pc:sldChg chg="modSp">
        <pc:chgData name="Kevin Jolly Kodiyan(UST,IN)" userId="S::245118@ust.com::64e2c207-6f6c-4b12-b067-0de827879593" providerId="AD" clId="Web-{C92E2AB9-9DED-4E36-B7C3-FC98EA9E1614}" dt="2023-03-02T04:15:51.189" v="5" actId="20577"/>
        <pc:sldMkLst>
          <pc:docMk/>
          <pc:sldMk cId="2484011671" sldId="439"/>
        </pc:sldMkLst>
        <pc:spChg chg="mod">
          <ac:chgData name="Kevin Jolly Kodiyan(UST,IN)" userId="S::245118@ust.com::64e2c207-6f6c-4b12-b067-0de827879593" providerId="AD" clId="Web-{C92E2AB9-9DED-4E36-B7C3-FC98EA9E1614}" dt="2023-03-02T04:15:51.189" v="5" actId="20577"/>
          <ac:spMkLst>
            <pc:docMk/>
            <pc:sldMk cId="2484011671" sldId="439"/>
            <ac:spMk id="2" creationId="{497B2FB9-6C51-1445-BC11-04883C367D48}"/>
          </ac:spMkLst>
        </pc:spChg>
        <pc:spChg chg="mod">
          <ac:chgData name="Kevin Jolly Kodiyan(UST,IN)" userId="S::245118@ust.com::64e2c207-6f6c-4b12-b067-0de827879593" providerId="AD" clId="Web-{C92E2AB9-9DED-4E36-B7C3-FC98EA9E1614}" dt="2023-03-02T04:15:43.111" v="4" actId="20577"/>
          <ac:spMkLst>
            <pc:docMk/>
            <pc:sldMk cId="2484011671" sldId="439"/>
            <ac:spMk id="3" creationId="{0D5E6055-F0C6-0655-9890-FA59984729E3}"/>
          </ac:spMkLst>
        </pc:spChg>
      </pc:sldChg>
      <pc:sldChg chg="modSp">
        <pc:chgData name="Kevin Jolly Kodiyan(UST,IN)" userId="S::245118@ust.com::64e2c207-6f6c-4b12-b067-0de827879593" providerId="AD" clId="Web-{C92E2AB9-9DED-4E36-B7C3-FC98EA9E1614}" dt="2023-03-02T04:16:06.877" v="7" actId="20577"/>
        <pc:sldMkLst>
          <pc:docMk/>
          <pc:sldMk cId="2623629534" sldId="444"/>
        </pc:sldMkLst>
        <pc:spChg chg="mod">
          <ac:chgData name="Kevin Jolly Kodiyan(UST,IN)" userId="S::245118@ust.com::64e2c207-6f6c-4b12-b067-0de827879593" providerId="AD" clId="Web-{C92E2AB9-9DED-4E36-B7C3-FC98EA9E1614}" dt="2023-03-02T04:16:06.877" v="7" actId="20577"/>
          <ac:spMkLst>
            <pc:docMk/>
            <pc:sldMk cId="2623629534" sldId="444"/>
            <ac:spMk id="2" creationId="{73C645FD-90D9-8D90-3D29-F6B63FCC7508}"/>
          </ac:spMkLst>
        </pc:spChg>
        <pc:spChg chg="mod">
          <ac:chgData name="Kevin Jolly Kodiyan(UST,IN)" userId="S::245118@ust.com::64e2c207-6f6c-4b12-b067-0de827879593" providerId="AD" clId="Web-{C92E2AB9-9DED-4E36-B7C3-FC98EA9E1614}" dt="2023-03-02T04:16:01.721" v="6" actId="20577"/>
          <ac:spMkLst>
            <pc:docMk/>
            <pc:sldMk cId="2623629534" sldId="444"/>
            <ac:spMk id="3" creationId="{BF243161-B03D-1F21-6568-AA7EEC53D550}"/>
          </ac:spMkLst>
        </pc:spChg>
      </pc:sldChg>
    </pc:docChg>
  </pc:docChgLst>
  <pc:docChgLst>
    <pc:chgData name="Migha Maria Joseph(UST,IN)" userId="S::245137@ust.com::bd4fcf81-3b12-476b-94f2-c6600c64fbf4" providerId="AD" clId="Web-{DC4C1D61-5C1B-47EF-9C7D-D01DCAD4AAD0}"/>
    <pc:docChg chg="modSld">
      <pc:chgData name="Migha Maria Joseph(UST,IN)" userId="S::245137@ust.com::bd4fcf81-3b12-476b-94f2-c6600c64fbf4" providerId="AD" clId="Web-{DC4C1D61-5C1B-47EF-9C7D-D01DCAD4AAD0}" dt="2023-03-03T09:13:44.423" v="48" actId="20577"/>
      <pc:docMkLst>
        <pc:docMk/>
      </pc:docMkLst>
      <pc:sldChg chg="modSp">
        <pc:chgData name="Migha Maria Joseph(UST,IN)" userId="S::245137@ust.com::bd4fcf81-3b12-476b-94f2-c6600c64fbf4" providerId="AD" clId="Web-{DC4C1D61-5C1B-47EF-9C7D-D01DCAD4AAD0}" dt="2023-03-03T09:12:00.512" v="44" actId="20577"/>
        <pc:sldMkLst>
          <pc:docMk/>
          <pc:sldMk cId="313684081" sldId="261"/>
        </pc:sldMkLst>
        <pc:spChg chg="mod">
          <ac:chgData name="Migha Maria Joseph(UST,IN)" userId="S::245137@ust.com::bd4fcf81-3b12-476b-94f2-c6600c64fbf4" providerId="AD" clId="Web-{DC4C1D61-5C1B-47EF-9C7D-D01DCAD4AAD0}" dt="2023-03-03T09:12:00.512" v="44" actId="20577"/>
          <ac:spMkLst>
            <pc:docMk/>
            <pc:sldMk cId="313684081" sldId="261"/>
            <ac:spMk id="4" creationId="{7042B518-001F-14D6-A1FA-D06318ED7B2F}"/>
          </ac:spMkLst>
        </pc:spChg>
      </pc:sldChg>
      <pc:sldChg chg="modSp">
        <pc:chgData name="Migha Maria Joseph(UST,IN)" userId="S::245137@ust.com::bd4fcf81-3b12-476b-94f2-c6600c64fbf4" providerId="AD" clId="Web-{DC4C1D61-5C1B-47EF-9C7D-D01DCAD4AAD0}" dt="2023-03-03T09:02:43.803" v="5" actId="20577"/>
        <pc:sldMkLst>
          <pc:docMk/>
          <pc:sldMk cId="3675081896" sldId="436"/>
        </pc:sldMkLst>
        <pc:spChg chg="mod">
          <ac:chgData name="Migha Maria Joseph(UST,IN)" userId="S::245137@ust.com::bd4fcf81-3b12-476b-94f2-c6600c64fbf4" providerId="AD" clId="Web-{DC4C1D61-5C1B-47EF-9C7D-D01DCAD4AAD0}" dt="2023-03-03T09:02:43.803" v="5" actId="20577"/>
          <ac:spMkLst>
            <pc:docMk/>
            <pc:sldMk cId="3675081896" sldId="436"/>
            <ac:spMk id="4" creationId="{7042B518-001F-14D6-A1FA-D06318ED7B2F}"/>
          </ac:spMkLst>
        </pc:spChg>
      </pc:sldChg>
      <pc:sldChg chg="modSp">
        <pc:chgData name="Migha Maria Joseph(UST,IN)" userId="S::245137@ust.com::bd4fcf81-3b12-476b-94f2-c6600c64fbf4" providerId="AD" clId="Web-{DC4C1D61-5C1B-47EF-9C7D-D01DCAD4AAD0}" dt="2023-03-03T09:03:59.243" v="34" actId="20577"/>
        <pc:sldMkLst>
          <pc:docMk/>
          <pc:sldMk cId="1696494379" sldId="437"/>
        </pc:sldMkLst>
        <pc:spChg chg="mod">
          <ac:chgData name="Migha Maria Joseph(UST,IN)" userId="S::245137@ust.com::bd4fcf81-3b12-476b-94f2-c6600c64fbf4" providerId="AD" clId="Web-{DC4C1D61-5C1B-47EF-9C7D-D01DCAD4AAD0}" dt="2023-03-03T09:03:59.243" v="34" actId="20577"/>
          <ac:spMkLst>
            <pc:docMk/>
            <pc:sldMk cId="1696494379" sldId="437"/>
            <ac:spMk id="4" creationId="{7042B518-001F-14D6-A1FA-D06318ED7B2F}"/>
          </ac:spMkLst>
        </pc:spChg>
      </pc:sldChg>
      <pc:sldChg chg="modSp">
        <pc:chgData name="Migha Maria Joseph(UST,IN)" userId="S::245137@ust.com::bd4fcf81-3b12-476b-94f2-c6600c64fbf4" providerId="AD" clId="Web-{DC4C1D61-5C1B-47EF-9C7D-D01DCAD4AAD0}" dt="2023-03-03T09:02:56.991" v="10" actId="20577"/>
        <pc:sldMkLst>
          <pc:docMk/>
          <pc:sldMk cId="1615313149" sldId="446"/>
        </pc:sldMkLst>
        <pc:spChg chg="mod">
          <ac:chgData name="Migha Maria Joseph(UST,IN)" userId="S::245137@ust.com::bd4fcf81-3b12-476b-94f2-c6600c64fbf4" providerId="AD" clId="Web-{DC4C1D61-5C1B-47EF-9C7D-D01DCAD4AAD0}" dt="2023-03-03T09:02:56.991" v="10" actId="20577"/>
          <ac:spMkLst>
            <pc:docMk/>
            <pc:sldMk cId="1615313149" sldId="446"/>
            <ac:spMk id="3" creationId="{18BACB6B-32AA-E778-8930-2D92999B7036}"/>
          </ac:spMkLst>
        </pc:spChg>
      </pc:sldChg>
      <pc:sldChg chg="modSp">
        <pc:chgData name="Migha Maria Joseph(UST,IN)" userId="S::245137@ust.com::bd4fcf81-3b12-476b-94f2-c6600c64fbf4" providerId="AD" clId="Web-{DC4C1D61-5C1B-47EF-9C7D-D01DCAD4AAD0}" dt="2023-03-03T09:11:32.418" v="38" actId="20577"/>
        <pc:sldMkLst>
          <pc:docMk/>
          <pc:sldMk cId="1247842501" sldId="447"/>
        </pc:sldMkLst>
        <pc:spChg chg="mod">
          <ac:chgData name="Migha Maria Joseph(UST,IN)" userId="S::245137@ust.com::bd4fcf81-3b12-476b-94f2-c6600c64fbf4" providerId="AD" clId="Web-{DC4C1D61-5C1B-47EF-9C7D-D01DCAD4AAD0}" dt="2023-03-03T09:11:32.418" v="38" actId="20577"/>
          <ac:spMkLst>
            <pc:docMk/>
            <pc:sldMk cId="1247842501" sldId="447"/>
            <ac:spMk id="3" creationId="{DC42815A-FE4A-D0ED-FE39-CB8E3C451A83}"/>
          </ac:spMkLst>
        </pc:spChg>
      </pc:sldChg>
      <pc:sldChg chg="modSp">
        <pc:chgData name="Migha Maria Joseph(UST,IN)" userId="S::245137@ust.com::bd4fcf81-3b12-476b-94f2-c6600c64fbf4" providerId="AD" clId="Web-{DC4C1D61-5C1B-47EF-9C7D-D01DCAD4AAD0}" dt="2023-03-03T09:13:44.423" v="48" actId="20577"/>
        <pc:sldMkLst>
          <pc:docMk/>
          <pc:sldMk cId="893502733" sldId="449"/>
        </pc:sldMkLst>
        <pc:spChg chg="mod">
          <ac:chgData name="Migha Maria Joseph(UST,IN)" userId="S::245137@ust.com::bd4fcf81-3b12-476b-94f2-c6600c64fbf4" providerId="AD" clId="Web-{DC4C1D61-5C1B-47EF-9C7D-D01DCAD4AAD0}" dt="2023-03-03T09:13:44.423" v="48" actId="20577"/>
          <ac:spMkLst>
            <pc:docMk/>
            <pc:sldMk cId="893502733" sldId="449"/>
            <ac:spMk id="3" creationId="{C8241D56-A94B-F937-15B3-E95F978C1B13}"/>
          </ac:spMkLst>
        </pc:spChg>
      </pc:sldChg>
    </pc:docChg>
  </pc:docChgLst>
  <pc:docChgLst>
    <pc:chgData name="Sagar Saji(UST,IN)" userId="S::245195@ust.com::980df64d-5caf-4840-84a9-3f074df362b0" providerId="AD" clId="Web-{43979EEA-D6E1-4B0C-8397-EE298ACFA1D9}"/>
    <pc:docChg chg="modSld">
      <pc:chgData name="Sagar Saji(UST,IN)" userId="S::245195@ust.com::980df64d-5caf-4840-84a9-3f074df362b0" providerId="AD" clId="Web-{43979EEA-D6E1-4B0C-8397-EE298ACFA1D9}" dt="2023-03-04T09:04:02.679" v="71" actId="20577"/>
      <pc:docMkLst>
        <pc:docMk/>
      </pc:docMkLst>
      <pc:sldChg chg="modSp">
        <pc:chgData name="Sagar Saji(UST,IN)" userId="S::245195@ust.com::980df64d-5caf-4840-84a9-3f074df362b0" providerId="AD" clId="Web-{43979EEA-D6E1-4B0C-8397-EE298ACFA1D9}" dt="2023-03-04T09:04:02.679" v="71" actId="20577"/>
        <pc:sldMkLst>
          <pc:docMk/>
          <pc:sldMk cId="403487149" sldId="442"/>
        </pc:sldMkLst>
        <pc:spChg chg="mod">
          <ac:chgData name="Sagar Saji(UST,IN)" userId="S::245195@ust.com::980df64d-5caf-4840-84a9-3f074df362b0" providerId="AD" clId="Web-{43979EEA-D6E1-4B0C-8397-EE298ACFA1D9}" dt="2023-03-04T09:04:02.679" v="71" actId="20577"/>
          <ac:spMkLst>
            <pc:docMk/>
            <pc:sldMk cId="403487149" sldId="442"/>
            <ac:spMk id="4" creationId="{7042B518-001F-14D6-A1FA-D06318ED7B2F}"/>
          </ac:spMkLst>
        </pc:spChg>
      </pc:sldChg>
    </pc:docChg>
  </pc:docChgLst>
  <pc:docChgLst>
    <pc:chgData name="Migha Maria Joseph(UST,IN)" userId="S::245137@ust.com::bd4fcf81-3b12-476b-94f2-c6600c64fbf4" providerId="AD" clId="Web-{134C8619-1907-402F-B0D1-6D6C45F4B551}"/>
    <pc:docChg chg="delSld modSld">
      <pc:chgData name="Migha Maria Joseph(UST,IN)" userId="S::245137@ust.com::bd4fcf81-3b12-476b-94f2-c6600c64fbf4" providerId="AD" clId="Web-{134C8619-1907-402F-B0D1-6D6C45F4B551}" dt="2023-04-25T08:58:37.056" v="369"/>
      <pc:docMkLst>
        <pc:docMk/>
      </pc:docMkLst>
      <pc:sldChg chg="delSp modSp">
        <pc:chgData name="Migha Maria Joseph(UST,IN)" userId="S::245137@ust.com::bd4fcf81-3b12-476b-94f2-c6600c64fbf4" providerId="AD" clId="Web-{134C8619-1907-402F-B0D1-6D6C45F4B551}" dt="2023-04-25T07:36:19.179" v="43" actId="14100"/>
        <pc:sldMkLst>
          <pc:docMk/>
          <pc:sldMk cId="313684081" sldId="261"/>
        </pc:sldMkLst>
        <pc:spChg chg="mod">
          <ac:chgData name="Migha Maria Joseph(UST,IN)" userId="S::245137@ust.com::bd4fcf81-3b12-476b-94f2-c6600c64fbf4" providerId="AD" clId="Web-{134C8619-1907-402F-B0D1-6D6C45F4B551}" dt="2023-04-25T07:34:23.378" v="28" actId="20577"/>
          <ac:spMkLst>
            <pc:docMk/>
            <pc:sldMk cId="313684081" sldId="261"/>
            <ac:spMk id="2" creationId="{497B2FB9-6C51-1445-BC11-04883C367D48}"/>
          </ac:spMkLst>
        </pc:spChg>
        <pc:spChg chg="mod">
          <ac:chgData name="Migha Maria Joseph(UST,IN)" userId="S::245137@ust.com::bd4fcf81-3b12-476b-94f2-c6600c64fbf4" providerId="AD" clId="Web-{134C8619-1907-402F-B0D1-6D6C45F4B551}" dt="2023-04-25T07:36:19.179" v="43" actId="14100"/>
          <ac:spMkLst>
            <pc:docMk/>
            <pc:sldMk cId="313684081" sldId="261"/>
            <ac:spMk id="4" creationId="{7042B518-001F-14D6-A1FA-D06318ED7B2F}"/>
          </ac:spMkLst>
        </pc:spChg>
        <pc:picChg chg="del">
          <ac:chgData name="Migha Maria Joseph(UST,IN)" userId="S::245137@ust.com::bd4fcf81-3b12-476b-94f2-c6600c64fbf4" providerId="AD" clId="Web-{134C8619-1907-402F-B0D1-6D6C45F4B551}" dt="2023-04-25T07:33:24.579" v="22"/>
          <ac:picMkLst>
            <pc:docMk/>
            <pc:sldMk cId="313684081" sldId="261"/>
            <ac:picMk id="3" creationId="{9E5B7BD4-26CB-269E-52A7-3C43E133638C}"/>
          </ac:picMkLst>
        </pc:picChg>
      </pc:sldChg>
      <pc:sldChg chg="del">
        <pc:chgData name="Migha Maria Joseph(UST,IN)" userId="S::245137@ust.com::bd4fcf81-3b12-476b-94f2-c6600c64fbf4" providerId="AD" clId="Web-{134C8619-1907-402F-B0D1-6D6C45F4B551}" dt="2023-04-25T08:58:37.056" v="369"/>
        <pc:sldMkLst>
          <pc:docMk/>
          <pc:sldMk cId="800944208" sldId="429"/>
        </pc:sldMkLst>
      </pc:sldChg>
      <pc:sldChg chg="modSp">
        <pc:chgData name="Migha Maria Joseph(UST,IN)" userId="S::245137@ust.com::bd4fcf81-3b12-476b-94f2-c6600c64fbf4" providerId="AD" clId="Web-{134C8619-1907-402F-B0D1-6D6C45F4B551}" dt="2023-04-25T08:46:47.645" v="106" actId="20577"/>
        <pc:sldMkLst>
          <pc:docMk/>
          <pc:sldMk cId="3675081896" sldId="436"/>
        </pc:sldMkLst>
        <pc:spChg chg="mod">
          <ac:chgData name="Migha Maria Joseph(UST,IN)" userId="S::245137@ust.com::bd4fcf81-3b12-476b-94f2-c6600c64fbf4" providerId="AD" clId="Web-{134C8619-1907-402F-B0D1-6D6C45F4B551}" dt="2023-04-25T08:46:47.645" v="106" actId="20577"/>
          <ac:spMkLst>
            <pc:docMk/>
            <pc:sldMk cId="3675081896" sldId="436"/>
            <ac:spMk id="2" creationId="{497B2FB9-6C51-1445-BC11-04883C367D48}"/>
          </ac:spMkLst>
        </pc:spChg>
        <pc:spChg chg="mod">
          <ac:chgData name="Migha Maria Joseph(UST,IN)" userId="S::245137@ust.com::bd4fcf81-3b12-476b-94f2-c6600c64fbf4" providerId="AD" clId="Web-{134C8619-1907-402F-B0D1-6D6C45F4B551}" dt="2023-04-25T08:45:17.923" v="74" actId="20577"/>
          <ac:spMkLst>
            <pc:docMk/>
            <pc:sldMk cId="3675081896" sldId="436"/>
            <ac:spMk id="4" creationId="{7042B518-001F-14D6-A1FA-D06318ED7B2F}"/>
          </ac:spMkLst>
        </pc:spChg>
      </pc:sldChg>
      <pc:sldChg chg="modSp">
        <pc:chgData name="Migha Maria Joseph(UST,IN)" userId="S::245137@ust.com::bd4fcf81-3b12-476b-94f2-c6600c64fbf4" providerId="AD" clId="Web-{134C8619-1907-402F-B0D1-6D6C45F4B551}" dt="2023-04-25T08:53:28.235" v="241" actId="20577"/>
        <pc:sldMkLst>
          <pc:docMk/>
          <pc:sldMk cId="1696494379" sldId="437"/>
        </pc:sldMkLst>
        <pc:spChg chg="mod">
          <ac:chgData name="Migha Maria Joseph(UST,IN)" userId="S::245137@ust.com::bd4fcf81-3b12-476b-94f2-c6600c64fbf4" providerId="AD" clId="Web-{134C8619-1907-402F-B0D1-6D6C45F4B551}" dt="2023-04-25T08:53:28.235" v="241" actId="20577"/>
          <ac:spMkLst>
            <pc:docMk/>
            <pc:sldMk cId="1696494379" sldId="437"/>
            <ac:spMk id="2" creationId="{497B2FB9-6C51-1445-BC11-04883C367D48}"/>
          </ac:spMkLst>
        </pc:spChg>
        <pc:spChg chg="mod">
          <ac:chgData name="Migha Maria Joseph(UST,IN)" userId="S::245137@ust.com::bd4fcf81-3b12-476b-94f2-c6600c64fbf4" providerId="AD" clId="Web-{134C8619-1907-402F-B0D1-6D6C45F4B551}" dt="2023-04-25T08:53:08" v="232" actId="14100"/>
          <ac:spMkLst>
            <pc:docMk/>
            <pc:sldMk cId="1696494379" sldId="437"/>
            <ac:spMk id="4" creationId="{7042B518-001F-14D6-A1FA-D06318ED7B2F}"/>
          </ac:spMkLst>
        </pc:spChg>
      </pc:sldChg>
      <pc:sldChg chg="addSp delSp modSp">
        <pc:chgData name="Migha Maria Joseph(UST,IN)" userId="S::245137@ust.com::bd4fcf81-3b12-476b-94f2-c6600c64fbf4" providerId="AD" clId="Web-{134C8619-1907-402F-B0D1-6D6C45F4B551}" dt="2023-04-25T07:33:14.610" v="21" actId="20577"/>
        <pc:sldMkLst>
          <pc:docMk/>
          <pc:sldMk cId="3190166209" sldId="438"/>
        </pc:sldMkLst>
        <pc:spChg chg="mod">
          <ac:chgData name="Migha Maria Joseph(UST,IN)" userId="S::245137@ust.com::bd4fcf81-3b12-476b-94f2-c6600c64fbf4" providerId="AD" clId="Web-{134C8619-1907-402F-B0D1-6D6C45F4B551}" dt="2023-04-25T07:33:02.375" v="17" actId="20577"/>
          <ac:spMkLst>
            <pc:docMk/>
            <pc:sldMk cId="3190166209" sldId="438"/>
            <ac:spMk id="2" creationId="{8AB9DB62-7740-4015-9623-764DF9201FC5}"/>
          </ac:spMkLst>
        </pc:spChg>
        <pc:spChg chg="mod">
          <ac:chgData name="Migha Maria Joseph(UST,IN)" userId="S::245137@ust.com::bd4fcf81-3b12-476b-94f2-c6600c64fbf4" providerId="AD" clId="Web-{134C8619-1907-402F-B0D1-6D6C45F4B551}" dt="2023-04-25T07:33:14.610" v="21" actId="20577"/>
          <ac:spMkLst>
            <pc:docMk/>
            <pc:sldMk cId="3190166209" sldId="438"/>
            <ac:spMk id="3" creationId="{37472300-8FED-B701-0FA1-2C3B63F4F50D}"/>
          </ac:spMkLst>
        </pc:spChg>
        <pc:spChg chg="del">
          <ac:chgData name="Migha Maria Joseph(UST,IN)" userId="S::245137@ust.com::bd4fcf81-3b12-476b-94f2-c6600c64fbf4" providerId="AD" clId="Web-{134C8619-1907-402F-B0D1-6D6C45F4B551}" dt="2023-04-25T07:33:05.156" v="18"/>
          <ac:spMkLst>
            <pc:docMk/>
            <pc:sldMk cId="3190166209" sldId="438"/>
            <ac:spMk id="5" creationId="{5CEBBB1D-F7D8-D340-BD20-6F0A5E12BD08}"/>
          </ac:spMkLst>
        </pc:spChg>
        <pc:spChg chg="add mod">
          <ac:chgData name="Migha Maria Joseph(UST,IN)" userId="S::245137@ust.com::bd4fcf81-3b12-476b-94f2-c6600c64fbf4" providerId="AD" clId="Web-{134C8619-1907-402F-B0D1-6D6C45F4B551}" dt="2023-04-25T07:33:05.156" v="18"/>
          <ac:spMkLst>
            <pc:docMk/>
            <pc:sldMk cId="3190166209" sldId="438"/>
            <ac:spMk id="6" creationId="{AD63DFE9-AE19-FDC5-4604-D84CAA27C773}"/>
          </ac:spMkLst>
        </pc:spChg>
      </pc:sldChg>
      <pc:sldChg chg="del">
        <pc:chgData name="Migha Maria Joseph(UST,IN)" userId="S::245137@ust.com::bd4fcf81-3b12-476b-94f2-c6600c64fbf4" providerId="AD" clId="Web-{134C8619-1907-402F-B0D1-6D6C45F4B551}" dt="2023-04-25T08:53:43.032" v="243"/>
        <pc:sldMkLst>
          <pc:docMk/>
          <pc:sldMk cId="2484011671" sldId="439"/>
        </pc:sldMkLst>
      </pc:sldChg>
      <pc:sldChg chg="del">
        <pc:chgData name="Migha Maria Joseph(UST,IN)" userId="S::245137@ust.com::bd4fcf81-3b12-476b-94f2-c6600c64fbf4" providerId="AD" clId="Web-{134C8619-1907-402F-B0D1-6D6C45F4B551}" dt="2023-04-25T08:56:53.272" v="338"/>
        <pc:sldMkLst>
          <pc:docMk/>
          <pc:sldMk cId="423160294" sldId="440"/>
        </pc:sldMkLst>
      </pc:sldChg>
      <pc:sldChg chg="del">
        <pc:chgData name="Migha Maria Joseph(UST,IN)" userId="S::245137@ust.com::bd4fcf81-3b12-476b-94f2-c6600c64fbf4" providerId="AD" clId="Web-{134C8619-1907-402F-B0D1-6D6C45F4B551}" dt="2023-04-25T08:58:14.743" v="359"/>
        <pc:sldMkLst>
          <pc:docMk/>
          <pc:sldMk cId="403487149" sldId="442"/>
        </pc:sldMkLst>
      </pc:sldChg>
      <pc:sldChg chg="del">
        <pc:chgData name="Migha Maria Joseph(UST,IN)" userId="S::245137@ust.com::bd4fcf81-3b12-476b-94f2-c6600c64fbf4" providerId="AD" clId="Web-{134C8619-1907-402F-B0D1-6D6C45F4B551}" dt="2023-04-25T08:58:21.681" v="362"/>
        <pc:sldMkLst>
          <pc:docMk/>
          <pc:sldMk cId="3061703849" sldId="443"/>
        </pc:sldMkLst>
      </pc:sldChg>
      <pc:sldChg chg="modSp">
        <pc:chgData name="Migha Maria Joseph(UST,IN)" userId="S::245137@ust.com::bd4fcf81-3b12-476b-94f2-c6600c64fbf4" providerId="AD" clId="Web-{134C8619-1907-402F-B0D1-6D6C45F4B551}" dt="2023-04-25T08:56:31.818" v="336" actId="20577"/>
        <pc:sldMkLst>
          <pc:docMk/>
          <pc:sldMk cId="2623629534" sldId="444"/>
        </pc:sldMkLst>
        <pc:spChg chg="mod">
          <ac:chgData name="Migha Maria Joseph(UST,IN)" userId="S::245137@ust.com::bd4fcf81-3b12-476b-94f2-c6600c64fbf4" providerId="AD" clId="Web-{134C8619-1907-402F-B0D1-6D6C45F4B551}" dt="2023-04-25T08:55:22.066" v="291" actId="20577"/>
          <ac:spMkLst>
            <pc:docMk/>
            <pc:sldMk cId="2623629534" sldId="444"/>
            <ac:spMk id="2" creationId="{73C645FD-90D9-8D90-3D29-F6B63FCC7508}"/>
          </ac:spMkLst>
        </pc:spChg>
        <pc:spChg chg="mod">
          <ac:chgData name="Migha Maria Joseph(UST,IN)" userId="S::245137@ust.com::bd4fcf81-3b12-476b-94f2-c6600c64fbf4" providerId="AD" clId="Web-{134C8619-1907-402F-B0D1-6D6C45F4B551}" dt="2023-04-25T08:56:31.818" v="336" actId="20577"/>
          <ac:spMkLst>
            <pc:docMk/>
            <pc:sldMk cId="2623629534" sldId="444"/>
            <ac:spMk id="3" creationId="{BF243161-B03D-1F21-6568-AA7EEC53D550}"/>
          </ac:spMkLst>
        </pc:spChg>
      </pc:sldChg>
      <pc:sldChg chg="del">
        <pc:chgData name="Migha Maria Joseph(UST,IN)" userId="S::245137@ust.com::bd4fcf81-3b12-476b-94f2-c6600c64fbf4" providerId="AD" clId="Web-{134C8619-1907-402F-B0D1-6D6C45F4B551}" dt="2023-04-25T08:56:48.740" v="337"/>
        <pc:sldMkLst>
          <pc:docMk/>
          <pc:sldMk cId="1484123600" sldId="445"/>
        </pc:sldMkLst>
      </pc:sldChg>
      <pc:sldChg chg="modSp">
        <pc:chgData name="Migha Maria Joseph(UST,IN)" userId="S::245137@ust.com::bd4fcf81-3b12-476b-94f2-c6600c64fbf4" providerId="AD" clId="Web-{134C8619-1907-402F-B0D1-6D6C45F4B551}" dt="2023-04-25T08:49:19.805" v="152" actId="20577"/>
        <pc:sldMkLst>
          <pc:docMk/>
          <pc:sldMk cId="1615313149" sldId="446"/>
        </pc:sldMkLst>
        <pc:spChg chg="mod">
          <ac:chgData name="Migha Maria Joseph(UST,IN)" userId="S::245137@ust.com::bd4fcf81-3b12-476b-94f2-c6600c64fbf4" providerId="AD" clId="Web-{134C8619-1907-402F-B0D1-6D6C45F4B551}" dt="2023-04-25T08:49:19.805" v="152" actId="20577"/>
          <ac:spMkLst>
            <pc:docMk/>
            <pc:sldMk cId="1615313149" sldId="446"/>
            <ac:spMk id="2" creationId="{4313E763-6D8F-8FD7-0747-AC02ACC2B3A5}"/>
          </ac:spMkLst>
        </pc:spChg>
        <pc:spChg chg="mod">
          <ac:chgData name="Migha Maria Joseph(UST,IN)" userId="S::245137@ust.com::bd4fcf81-3b12-476b-94f2-c6600c64fbf4" providerId="AD" clId="Web-{134C8619-1907-402F-B0D1-6D6C45F4B551}" dt="2023-04-25T08:49:02.149" v="144" actId="20577"/>
          <ac:spMkLst>
            <pc:docMk/>
            <pc:sldMk cId="1615313149" sldId="446"/>
            <ac:spMk id="3" creationId="{18BACB6B-32AA-E778-8930-2D92999B7036}"/>
          </ac:spMkLst>
        </pc:spChg>
      </pc:sldChg>
      <pc:sldChg chg="modSp">
        <pc:chgData name="Migha Maria Joseph(UST,IN)" userId="S::245137@ust.com::bd4fcf81-3b12-476b-94f2-c6600c64fbf4" providerId="AD" clId="Web-{134C8619-1907-402F-B0D1-6D6C45F4B551}" dt="2023-04-25T08:47:41.381" v="113" actId="20577"/>
        <pc:sldMkLst>
          <pc:docMk/>
          <pc:sldMk cId="1247842501" sldId="447"/>
        </pc:sldMkLst>
        <pc:spChg chg="mod">
          <ac:chgData name="Migha Maria Joseph(UST,IN)" userId="S::245137@ust.com::bd4fcf81-3b12-476b-94f2-c6600c64fbf4" providerId="AD" clId="Web-{134C8619-1907-402F-B0D1-6D6C45F4B551}" dt="2023-04-25T08:47:11.599" v="109" actId="20577"/>
          <ac:spMkLst>
            <pc:docMk/>
            <pc:sldMk cId="1247842501" sldId="447"/>
            <ac:spMk id="2" creationId="{34E11486-2E52-9649-AB56-06F4F180D1F2}"/>
          </ac:spMkLst>
        </pc:spChg>
        <pc:spChg chg="mod">
          <ac:chgData name="Migha Maria Joseph(UST,IN)" userId="S::245137@ust.com::bd4fcf81-3b12-476b-94f2-c6600c64fbf4" providerId="AD" clId="Web-{134C8619-1907-402F-B0D1-6D6C45F4B551}" dt="2023-04-25T08:47:41.381" v="113" actId="20577"/>
          <ac:spMkLst>
            <pc:docMk/>
            <pc:sldMk cId="1247842501" sldId="447"/>
            <ac:spMk id="3" creationId="{DC42815A-FE4A-D0ED-FE39-CB8E3C451A83}"/>
          </ac:spMkLst>
        </pc:spChg>
      </pc:sldChg>
      <pc:sldChg chg="modSp">
        <pc:chgData name="Migha Maria Joseph(UST,IN)" userId="S::245137@ust.com::bd4fcf81-3b12-476b-94f2-c6600c64fbf4" providerId="AD" clId="Web-{134C8619-1907-402F-B0D1-6D6C45F4B551}" dt="2023-04-25T08:49:35.431" v="156" actId="20577"/>
        <pc:sldMkLst>
          <pc:docMk/>
          <pc:sldMk cId="4147590745" sldId="448"/>
        </pc:sldMkLst>
        <pc:spChg chg="mod">
          <ac:chgData name="Migha Maria Joseph(UST,IN)" userId="S::245137@ust.com::bd4fcf81-3b12-476b-94f2-c6600c64fbf4" providerId="AD" clId="Web-{134C8619-1907-402F-B0D1-6D6C45F4B551}" dt="2023-04-25T08:49:35.431" v="156" actId="20577"/>
          <ac:spMkLst>
            <pc:docMk/>
            <pc:sldMk cId="4147590745" sldId="448"/>
            <ac:spMk id="2" creationId="{E7D6BBBC-8EE4-C648-B1B8-6F38B6F409FB}"/>
          </ac:spMkLst>
        </pc:spChg>
        <pc:spChg chg="mod">
          <ac:chgData name="Migha Maria Joseph(UST,IN)" userId="S::245137@ust.com::bd4fcf81-3b12-476b-94f2-c6600c64fbf4" providerId="AD" clId="Web-{134C8619-1907-402F-B0D1-6D6C45F4B551}" dt="2023-04-25T08:49:10.774" v="147" actId="20577"/>
          <ac:spMkLst>
            <pc:docMk/>
            <pc:sldMk cId="4147590745" sldId="448"/>
            <ac:spMk id="3" creationId="{FB76FF58-27F7-770E-22C8-7F234C14AE2D}"/>
          </ac:spMkLst>
        </pc:spChg>
      </pc:sldChg>
      <pc:sldChg chg="modSp">
        <pc:chgData name="Migha Maria Joseph(UST,IN)" userId="S::245137@ust.com::bd4fcf81-3b12-476b-94f2-c6600c64fbf4" providerId="AD" clId="Web-{134C8619-1907-402F-B0D1-6D6C45F4B551}" dt="2023-04-25T08:49:26.399" v="154" actId="20577"/>
        <pc:sldMkLst>
          <pc:docMk/>
          <pc:sldMk cId="893502733" sldId="449"/>
        </pc:sldMkLst>
        <pc:spChg chg="mod">
          <ac:chgData name="Migha Maria Joseph(UST,IN)" userId="S::245137@ust.com::bd4fcf81-3b12-476b-94f2-c6600c64fbf4" providerId="AD" clId="Web-{134C8619-1907-402F-B0D1-6D6C45F4B551}" dt="2023-04-25T08:49:26.399" v="154" actId="20577"/>
          <ac:spMkLst>
            <pc:docMk/>
            <pc:sldMk cId="893502733" sldId="449"/>
            <ac:spMk id="2" creationId="{4824588F-ED76-55A8-92A5-2BA65D49E6AC}"/>
          </ac:spMkLst>
        </pc:spChg>
        <pc:spChg chg="mod">
          <ac:chgData name="Migha Maria Joseph(UST,IN)" userId="S::245137@ust.com::bd4fcf81-3b12-476b-94f2-c6600c64fbf4" providerId="AD" clId="Web-{134C8619-1907-402F-B0D1-6D6C45F4B551}" dt="2023-04-25T08:45:49.971" v="79" actId="20577"/>
          <ac:spMkLst>
            <pc:docMk/>
            <pc:sldMk cId="893502733" sldId="449"/>
            <ac:spMk id="3" creationId="{C8241D56-A94B-F937-15B3-E95F978C1B13}"/>
          </ac:spMkLst>
        </pc:spChg>
      </pc:sldChg>
      <pc:sldChg chg="modSp">
        <pc:chgData name="Migha Maria Joseph(UST,IN)" userId="S::245137@ust.com::bd4fcf81-3b12-476b-94f2-c6600c64fbf4" providerId="AD" clId="Web-{134C8619-1907-402F-B0D1-6D6C45F4B551}" dt="2023-04-25T08:52:02.091" v="204" actId="20577"/>
        <pc:sldMkLst>
          <pc:docMk/>
          <pc:sldMk cId="2568868326" sldId="450"/>
        </pc:sldMkLst>
        <pc:spChg chg="mod">
          <ac:chgData name="Migha Maria Joseph(UST,IN)" userId="S::245137@ust.com::bd4fcf81-3b12-476b-94f2-c6600c64fbf4" providerId="AD" clId="Web-{134C8619-1907-402F-B0D1-6D6C45F4B551}" dt="2023-04-25T08:52:02.091" v="204" actId="20577"/>
          <ac:spMkLst>
            <pc:docMk/>
            <pc:sldMk cId="2568868326" sldId="450"/>
            <ac:spMk id="2" creationId="{58663332-E896-334E-25D6-123C3680AD3F}"/>
          </ac:spMkLst>
        </pc:spChg>
        <pc:spChg chg="mod">
          <ac:chgData name="Migha Maria Joseph(UST,IN)" userId="S::245137@ust.com::bd4fcf81-3b12-476b-94f2-c6600c64fbf4" providerId="AD" clId="Web-{134C8619-1907-402F-B0D1-6D6C45F4B551}" dt="2023-04-25T08:51:00.824" v="166" actId="20577"/>
          <ac:spMkLst>
            <pc:docMk/>
            <pc:sldMk cId="2568868326" sldId="450"/>
            <ac:spMk id="3" creationId="{FC4297F0-B518-9CED-8ABF-8875210C6C21}"/>
          </ac:spMkLst>
        </pc:spChg>
      </pc:sldChg>
      <pc:sldChg chg="modSp">
        <pc:chgData name="Migha Maria Joseph(UST,IN)" userId="S::245137@ust.com::bd4fcf81-3b12-476b-94f2-c6600c64fbf4" providerId="AD" clId="Web-{134C8619-1907-402F-B0D1-6D6C45F4B551}" dt="2023-04-25T08:51:53.263" v="199" actId="20577"/>
        <pc:sldMkLst>
          <pc:docMk/>
          <pc:sldMk cId="3950084537" sldId="451"/>
        </pc:sldMkLst>
        <pc:spChg chg="mod">
          <ac:chgData name="Migha Maria Joseph(UST,IN)" userId="S::245137@ust.com::bd4fcf81-3b12-476b-94f2-c6600c64fbf4" providerId="AD" clId="Web-{134C8619-1907-402F-B0D1-6D6C45F4B551}" dt="2023-04-25T08:51:53.263" v="199" actId="20577"/>
          <ac:spMkLst>
            <pc:docMk/>
            <pc:sldMk cId="3950084537" sldId="451"/>
            <ac:spMk id="2" creationId="{A8B24D61-D597-2F6B-B6F1-A4A26C71B8BC}"/>
          </ac:spMkLst>
        </pc:spChg>
        <pc:spChg chg="mod">
          <ac:chgData name="Migha Maria Joseph(UST,IN)" userId="S::245137@ust.com::bd4fcf81-3b12-476b-94f2-c6600c64fbf4" providerId="AD" clId="Web-{134C8619-1907-402F-B0D1-6D6C45F4B551}" dt="2023-04-25T08:51:16.481" v="170" actId="20577"/>
          <ac:spMkLst>
            <pc:docMk/>
            <pc:sldMk cId="3950084537" sldId="451"/>
            <ac:spMk id="3" creationId="{7A555DF7-2EAD-73C2-5E4F-0CEE1FF91C42}"/>
          </ac:spMkLst>
        </pc:spChg>
      </pc:sldChg>
      <pc:sldChg chg="modSp">
        <pc:chgData name="Migha Maria Joseph(UST,IN)" userId="S::245137@ust.com::bd4fcf81-3b12-476b-94f2-c6600c64fbf4" providerId="AD" clId="Web-{134C8619-1907-402F-B0D1-6D6C45F4B551}" dt="2023-04-25T08:53:20.734" v="238" actId="20577"/>
        <pc:sldMkLst>
          <pc:docMk/>
          <pc:sldMk cId="3962952328" sldId="453"/>
        </pc:sldMkLst>
        <pc:spChg chg="mod">
          <ac:chgData name="Migha Maria Joseph(UST,IN)" userId="S::245137@ust.com::bd4fcf81-3b12-476b-94f2-c6600c64fbf4" providerId="AD" clId="Web-{134C8619-1907-402F-B0D1-6D6C45F4B551}" dt="2023-04-25T08:53:20.734" v="238" actId="20577"/>
          <ac:spMkLst>
            <pc:docMk/>
            <pc:sldMk cId="3962952328" sldId="453"/>
            <ac:spMk id="2" creationId="{03C02B22-2E71-1157-1E97-3EB3B46EAE76}"/>
          </ac:spMkLst>
        </pc:spChg>
        <pc:spChg chg="mod">
          <ac:chgData name="Migha Maria Joseph(UST,IN)" userId="S::245137@ust.com::bd4fcf81-3b12-476b-94f2-c6600c64fbf4" providerId="AD" clId="Web-{134C8619-1907-402F-B0D1-6D6C45F4B551}" dt="2023-04-25T08:52:57.796" v="227" actId="20577"/>
          <ac:spMkLst>
            <pc:docMk/>
            <pc:sldMk cId="3962952328" sldId="453"/>
            <ac:spMk id="3" creationId="{E5C652DB-AC97-E1D6-EBB4-DBC73FE0A780}"/>
          </ac:spMkLst>
        </pc:spChg>
      </pc:sldChg>
      <pc:sldChg chg="del">
        <pc:chgData name="Migha Maria Joseph(UST,IN)" userId="S::245137@ust.com::bd4fcf81-3b12-476b-94f2-c6600c64fbf4" providerId="AD" clId="Web-{134C8619-1907-402F-B0D1-6D6C45F4B551}" dt="2023-04-25T08:56:57.662" v="339"/>
        <pc:sldMkLst>
          <pc:docMk/>
          <pc:sldMk cId="3400112610" sldId="454"/>
        </pc:sldMkLst>
      </pc:sldChg>
      <pc:sldChg chg="del">
        <pc:chgData name="Migha Maria Joseph(UST,IN)" userId="S::245137@ust.com::bd4fcf81-3b12-476b-94f2-c6600c64fbf4" providerId="AD" clId="Web-{134C8619-1907-402F-B0D1-6D6C45F4B551}" dt="2023-04-25T08:58:34.697" v="368"/>
        <pc:sldMkLst>
          <pc:docMk/>
          <pc:sldMk cId="2902643640" sldId="455"/>
        </pc:sldMkLst>
      </pc:sldChg>
      <pc:sldChg chg="del">
        <pc:chgData name="Migha Maria Joseph(UST,IN)" userId="S::245137@ust.com::bd4fcf81-3b12-476b-94f2-c6600c64fbf4" providerId="AD" clId="Web-{134C8619-1907-402F-B0D1-6D6C45F4B551}" dt="2023-04-25T08:58:23.165" v="363"/>
        <pc:sldMkLst>
          <pc:docMk/>
          <pc:sldMk cId="3277495958" sldId="456"/>
        </pc:sldMkLst>
      </pc:sldChg>
      <pc:sldChg chg="del">
        <pc:chgData name="Migha Maria Joseph(UST,IN)" userId="S::245137@ust.com::bd4fcf81-3b12-476b-94f2-c6600c64fbf4" providerId="AD" clId="Web-{134C8619-1907-402F-B0D1-6D6C45F4B551}" dt="2023-04-25T08:57:41.039" v="349"/>
        <pc:sldMkLst>
          <pc:docMk/>
          <pc:sldMk cId="3208713084" sldId="458"/>
        </pc:sldMkLst>
      </pc:sldChg>
      <pc:sldChg chg="del">
        <pc:chgData name="Migha Maria Joseph(UST,IN)" userId="S::245137@ust.com::bd4fcf81-3b12-476b-94f2-c6600c64fbf4" providerId="AD" clId="Web-{134C8619-1907-402F-B0D1-6D6C45F4B551}" dt="2023-04-25T08:57:58.680" v="354"/>
        <pc:sldMkLst>
          <pc:docMk/>
          <pc:sldMk cId="2317469768" sldId="459"/>
        </pc:sldMkLst>
      </pc:sldChg>
      <pc:sldChg chg="del">
        <pc:chgData name="Migha Maria Joseph(UST,IN)" userId="S::245137@ust.com::bd4fcf81-3b12-476b-94f2-c6600c64fbf4" providerId="AD" clId="Web-{134C8619-1907-402F-B0D1-6D6C45F4B551}" dt="2023-04-25T08:57:48.258" v="351"/>
        <pc:sldMkLst>
          <pc:docMk/>
          <pc:sldMk cId="1212502887" sldId="460"/>
        </pc:sldMkLst>
      </pc:sldChg>
      <pc:sldChg chg="del">
        <pc:chgData name="Migha Maria Joseph(UST,IN)" userId="S::245137@ust.com::bd4fcf81-3b12-476b-94f2-c6600c64fbf4" providerId="AD" clId="Web-{134C8619-1907-402F-B0D1-6D6C45F4B551}" dt="2023-04-25T08:57:43.351" v="350"/>
        <pc:sldMkLst>
          <pc:docMk/>
          <pc:sldMk cId="3695043032" sldId="461"/>
        </pc:sldMkLst>
      </pc:sldChg>
      <pc:sldChg chg="del">
        <pc:chgData name="Migha Maria Joseph(UST,IN)" userId="S::245137@ust.com::bd4fcf81-3b12-476b-94f2-c6600c64fbf4" providerId="AD" clId="Web-{134C8619-1907-402F-B0D1-6D6C45F4B551}" dt="2023-04-25T08:58:05.430" v="356"/>
        <pc:sldMkLst>
          <pc:docMk/>
          <pc:sldMk cId="85624393" sldId="462"/>
        </pc:sldMkLst>
      </pc:sldChg>
      <pc:sldChg chg="del">
        <pc:chgData name="Migha Maria Joseph(UST,IN)" userId="S::245137@ust.com::bd4fcf81-3b12-476b-94f2-c6600c64fbf4" providerId="AD" clId="Web-{134C8619-1907-402F-B0D1-6D6C45F4B551}" dt="2023-04-25T08:58:17.524" v="360"/>
        <pc:sldMkLst>
          <pc:docMk/>
          <pc:sldMk cId="2845378491" sldId="463"/>
        </pc:sldMkLst>
      </pc:sldChg>
      <pc:sldChg chg="del">
        <pc:chgData name="Migha Maria Joseph(UST,IN)" userId="S::245137@ust.com::bd4fcf81-3b12-476b-94f2-c6600c64fbf4" providerId="AD" clId="Web-{134C8619-1907-402F-B0D1-6D6C45F4B551}" dt="2023-04-25T08:58:18.837" v="361"/>
        <pc:sldMkLst>
          <pc:docMk/>
          <pc:sldMk cId="1449615020" sldId="464"/>
        </pc:sldMkLst>
      </pc:sldChg>
      <pc:sldChg chg="del">
        <pc:chgData name="Migha Maria Joseph(UST,IN)" userId="S::245137@ust.com::bd4fcf81-3b12-476b-94f2-c6600c64fbf4" providerId="AD" clId="Web-{134C8619-1907-402F-B0D1-6D6C45F4B551}" dt="2023-04-25T08:58:25.853" v="364"/>
        <pc:sldMkLst>
          <pc:docMk/>
          <pc:sldMk cId="2168196305" sldId="465"/>
        </pc:sldMkLst>
      </pc:sldChg>
      <pc:sldChg chg="del">
        <pc:chgData name="Migha Maria Joseph(UST,IN)" userId="S::245137@ust.com::bd4fcf81-3b12-476b-94f2-c6600c64fbf4" providerId="AD" clId="Web-{134C8619-1907-402F-B0D1-6D6C45F4B551}" dt="2023-04-25T08:58:28.509" v="365"/>
        <pc:sldMkLst>
          <pc:docMk/>
          <pc:sldMk cId="2799760174" sldId="466"/>
        </pc:sldMkLst>
      </pc:sldChg>
      <pc:sldChg chg="del">
        <pc:chgData name="Migha Maria Joseph(UST,IN)" userId="S::245137@ust.com::bd4fcf81-3b12-476b-94f2-c6600c64fbf4" providerId="AD" clId="Web-{134C8619-1907-402F-B0D1-6D6C45F4B551}" dt="2023-04-25T08:58:30.540" v="366"/>
        <pc:sldMkLst>
          <pc:docMk/>
          <pc:sldMk cId="2668825198" sldId="467"/>
        </pc:sldMkLst>
      </pc:sldChg>
      <pc:sldChg chg="del">
        <pc:chgData name="Migha Maria Joseph(UST,IN)" userId="S::245137@ust.com::bd4fcf81-3b12-476b-94f2-c6600c64fbf4" providerId="AD" clId="Web-{134C8619-1907-402F-B0D1-6D6C45F4B551}" dt="2023-04-25T08:58:32.525" v="367"/>
        <pc:sldMkLst>
          <pc:docMk/>
          <pc:sldMk cId="2589122916" sldId="468"/>
        </pc:sldMkLst>
      </pc:sldChg>
      <pc:sldChg chg="del">
        <pc:chgData name="Migha Maria Joseph(UST,IN)" userId="S::245137@ust.com::bd4fcf81-3b12-476b-94f2-c6600c64fbf4" providerId="AD" clId="Web-{134C8619-1907-402F-B0D1-6D6C45F4B551}" dt="2023-04-25T08:57:52.602" v="352"/>
        <pc:sldMkLst>
          <pc:docMk/>
          <pc:sldMk cId="1147085545" sldId="469"/>
        </pc:sldMkLst>
      </pc:sldChg>
      <pc:sldChg chg="del">
        <pc:chgData name="Migha Maria Joseph(UST,IN)" userId="S::245137@ust.com::bd4fcf81-3b12-476b-94f2-c6600c64fbf4" providerId="AD" clId="Web-{134C8619-1907-402F-B0D1-6D6C45F4B551}" dt="2023-04-25T08:58:08.024" v="357"/>
        <pc:sldMkLst>
          <pc:docMk/>
          <pc:sldMk cId="857949975" sldId="471"/>
        </pc:sldMkLst>
      </pc:sldChg>
      <pc:sldChg chg="del">
        <pc:chgData name="Migha Maria Joseph(UST,IN)" userId="S::245137@ust.com::bd4fcf81-3b12-476b-94f2-c6600c64fbf4" providerId="AD" clId="Web-{134C8619-1907-402F-B0D1-6D6C45F4B551}" dt="2023-04-25T08:57:55.102" v="353"/>
        <pc:sldMkLst>
          <pc:docMk/>
          <pc:sldMk cId="390552710" sldId="472"/>
        </pc:sldMkLst>
      </pc:sldChg>
      <pc:sldChg chg="del">
        <pc:chgData name="Migha Maria Joseph(UST,IN)" userId="S::245137@ust.com::bd4fcf81-3b12-476b-94f2-c6600c64fbf4" providerId="AD" clId="Web-{134C8619-1907-402F-B0D1-6D6C45F4B551}" dt="2023-04-25T08:57:01.741" v="340"/>
        <pc:sldMkLst>
          <pc:docMk/>
          <pc:sldMk cId="278916724" sldId="473"/>
        </pc:sldMkLst>
      </pc:sldChg>
      <pc:sldChg chg="del">
        <pc:chgData name="Migha Maria Joseph(UST,IN)" userId="S::245137@ust.com::bd4fcf81-3b12-476b-94f2-c6600c64fbf4" providerId="AD" clId="Web-{134C8619-1907-402F-B0D1-6D6C45F4B551}" dt="2023-04-25T08:57:11.382" v="342"/>
        <pc:sldMkLst>
          <pc:docMk/>
          <pc:sldMk cId="1134057694" sldId="474"/>
        </pc:sldMkLst>
      </pc:sldChg>
      <pc:sldChg chg="del">
        <pc:chgData name="Migha Maria Joseph(UST,IN)" userId="S::245137@ust.com::bd4fcf81-3b12-476b-94f2-c6600c64fbf4" providerId="AD" clId="Web-{134C8619-1907-402F-B0D1-6D6C45F4B551}" dt="2023-04-25T08:57:05.756" v="341"/>
        <pc:sldMkLst>
          <pc:docMk/>
          <pc:sldMk cId="132281171" sldId="475"/>
        </pc:sldMkLst>
      </pc:sldChg>
      <pc:sldChg chg="del">
        <pc:chgData name="Migha Maria Joseph(UST,IN)" userId="S::245137@ust.com::bd4fcf81-3b12-476b-94f2-c6600c64fbf4" providerId="AD" clId="Web-{134C8619-1907-402F-B0D1-6D6C45F4B551}" dt="2023-04-25T08:57:28.366" v="346"/>
        <pc:sldMkLst>
          <pc:docMk/>
          <pc:sldMk cId="1175147065" sldId="476"/>
        </pc:sldMkLst>
      </pc:sldChg>
      <pc:sldChg chg="del">
        <pc:chgData name="Migha Maria Joseph(UST,IN)" userId="S::245137@ust.com::bd4fcf81-3b12-476b-94f2-c6600c64fbf4" providerId="AD" clId="Web-{134C8619-1907-402F-B0D1-6D6C45F4B551}" dt="2023-04-25T08:57:31.851" v="347"/>
        <pc:sldMkLst>
          <pc:docMk/>
          <pc:sldMk cId="761079274" sldId="477"/>
        </pc:sldMkLst>
      </pc:sldChg>
      <pc:sldChg chg="del">
        <pc:chgData name="Migha Maria Joseph(UST,IN)" userId="S::245137@ust.com::bd4fcf81-3b12-476b-94f2-c6600c64fbf4" providerId="AD" clId="Web-{134C8619-1907-402F-B0D1-6D6C45F4B551}" dt="2023-04-25T08:58:01.289" v="355"/>
        <pc:sldMkLst>
          <pc:docMk/>
          <pc:sldMk cId="7789049" sldId="478"/>
        </pc:sldMkLst>
      </pc:sldChg>
      <pc:sldChg chg="del">
        <pc:chgData name="Migha Maria Joseph(UST,IN)" userId="S::245137@ust.com::bd4fcf81-3b12-476b-94f2-c6600c64fbf4" providerId="AD" clId="Web-{134C8619-1907-402F-B0D1-6D6C45F4B551}" dt="2023-04-25T08:57:24.319" v="345"/>
        <pc:sldMkLst>
          <pc:docMk/>
          <pc:sldMk cId="3450829403" sldId="479"/>
        </pc:sldMkLst>
      </pc:sldChg>
      <pc:sldChg chg="del">
        <pc:chgData name="Migha Maria Joseph(UST,IN)" userId="S::245137@ust.com::bd4fcf81-3b12-476b-94f2-c6600c64fbf4" providerId="AD" clId="Web-{134C8619-1907-402F-B0D1-6D6C45F4B551}" dt="2023-04-25T08:53:34.875" v="242"/>
        <pc:sldMkLst>
          <pc:docMk/>
          <pc:sldMk cId="1502777096" sldId="480"/>
        </pc:sldMkLst>
      </pc:sldChg>
      <pc:sldChg chg="del">
        <pc:chgData name="Migha Maria Joseph(UST,IN)" userId="S::245137@ust.com::bd4fcf81-3b12-476b-94f2-c6600c64fbf4" providerId="AD" clId="Web-{134C8619-1907-402F-B0D1-6D6C45F4B551}" dt="2023-04-25T08:57:37.617" v="348"/>
        <pc:sldMkLst>
          <pc:docMk/>
          <pc:sldMk cId="3898118285" sldId="481"/>
        </pc:sldMkLst>
      </pc:sldChg>
      <pc:sldChg chg="del">
        <pc:chgData name="Migha Maria Joseph(UST,IN)" userId="S::245137@ust.com::bd4fcf81-3b12-476b-94f2-c6600c64fbf4" providerId="AD" clId="Web-{134C8619-1907-402F-B0D1-6D6C45F4B551}" dt="2023-04-25T08:58:12.743" v="358"/>
        <pc:sldMkLst>
          <pc:docMk/>
          <pc:sldMk cId="3002383628" sldId="482"/>
        </pc:sldMkLst>
      </pc:sldChg>
      <pc:sldChg chg="del">
        <pc:chgData name="Migha Maria Joseph(UST,IN)" userId="S::245137@ust.com::bd4fcf81-3b12-476b-94f2-c6600c64fbf4" providerId="AD" clId="Web-{134C8619-1907-402F-B0D1-6D6C45F4B551}" dt="2023-04-25T08:57:17.054" v="343"/>
        <pc:sldMkLst>
          <pc:docMk/>
          <pc:sldMk cId="643674043" sldId="483"/>
        </pc:sldMkLst>
      </pc:sldChg>
      <pc:sldChg chg="del">
        <pc:chgData name="Migha Maria Joseph(UST,IN)" userId="S::245137@ust.com::bd4fcf81-3b12-476b-94f2-c6600c64fbf4" providerId="AD" clId="Web-{134C8619-1907-402F-B0D1-6D6C45F4B551}" dt="2023-04-25T08:57:20.960" v="344"/>
        <pc:sldMkLst>
          <pc:docMk/>
          <pc:sldMk cId="668979818" sldId="484"/>
        </pc:sldMkLst>
      </pc:sldChg>
    </pc:docChg>
  </pc:docChgLst>
  <pc:docChgLst>
    <pc:chgData name="Sagar Saji(UST,IN)" userId="S::245195@ust.com::980df64d-5caf-4840-84a9-3f074df362b0" providerId="AD" clId="Web-{C774F25D-45FD-4DC8-9BC1-78A71CE871DE}"/>
    <pc:docChg chg="addSld modSld">
      <pc:chgData name="Sagar Saji(UST,IN)" userId="S::245195@ust.com::980df64d-5caf-4840-84a9-3f074df362b0" providerId="AD" clId="Web-{C774F25D-45FD-4DC8-9BC1-78A71CE871DE}" dt="2023-02-28T09:56:40.411" v="194" actId="20577"/>
      <pc:docMkLst>
        <pc:docMk/>
      </pc:docMkLst>
      <pc:sldChg chg="modSp">
        <pc:chgData name="Sagar Saji(UST,IN)" userId="S::245195@ust.com::980df64d-5caf-4840-84a9-3f074df362b0" providerId="AD" clId="Web-{C774F25D-45FD-4DC8-9BC1-78A71CE871DE}" dt="2023-02-28T09:52:53.670" v="23" actId="20577"/>
        <pc:sldMkLst>
          <pc:docMk/>
          <pc:sldMk cId="313684081" sldId="261"/>
        </pc:sldMkLst>
        <pc:spChg chg="mod">
          <ac:chgData name="Sagar Saji(UST,IN)" userId="S::245195@ust.com::980df64d-5caf-4840-84a9-3f074df362b0" providerId="AD" clId="Web-{C774F25D-45FD-4DC8-9BC1-78A71CE871DE}" dt="2023-02-28T09:52:53.670" v="23" actId="20577"/>
          <ac:spMkLst>
            <pc:docMk/>
            <pc:sldMk cId="313684081" sldId="261"/>
            <ac:spMk id="2" creationId="{497B2FB9-6C51-1445-BC11-04883C367D48}"/>
          </ac:spMkLst>
        </pc:spChg>
      </pc:sldChg>
      <pc:sldChg chg="delSp modSp add replId">
        <pc:chgData name="Sagar Saji(UST,IN)" userId="S::245195@ust.com::980df64d-5caf-4840-84a9-3f074df362b0" providerId="AD" clId="Web-{C774F25D-45FD-4DC8-9BC1-78A71CE871DE}" dt="2023-02-28T09:54:48.548" v="173" actId="14100"/>
        <pc:sldMkLst>
          <pc:docMk/>
          <pc:sldMk cId="3675081896" sldId="436"/>
        </pc:sldMkLst>
        <pc:spChg chg="mod">
          <ac:chgData name="Sagar Saji(UST,IN)" userId="S::245195@ust.com::980df64d-5caf-4840-84a9-3f074df362b0" providerId="AD" clId="Web-{C774F25D-45FD-4DC8-9BC1-78A71CE871DE}" dt="2023-02-28T09:52:28.966" v="10" actId="20577"/>
          <ac:spMkLst>
            <pc:docMk/>
            <pc:sldMk cId="3675081896" sldId="436"/>
            <ac:spMk id="2" creationId="{497B2FB9-6C51-1445-BC11-04883C367D48}"/>
          </ac:spMkLst>
        </pc:spChg>
        <pc:spChg chg="mod">
          <ac:chgData name="Sagar Saji(UST,IN)" userId="S::245195@ust.com::980df64d-5caf-4840-84a9-3f074df362b0" providerId="AD" clId="Web-{C774F25D-45FD-4DC8-9BC1-78A71CE871DE}" dt="2023-02-28T09:54:48.548" v="173" actId="14100"/>
          <ac:spMkLst>
            <pc:docMk/>
            <pc:sldMk cId="3675081896" sldId="436"/>
            <ac:spMk id="4" creationId="{7042B518-001F-14D6-A1FA-D06318ED7B2F}"/>
          </ac:spMkLst>
        </pc:spChg>
        <pc:picChg chg="del">
          <ac:chgData name="Sagar Saji(UST,IN)" userId="S::245195@ust.com::980df64d-5caf-4840-84a9-3f074df362b0" providerId="AD" clId="Web-{C774F25D-45FD-4DC8-9BC1-78A71CE871DE}" dt="2023-02-28T09:52:12.950" v="1"/>
          <ac:picMkLst>
            <pc:docMk/>
            <pc:sldMk cId="3675081896" sldId="436"/>
            <ac:picMk id="3" creationId="{9E5B7BD4-26CB-269E-52A7-3C43E133638C}"/>
          </ac:picMkLst>
        </pc:picChg>
      </pc:sldChg>
      <pc:sldChg chg="modSp add replId">
        <pc:chgData name="Sagar Saji(UST,IN)" userId="S::245195@ust.com::980df64d-5caf-4840-84a9-3f074df362b0" providerId="AD" clId="Web-{C774F25D-45FD-4DC8-9BC1-78A71CE871DE}" dt="2023-02-28T09:56:40.411" v="194" actId="20577"/>
        <pc:sldMkLst>
          <pc:docMk/>
          <pc:sldMk cId="1696494379" sldId="437"/>
        </pc:sldMkLst>
        <pc:spChg chg="mod">
          <ac:chgData name="Sagar Saji(UST,IN)" userId="S::245195@ust.com::980df64d-5caf-4840-84a9-3f074df362b0" providerId="AD" clId="Web-{C774F25D-45FD-4DC8-9BC1-78A71CE871DE}" dt="2023-02-28T09:56:33.692" v="193" actId="20577"/>
          <ac:spMkLst>
            <pc:docMk/>
            <pc:sldMk cId="1696494379" sldId="437"/>
            <ac:spMk id="2" creationId="{497B2FB9-6C51-1445-BC11-04883C367D48}"/>
          </ac:spMkLst>
        </pc:spChg>
        <pc:spChg chg="mod">
          <ac:chgData name="Sagar Saji(UST,IN)" userId="S::245195@ust.com::980df64d-5caf-4840-84a9-3f074df362b0" providerId="AD" clId="Web-{C774F25D-45FD-4DC8-9BC1-78A71CE871DE}" dt="2023-02-28T09:56:40.411" v="194" actId="20577"/>
          <ac:spMkLst>
            <pc:docMk/>
            <pc:sldMk cId="1696494379" sldId="437"/>
            <ac:spMk id="4" creationId="{7042B518-001F-14D6-A1FA-D06318ED7B2F}"/>
          </ac:spMkLst>
        </pc:spChg>
      </pc:sldChg>
    </pc:docChg>
  </pc:docChgLst>
  <pc:docChgLst>
    <pc:chgData name="Samyuktha Sudhakaran(UST,IN)" userId="S::245106@ust.com::20d18b97-201a-4d0e-b6d2-189a2e62d98f" providerId="AD" clId="Web-{C4559350-47A6-4A37-90A6-DD44261A933D}"/>
    <pc:docChg chg="modSld">
      <pc:chgData name="Samyuktha Sudhakaran(UST,IN)" userId="S::245106@ust.com::20d18b97-201a-4d0e-b6d2-189a2e62d98f" providerId="AD" clId="Web-{C4559350-47A6-4A37-90A6-DD44261A933D}" dt="2023-04-25T11:10:42.707" v="1" actId="20577"/>
      <pc:docMkLst>
        <pc:docMk/>
      </pc:docMkLst>
      <pc:sldChg chg="modSp">
        <pc:chgData name="Samyuktha Sudhakaran(UST,IN)" userId="S::245106@ust.com::20d18b97-201a-4d0e-b6d2-189a2e62d98f" providerId="AD" clId="Web-{C4559350-47A6-4A37-90A6-DD44261A933D}" dt="2023-04-25T11:10:42.707" v="1" actId="20577"/>
        <pc:sldMkLst>
          <pc:docMk/>
          <pc:sldMk cId="1414393105" sldId="456"/>
        </pc:sldMkLst>
        <pc:spChg chg="mod">
          <ac:chgData name="Samyuktha Sudhakaran(UST,IN)" userId="S::245106@ust.com::20d18b97-201a-4d0e-b6d2-189a2e62d98f" providerId="AD" clId="Web-{C4559350-47A6-4A37-90A6-DD44261A933D}" dt="2023-04-25T11:10:42.707" v="1" actId="20577"/>
          <ac:spMkLst>
            <pc:docMk/>
            <pc:sldMk cId="1414393105" sldId="456"/>
            <ac:spMk id="3" creationId="{A903941F-4F28-8BF6-BA11-2767C6E0FAEF}"/>
          </ac:spMkLst>
        </pc:spChg>
      </pc:sldChg>
    </pc:docChg>
  </pc:docChgLst>
  <pc:docChgLst>
    <pc:chgData name="Migha Maria Joseph(UST,IN)" userId="S::245137@ust.com::bd4fcf81-3b12-476b-94f2-c6600c64fbf4" providerId="AD" clId="Web-{39E40B24-7734-4B9A-A199-F8E00D5FC462}"/>
    <pc:docChg chg="modSld">
      <pc:chgData name="Migha Maria Joseph(UST,IN)" userId="S::245137@ust.com::bd4fcf81-3b12-476b-94f2-c6600c64fbf4" providerId="AD" clId="Web-{39E40B24-7734-4B9A-A199-F8E00D5FC462}" dt="2023-05-27T08:45:01.798" v="30" actId="20577"/>
      <pc:docMkLst>
        <pc:docMk/>
      </pc:docMkLst>
      <pc:sldChg chg="modSp">
        <pc:chgData name="Migha Maria Joseph(UST,IN)" userId="S::245137@ust.com::bd4fcf81-3b12-476b-94f2-c6600c64fbf4" providerId="AD" clId="Web-{39E40B24-7734-4B9A-A199-F8E00D5FC462}" dt="2023-05-27T08:45:01.798" v="30" actId="20577"/>
        <pc:sldMkLst>
          <pc:docMk/>
          <pc:sldMk cId="3190166209" sldId="438"/>
        </pc:sldMkLst>
        <pc:spChg chg="mod">
          <ac:chgData name="Migha Maria Joseph(UST,IN)" userId="S::245137@ust.com::bd4fcf81-3b12-476b-94f2-c6600c64fbf4" providerId="AD" clId="Web-{39E40B24-7734-4B9A-A199-F8E00D5FC462}" dt="2023-05-27T08:45:01.798" v="30" actId="20577"/>
          <ac:spMkLst>
            <pc:docMk/>
            <pc:sldMk cId="3190166209" sldId="438"/>
            <ac:spMk id="2" creationId="{8AB9DB62-7740-4015-9623-764DF9201FC5}"/>
          </ac:spMkLst>
        </pc:spChg>
      </pc:sldChg>
    </pc:docChg>
  </pc:docChgLst>
  <pc:docChgLst>
    <pc:chgData name="Migha Maria Joseph(UST,IN)" userId="S::245137@ust.com::bd4fcf81-3b12-476b-94f2-c6600c64fbf4" providerId="AD" clId="Web-{827EA4FE-CAB5-4A37-937F-5B04C3EF7EEA}"/>
    <pc:docChg chg="modSld">
      <pc:chgData name="Migha Maria Joseph(UST,IN)" userId="S::245137@ust.com::bd4fcf81-3b12-476b-94f2-c6600c64fbf4" providerId="AD" clId="Web-{827EA4FE-CAB5-4A37-937F-5B04C3EF7EEA}" dt="2023-05-27T09:56:04.739" v="2" actId="20577"/>
      <pc:docMkLst>
        <pc:docMk/>
      </pc:docMkLst>
      <pc:sldChg chg="modSp">
        <pc:chgData name="Migha Maria Joseph(UST,IN)" userId="S::245137@ust.com::bd4fcf81-3b12-476b-94f2-c6600c64fbf4" providerId="AD" clId="Web-{827EA4FE-CAB5-4A37-937F-5B04C3EF7EEA}" dt="2023-05-27T09:56:04.739" v="2" actId="20577"/>
        <pc:sldMkLst>
          <pc:docMk/>
          <pc:sldMk cId="3582017291" sldId="482"/>
        </pc:sldMkLst>
        <pc:spChg chg="mod">
          <ac:chgData name="Migha Maria Joseph(UST,IN)" userId="S::245137@ust.com::bd4fcf81-3b12-476b-94f2-c6600c64fbf4" providerId="AD" clId="Web-{827EA4FE-CAB5-4A37-937F-5B04C3EF7EEA}" dt="2023-05-27T09:56:04.739" v="2" actId="20577"/>
          <ac:spMkLst>
            <pc:docMk/>
            <pc:sldMk cId="3582017291" sldId="482"/>
            <ac:spMk id="9" creationId="{C3D34CF8-1BAA-466B-9F7B-BEDD7A420549}"/>
          </ac:spMkLst>
        </pc:spChg>
      </pc:sldChg>
    </pc:docChg>
  </pc:docChgLst>
  <pc:docChgLst>
    <pc:chgData name="Kevin Jolly Kodiyan(UST,IN)" userId="S::245118@ust.com::64e2c207-6f6c-4b12-b067-0de827879593" providerId="AD" clId="Web-{45487326-2875-45CD-9C7A-B9C5B56AC3E0}"/>
    <pc:docChg chg="modSld">
      <pc:chgData name="Kevin Jolly Kodiyan(UST,IN)" userId="S::245118@ust.com::64e2c207-6f6c-4b12-b067-0de827879593" providerId="AD" clId="Web-{45487326-2875-45CD-9C7A-B9C5B56AC3E0}" dt="2023-03-01T11:17:39.570" v="61" actId="14100"/>
      <pc:docMkLst>
        <pc:docMk/>
      </pc:docMkLst>
      <pc:sldChg chg="addSp modSp">
        <pc:chgData name="Kevin Jolly Kodiyan(UST,IN)" userId="S::245118@ust.com::64e2c207-6f6c-4b12-b067-0de827879593" providerId="AD" clId="Web-{45487326-2875-45CD-9C7A-B9C5B56AC3E0}" dt="2023-03-01T11:15:42.317" v="45" actId="14100"/>
        <pc:sldMkLst>
          <pc:docMk/>
          <pc:sldMk cId="2484011671" sldId="439"/>
        </pc:sldMkLst>
        <pc:spChg chg="add mod">
          <ac:chgData name="Kevin Jolly Kodiyan(UST,IN)" userId="S::245118@ust.com::64e2c207-6f6c-4b12-b067-0de827879593" providerId="AD" clId="Web-{45487326-2875-45CD-9C7A-B9C5B56AC3E0}" dt="2023-03-01T11:15:42.317" v="45" actId="14100"/>
          <ac:spMkLst>
            <pc:docMk/>
            <pc:sldMk cId="2484011671" sldId="439"/>
            <ac:spMk id="3" creationId="{0D5E6055-F0C6-0655-9890-FA59984729E3}"/>
          </ac:spMkLst>
        </pc:spChg>
        <pc:picChg chg="add mod">
          <ac:chgData name="Kevin Jolly Kodiyan(UST,IN)" userId="S::245118@ust.com::64e2c207-6f6c-4b12-b067-0de827879593" providerId="AD" clId="Web-{45487326-2875-45CD-9C7A-B9C5B56AC3E0}" dt="2023-03-01T11:12:11.482" v="18" actId="14100"/>
          <ac:picMkLst>
            <pc:docMk/>
            <pc:sldMk cId="2484011671" sldId="439"/>
            <ac:picMk id="5" creationId="{ACC56442-F523-B797-B35E-4DC7CA9359FE}"/>
          </ac:picMkLst>
        </pc:picChg>
      </pc:sldChg>
      <pc:sldChg chg="modSp">
        <pc:chgData name="Kevin Jolly Kodiyan(UST,IN)" userId="S::245118@ust.com::64e2c207-6f6c-4b12-b067-0de827879593" providerId="AD" clId="Web-{45487326-2875-45CD-9C7A-B9C5B56AC3E0}" dt="2023-03-01T11:17:39.570" v="61" actId="14100"/>
        <pc:sldMkLst>
          <pc:docMk/>
          <pc:sldMk cId="2623629534" sldId="444"/>
        </pc:sldMkLst>
        <pc:spChg chg="mod">
          <ac:chgData name="Kevin Jolly Kodiyan(UST,IN)" userId="S::245118@ust.com::64e2c207-6f6c-4b12-b067-0de827879593" providerId="AD" clId="Web-{45487326-2875-45CD-9C7A-B9C5B56AC3E0}" dt="2023-03-01T11:16:51.772" v="58" actId="20577"/>
          <ac:spMkLst>
            <pc:docMk/>
            <pc:sldMk cId="2623629534" sldId="444"/>
            <ac:spMk id="2" creationId="{73C645FD-90D9-8D90-3D29-F6B63FCC7508}"/>
          </ac:spMkLst>
        </pc:spChg>
        <pc:spChg chg="mod">
          <ac:chgData name="Kevin Jolly Kodiyan(UST,IN)" userId="S::245118@ust.com::64e2c207-6f6c-4b12-b067-0de827879593" providerId="AD" clId="Web-{45487326-2875-45CD-9C7A-B9C5B56AC3E0}" dt="2023-03-01T11:17:39.570" v="61" actId="14100"/>
          <ac:spMkLst>
            <pc:docMk/>
            <pc:sldMk cId="2623629534" sldId="444"/>
            <ac:spMk id="3" creationId="{BF243161-B03D-1F21-6568-AA7EEC53D550}"/>
          </ac:spMkLst>
        </pc:spChg>
      </pc:sldChg>
    </pc:docChg>
  </pc:docChgLst>
  <pc:docChgLst>
    <pc:chgData name="Sagar Saji(UST,IN)" userId="S::245195@ust.com::980df64d-5caf-4840-84a9-3f074df362b0" providerId="AD" clId="Web-{0C1660B7-44C0-4537-9464-0E33DDC27068}"/>
    <pc:docChg chg="modSld">
      <pc:chgData name="Sagar Saji(UST,IN)" userId="S::245195@ust.com::980df64d-5caf-4840-84a9-3f074df362b0" providerId="AD" clId="Web-{0C1660B7-44C0-4537-9464-0E33DDC27068}" dt="2023-02-28T09:49:08.184" v="6" actId="1076"/>
      <pc:docMkLst>
        <pc:docMk/>
      </pc:docMkLst>
      <pc:sldChg chg="addSp delSp modSp">
        <pc:chgData name="Sagar Saji(UST,IN)" userId="S::245195@ust.com::980df64d-5caf-4840-84a9-3f074df362b0" providerId="AD" clId="Web-{0C1660B7-44C0-4537-9464-0E33DDC27068}" dt="2023-02-28T09:49:08.184" v="6" actId="1076"/>
        <pc:sldMkLst>
          <pc:docMk/>
          <pc:sldMk cId="313684081" sldId="261"/>
        </pc:sldMkLst>
        <pc:spChg chg="del">
          <ac:chgData name="Sagar Saji(UST,IN)" userId="S::245195@ust.com::980df64d-5caf-4840-84a9-3f074df362b0" providerId="AD" clId="Web-{0C1660B7-44C0-4537-9464-0E33DDC27068}" dt="2023-02-28T09:48:45.590" v="2"/>
          <ac:spMkLst>
            <pc:docMk/>
            <pc:sldMk cId="313684081" sldId="261"/>
            <ac:spMk id="10" creationId="{F51E42C2-3168-294D-AFC4-451E955B4CFE}"/>
          </ac:spMkLst>
        </pc:spChg>
        <pc:picChg chg="add mod">
          <ac:chgData name="Sagar Saji(UST,IN)" userId="S::245195@ust.com::980df64d-5caf-4840-84a9-3f074df362b0" providerId="AD" clId="Web-{0C1660B7-44C0-4537-9464-0E33DDC27068}" dt="2023-02-28T09:49:08.184" v="6" actId="1076"/>
          <ac:picMkLst>
            <pc:docMk/>
            <pc:sldMk cId="313684081" sldId="261"/>
            <ac:picMk id="3" creationId="{9E5B7BD4-26CB-269E-52A7-3C43E133638C}"/>
          </ac:picMkLst>
        </pc:picChg>
      </pc:sldChg>
    </pc:docChg>
  </pc:docChgLst>
  <pc:docChgLst>
    <pc:chgData name="Kevin Jolly Kodiyan(UST,IN)" userId="S::245118@ust.com::64e2c207-6f6c-4b12-b067-0de827879593" providerId="AD" clId="Web-{3CBE329B-C927-4DEA-812E-25F19A05BDC1}"/>
    <pc:docChg chg="modSld">
      <pc:chgData name="Kevin Jolly Kodiyan(UST,IN)" userId="S::245118@ust.com::64e2c207-6f6c-4b12-b067-0de827879593" providerId="AD" clId="Web-{3CBE329B-C927-4DEA-812E-25F19A05BDC1}" dt="2023-03-03T05:04:52.416" v="113" actId="20577"/>
      <pc:docMkLst>
        <pc:docMk/>
      </pc:docMkLst>
      <pc:sldChg chg="modSp">
        <pc:chgData name="Kevin Jolly Kodiyan(UST,IN)" userId="S::245118@ust.com::64e2c207-6f6c-4b12-b067-0de827879593" providerId="AD" clId="Web-{3CBE329B-C927-4DEA-812E-25F19A05BDC1}" dt="2023-03-03T03:52:24.536" v="12" actId="1076"/>
        <pc:sldMkLst>
          <pc:docMk/>
          <pc:sldMk cId="2623629534" sldId="444"/>
        </pc:sldMkLst>
        <pc:spChg chg="mod">
          <ac:chgData name="Kevin Jolly Kodiyan(UST,IN)" userId="S::245118@ust.com::64e2c207-6f6c-4b12-b067-0de827879593" providerId="AD" clId="Web-{3CBE329B-C927-4DEA-812E-25F19A05BDC1}" dt="2023-03-03T03:52:24.536" v="12" actId="1076"/>
          <ac:spMkLst>
            <pc:docMk/>
            <pc:sldMk cId="2623629534" sldId="444"/>
            <ac:spMk id="3" creationId="{BF243161-B03D-1F21-6568-AA7EEC53D550}"/>
          </ac:spMkLst>
        </pc:spChg>
      </pc:sldChg>
      <pc:sldChg chg="modSp">
        <pc:chgData name="Kevin Jolly Kodiyan(UST,IN)" userId="S::245118@ust.com::64e2c207-6f6c-4b12-b067-0de827879593" providerId="AD" clId="Web-{3CBE329B-C927-4DEA-812E-25F19A05BDC1}" dt="2023-03-03T05:04:52.416" v="113" actId="20577"/>
        <pc:sldMkLst>
          <pc:docMk/>
          <pc:sldMk cId="1484123600" sldId="445"/>
        </pc:sldMkLst>
        <pc:spChg chg="mod">
          <ac:chgData name="Kevin Jolly Kodiyan(UST,IN)" userId="S::245118@ust.com::64e2c207-6f6c-4b12-b067-0de827879593" providerId="AD" clId="Web-{3CBE329B-C927-4DEA-812E-25F19A05BDC1}" dt="2023-03-03T05:04:52.416" v="113" actId="20577"/>
          <ac:spMkLst>
            <pc:docMk/>
            <pc:sldMk cId="1484123600" sldId="445"/>
            <ac:spMk id="3" creationId="{C2B60BDB-C855-5AFA-538F-EB1D68BD3BE1}"/>
          </ac:spMkLst>
        </pc:spChg>
      </pc:sldChg>
      <pc:sldChg chg="modSp">
        <pc:chgData name="Kevin Jolly Kodiyan(UST,IN)" userId="S::245118@ust.com::64e2c207-6f6c-4b12-b067-0de827879593" providerId="AD" clId="Web-{3CBE329B-C927-4DEA-812E-25F19A05BDC1}" dt="2023-03-03T04:51:22.696" v="103" actId="20577"/>
        <pc:sldMkLst>
          <pc:docMk/>
          <pc:sldMk cId="132281171" sldId="475"/>
        </pc:sldMkLst>
        <pc:spChg chg="mod">
          <ac:chgData name="Kevin Jolly Kodiyan(UST,IN)" userId="S::245118@ust.com::64e2c207-6f6c-4b12-b067-0de827879593" providerId="AD" clId="Web-{3CBE329B-C927-4DEA-812E-25F19A05BDC1}" dt="2023-03-03T03:53:57.538" v="20" actId="20577"/>
          <ac:spMkLst>
            <pc:docMk/>
            <pc:sldMk cId="132281171" sldId="475"/>
            <ac:spMk id="2" creationId="{76DC5671-D2D2-BAEA-8889-123E52BB025E}"/>
          </ac:spMkLst>
        </pc:spChg>
        <pc:spChg chg="mod">
          <ac:chgData name="Kevin Jolly Kodiyan(UST,IN)" userId="S::245118@ust.com::64e2c207-6f6c-4b12-b067-0de827879593" providerId="AD" clId="Web-{3CBE329B-C927-4DEA-812E-25F19A05BDC1}" dt="2023-03-03T04:51:22.696" v="103" actId="20577"/>
          <ac:spMkLst>
            <pc:docMk/>
            <pc:sldMk cId="132281171" sldId="475"/>
            <ac:spMk id="5" creationId="{EA88F9BA-2AEF-CEA8-5266-5CE4A0029EB7}"/>
          </ac:spMkLst>
        </pc:spChg>
      </pc:sldChg>
    </pc:docChg>
  </pc:docChgLst>
  <pc:docChgLst>
    <pc:chgData name="Sagar Saji(UST,IN)" userId="S::245195@ust.com::980df64d-5caf-4840-84a9-3f074df362b0" providerId="AD" clId="Web-{94A65175-EE82-405E-82F6-811E8207231B}"/>
    <pc:docChg chg="modSld">
      <pc:chgData name="Sagar Saji(UST,IN)" userId="S::245195@ust.com::980df64d-5caf-4840-84a9-3f074df362b0" providerId="AD" clId="Web-{94A65175-EE82-405E-82F6-811E8207231B}" dt="2023-02-28T18:27:04.730" v="1" actId="1076"/>
      <pc:docMkLst>
        <pc:docMk/>
      </pc:docMkLst>
      <pc:sldChg chg="modSp">
        <pc:chgData name="Sagar Saji(UST,IN)" userId="S::245195@ust.com::980df64d-5caf-4840-84a9-3f074df362b0" providerId="AD" clId="Web-{94A65175-EE82-405E-82F6-811E8207231B}" dt="2023-02-28T18:27:04.730" v="1" actId="1076"/>
        <pc:sldMkLst>
          <pc:docMk/>
          <pc:sldMk cId="3190166209" sldId="438"/>
        </pc:sldMkLst>
        <pc:spChg chg="mod">
          <ac:chgData name="Sagar Saji(UST,IN)" userId="S::245195@ust.com::980df64d-5caf-4840-84a9-3f074df362b0" providerId="AD" clId="Web-{94A65175-EE82-405E-82F6-811E8207231B}" dt="2023-02-28T18:27:04.730" v="1" actId="1076"/>
          <ac:spMkLst>
            <pc:docMk/>
            <pc:sldMk cId="3190166209" sldId="438"/>
            <ac:spMk id="5" creationId="{5CEBBB1D-F7D8-D340-BD20-6F0A5E12BD08}"/>
          </ac:spMkLst>
        </pc:spChg>
      </pc:sldChg>
    </pc:docChg>
  </pc:docChgLst>
  <pc:docChgLst>
    <pc:chgData name="Kevin Jolly Kodiyan(UST,IN)" userId="S::245118@ust.com::64e2c207-6f6c-4b12-b067-0de827879593" providerId="AD" clId="Web-{911FD1FB-1211-43FE-BF6A-72958F5BDFE7}"/>
    <pc:docChg chg="modSld">
      <pc:chgData name="Kevin Jolly Kodiyan(UST,IN)" userId="S::245118@ust.com::64e2c207-6f6c-4b12-b067-0de827879593" providerId="AD" clId="Web-{911FD1FB-1211-43FE-BF6A-72958F5BDFE7}" dt="2023-03-04T08:59:36.768" v="14" actId="20577"/>
      <pc:docMkLst>
        <pc:docMk/>
      </pc:docMkLst>
      <pc:sldChg chg="modSp">
        <pc:chgData name="Kevin Jolly Kodiyan(UST,IN)" userId="S::245118@ust.com::64e2c207-6f6c-4b12-b067-0de827879593" providerId="AD" clId="Web-{911FD1FB-1211-43FE-BF6A-72958F5BDFE7}" dt="2023-03-04T08:59:36.768" v="14" actId="20577"/>
        <pc:sldMkLst>
          <pc:docMk/>
          <pc:sldMk cId="2623629534" sldId="444"/>
        </pc:sldMkLst>
        <pc:spChg chg="mod">
          <ac:chgData name="Kevin Jolly Kodiyan(UST,IN)" userId="S::245118@ust.com::64e2c207-6f6c-4b12-b067-0de827879593" providerId="AD" clId="Web-{911FD1FB-1211-43FE-BF6A-72958F5BDFE7}" dt="2023-03-04T08:59:36.768" v="14" actId="20577"/>
          <ac:spMkLst>
            <pc:docMk/>
            <pc:sldMk cId="2623629534" sldId="444"/>
            <ac:spMk id="3" creationId="{BF243161-B03D-1F21-6568-AA7EEC53D550}"/>
          </ac:spMkLst>
        </pc:spChg>
      </pc:sldChg>
      <pc:sldChg chg="modSp">
        <pc:chgData name="Kevin Jolly Kodiyan(UST,IN)" userId="S::245118@ust.com::64e2c207-6f6c-4b12-b067-0de827879593" providerId="AD" clId="Web-{911FD1FB-1211-43FE-BF6A-72958F5BDFE7}" dt="2023-03-04T08:50:39.250" v="11" actId="20577"/>
        <pc:sldMkLst>
          <pc:docMk/>
          <pc:sldMk cId="278916724" sldId="473"/>
        </pc:sldMkLst>
        <pc:spChg chg="mod">
          <ac:chgData name="Kevin Jolly Kodiyan(UST,IN)" userId="S::245118@ust.com::64e2c207-6f6c-4b12-b067-0de827879593" providerId="AD" clId="Web-{911FD1FB-1211-43FE-BF6A-72958F5BDFE7}" dt="2023-03-04T08:50:39.250" v="11" actId="20577"/>
          <ac:spMkLst>
            <pc:docMk/>
            <pc:sldMk cId="278916724" sldId="473"/>
            <ac:spMk id="3" creationId="{9E46164D-4631-0ADE-E16C-A6C59E7CEFC9}"/>
          </ac:spMkLst>
        </pc:spChg>
      </pc:sldChg>
    </pc:docChg>
  </pc:docChgLst>
  <pc:docChgLst>
    <pc:chgData name="Finla Nettikadanandrew(UST,IN)" userId="S::245242@ust.com::ee4d4166-0e12-4424-927f-404ff3bf5697" providerId="AD" clId="Web-{18F08F10-20BF-4B55-9DE4-517936AA5F5D}"/>
    <pc:docChg chg="addSld delSld modSld">
      <pc:chgData name="Finla Nettikadanandrew(UST,IN)" userId="S::245242@ust.com::ee4d4166-0e12-4424-927f-404ff3bf5697" providerId="AD" clId="Web-{18F08F10-20BF-4B55-9DE4-517936AA5F5D}" dt="2023-04-25T11:19:03.131" v="415" actId="1076"/>
      <pc:docMkLst>
        <pc:docMk/>
      </pc:docMkLst>
      <pc:sldChg chg="addSp delSp modSp mod modClrScheme chgLayout">
        <pc:chgData name="Finla Nettikadanandrew(UST,IN)" userId="S::245242@ust.com::ee4d4166-0e12-4424-927f-404ff3bf5697" providerId="AD" clId="Web-{18F08F10-20BF-4B55-9DE4-517936AA5F5D}" dt="2023-04-25T11:17:41.660" v="412" actId="14100"/>
        <pc:sldMkLst>
          <pc:docMk/>
          <pc:sldMk cId="313684081" sldId="261"/>
        </pc:sldMkLst>
        <pc:spChg chg="mod">
          <ac:chgData name="Finla Nettikadanandrew(UST,IN)" userId="S::245242@ust.com::ee4d4166-0e12-4424-927f-404ff3bf5697" providerId="AD" clId="Web-{18F08F10-20BF-4B55-9DE4-517936AA5F5D}" dt="2023-04-25T11:17:33.566" v="411"/>
          <ac:spMkLst>
            <pc:docMk/>
            <pc:sldMk cId="313684081" sldId="261"/>
            <ac:spMk id="2" creationId="{497B2FB9-6C51-1445-BC11-04883C367D48}"/>
          </ac:spMkLst>
        </pc:spChg>
        <pc:spChg chg="mod">
          <ac:chgData name="Finla Nettikadanandrew(UST,IN)" userId="S::245242@ust.com::ee4d4166-0e12-4424-927f-404ff3bf5697" providerId="AD" clId="Web-{18F08F10-20BF-4B55-9DE4-517936AA5F5D}" dt="2023-04-25T11:17:33.566" v="411"/>
          <ac:spMkLst>
            <pc:docMk/>
            <pc:sldMk cId="313684081" sldId="261"/>
            <ac:spMk id="4" creationId="{7042B518-001F-14D6-A1FA-D06318ED7B2F}"/>
          </ac:spMkLst>
        </pc:spChg>
        <pc:spChg chg="add del mod">
          <ac:chgData name="Finla Nettikadanandrew(UST,IN)" userId="S::245242@ust.com::ee4d4166-0e12-4424-927f-404ff3bf5697" providerId="AD" clId="Web-{18F08F10-20BF-4B55-9DE4-517936AA5F5D}" dt="2023-04-25T11:16:53.362" v="404"/>
          <ac:spMkLst>
            <pc:docMk/>
            <pc:sldMk cId="313684081" sldId="261"/>
            <ac:spMk id="9" creationId="{6E6F7B5F-3E11-2ED3-46DF-0B5C24215840}"/>
          </ac:spMkLst>
        </pc:spChg>
        <pc:spChg chg="add del mod">
          <ac:chgData name="Finla Nettikadanandrew(UST,IN)" userId="S::245242@ust.com::ee4d4166-0e12-4424-927f-404ff3bf5697" providerId="AD" clId="Web-{18F08F10-20BF-4B55-9DE4-517936AA5F5D}" dt="2023-04-25T11:17:08.613" v="406"/>
          <ac:spMkLst>
            <pc:docMk/>
            <pc:sldMk cId="313684081" sldId="261"/>
            <ac:spMk id="11" creationId="{0678DD2A-8CB2-B889-1637-15C0CE1DA78B}"/>
          </ac:spMkLst>
        </pc:spChg>
        <pc:spChg chg="add del mod">
          <ac:chgData name="Finla Nettikadanandrew(UST,IN)" userId="S::245242@ust.com::ee4d4166-0e12-4424-927f-404ff3bf5697" providerId="AD" clId="Web-{18F08F10-20BF-4B55-9DE4-517936AA5F5D}" dt="2023-04-25T11:17:15.113" v="408"/>
          <ac:spMkLst>
            <pc:docMk/>
            <pc:sldMk cId="313684081" sldId="261"/>
            <ac:spMk id="13" creationId="{0798F5D3-2D7F-7B4D-EA47-3D40B4E294B1}"/>
          </ac:spMkLst>
        </pc:spChg>
        <pc:spChg chg="add del mod">
          <ac:chgData name="Finla Nettikadanandrew(UST,IN)" userId="S::245242@ust.com::ee4d4166-0e12-4424-927f-404ff3bf5697" providerId="AD" clId="Web-{18F08F10-20BF-4B55-9DE4-517936AA5F5D}" dt="2023-04-25T11:17:33.551" v="410"/>
          <ac:spMkLst>
            <pc:docMk/>
            <pc:sldMk cId="313684081" sldId="261"/>
            <ac:spMk id="15" creationId="{8C9847D2-A2B9-60CB-9475-8A53C6289750}"/>
          </ac:spMkLst>
        </pc:spChg>
        <pc:spChg chg="add mod">
          <ac:chgData name="Finla Nettikadanandrew(UST,IN)" userId="S::245242@ust.com::ee4d4166-0e12-4424-927f-404ff3bf5697" providerId="AD" clId="Web-{18F08F10-20BF-4B55-9DE4-517936AA5F5D}" dt="2023-04-25T11:17:41.660" v="412" actId="14100"/>
          <ac:spMkLst>
            <pc:docMk/>
            <pc:sldMk cId="313684081" sldId="261"/>
            <ac:spMk id="17" creationId="{0678DD2A-8CB2-B889-1637-15C0CE1DA78B}"/>
          </ac:spMkLst>
        </pc:spChg>
      </pc:sldChg>
      <pc:sldChg chg="addSp modSp mod modClrScheme chgLayout">
        <pc:chgData name="Finla Nettikadanandrew(UST,IN)" userId="S::245242@ust.com::ee4d4166-0e12-4424-927f-404ff3bf5697" providerId="AD" clId="Web-{18F08F10-20BF-4B55-9DE4-517936AA5F5D}" dt="2023-04-25T09:43:27.173" v="124"/>
        <pc:sldMkLst>
          <pc:docMk/>
          <pc:sldMk cId="1615313149" sldId="446"/>
        </pc:sldMkLst>
        <pc:spChg chg="mod">
          <ac:chgData name="Finla Nettikadanandrew(UST,IN)" userId="S::245242@ust.com::ee4d4166-0e12-4424-927f-404ff3bf5697" providerId="AD" clId="Web-{18F08F10-20BF-4B55-9DE4-517936AA5F5D}" dt="2023-04-25T09:43:27.173" v="124"/>
          <ac:spMkLst>
            <pc:docMk/>
            <pc:sldMk cId="1615313149" sldId="446"/>
            <ac:spMk id="2" creationId="{4313E763-6D8F-8FD7-0747-AC02ACC2B3A5}"/>
          </ac:spMkLst>
        </pc:spChg>
        <pc:spChg chg="mod">
          <ac:chgData name="Finla Nettikadanandrew(UST,IN)" userId="S::245242@ust.com::ee4d4166-0e12-4424-927f-404ff3bf5697" providerId="AD" clId="Web-{18F08F10-20BF-4B55-9DE4-517936AA5F5D}" dt="2023-04-25T09:43:27.173" v="124"/>
          <ac:spMkLst>
            <pc:docMk/>
            <pc:sldMk cId="1615313149" sldId="446"/>
            <ac:spMk id="3" creationId="{18BACB6B-32AA-E778-8930-2D92999B7036}"/>
          </ac:spMkLst>
        </pc:spChg>
        <pc:picChg chg="add mod">
          <ac:chgData name="Finla Nettikadanandrew(UST,IN)" userId="S::245242@ust.com::ee4d4166-0e12-4424-927f-404ff3bf5697" providerId="AD" clId="Web-{18F08F10-20BF-4B55-9DE4-517936AA5F5D}" dt="2023-04-25T09:43:27.173" v="124"/>
          <ac:picMkLst>
            <pc:docMk/>
            <pc:sldMk cId="1615313149" sldId="446"/>
            <ac:picMk id="4" creationId="{D56843C1-CA8F-D942-90A5-07009E625714}"/>
          </ac:picMkLst>
        </pc:picChg>
      </pc:sldChg>
      <pc:sldChg chg="modSp">
        <pc:chgData name="Finla Nettikadanandrew(UST,IN)" userId="S::245242@ust.com::ee4d4166-0e12-4424-927f-404ff3bf5697" providerId="AD" clId="Web-{18F08F10-20BF-4B55-9DE4-517936AA5F5D}" dt="2023-04-25T11:19:03.131" v="415" actId="1076"/>
        <pc:sldMkLst>
          <pc:docMk/>
          <pc:sldMk cId="1247842501" sldId="447"/>
        </pc:sldMkLst>
        <pc:spChg chg="mod">
          <ac:chgData name="Finla Nettikadanandrew(UST,IN)" userId="S::245242@ust.com::ee4d4166-0e12-4424-927f-404ff3bf5697" providerId="AD" clId="Web-{18F08F10-20BF-4B55-9DE4-517936AA5F5D}" dt="2023-04-25T09:15:01.137" v="40" actId="20577"/>
          <ac:spMkLst>
            <pc:docMk/>
            <pc:sldMk cId="1247842501" sldId="447"/>
            <ac:spMk id="2" creationId="{34E11486-2E52-9649-AB56-06F4F180D1F2}"/>
          </ac:spMkLst>
        </pc:spChg>
        <pc:spChg chg="mod">
          <ac:chgData name="Finla Nettikadanandrew(UST,IN)" userId="S::245242@ust.com::ee4d4166-0e12-4424-927f-404ff3bf5697" providerId="AD" clId="Web-{18F08F10-20BF-4B55-9DE4-517936AA5F5D}" dt="2023-04-25T11:19:03.131" v="415" actId="1076"/>
          <ac:spMkLst>
            <pc:docMk/>
            <pc:sldMk cId="1247842501" sldId="447"/>
            <ac:spMk id="3" creationId="{DC42815A-FE4A-D0ED-FE39-CB8E3C451A83}"/>
          </ac:spMkLst>
        </pc:spChg>
      </pc:sldChg>
      <pc:sldChg chg="addSp modSp mod modClrScheme chgLayout">
        <pc:chgData name="Finla Nettikadanandrew(UST,IN)" userId="S::245242@ust.com::ee4d4166-0e12-4424-927f-404ff3bf5697" providerId="AD" clId="Web-{18F08F10-20BF-4B55-9DE4-517936AA5F5D}" dt="2023-04-25T09:50:37.372" v="171" actId="20577"/>
        <pc:sldMkLst>
          <pc:docMk/>
          <pc:sldMk cId="4147590745" sldId="448"/>
        </pc:sldMkLst>
        <pc:spChg chg="mod">
          <ac:chgData name="Finla Nettikadanandrew(UST,IN)" userId="S::245242@ust.com::ee4d4166-0e12-4424-927f-404ff3bf5697" providerId="AD" clId="Web-{18F08F10-20BF-4B55-9DE4-517936AA5F5D}" dt="2023-04-25T09:50:37.372" v="171" actId="20577"/>
          <ac:spMkLst>
            <pc:docMk/>
            <pc:sldMk cId="4147590745" sldId="448"/>
            <ac:spMk id="2" creationId="{E7D6BBBC-8EE4-C648-B1B8-6F38B6F409FB}"/>
          </ac:spMkLst>
        </pc:spChg>
        <pc:spChg chg="mod">
          <ac:chgData name="Finla Nettikadanandrew(UST,IN)" userId="S::245242@ust.com::ee4d4166-0e12-4424-927f-404ff3bf5697" providerId="AD" clId="Web-{18F08F10-20BF-4B55-9DE4-517936AA5F5D}" dt="2023-04-25T09:50:11.559" v="166"/>
          <ac:spMkLst>
            <pc:docMk/>
            <pc:sldMk cId="4147590745" sldId="448"/>
            <ac:spMk id="3" creationId="{FB76FF58-27F7-770E-22C8-7F234C14AE2D}"/>
          </ac:spMkLst>
        </pc:spChg>
        <pc:picChg chg="add mod">
          <ac:chgData name="Finla Nettikadanandrew(UST,IN)" userId="S::245242@ust.com::ee4d4166-0e12-4424-927f-404ff3bf5697" providerId="AD" clId="Web-{18F08F10-20BF-4B55-9DE4-517936AA5F5D}" dt="2023-04-25T09:50:11.559" v="166"/>
          <ac:picMkLst>
            <pc:docMk/>
            <pc:sldMk cId="4147590745" sldId="448"/>
            <ac:picMk id="4" creationId="{8EDE7697-D0AD-39A2-094D-E6BB18162A3C}"/>
          </ac:picMkLst>
        </pc:picChg>
      </pc:sldChg>
      <pc:sldChg chg="addSp modSp mod modClrScheme chgLayout">
        <pc:chgData name="Finla Nettikadanandrew(UST,IN)" userId="S::245242@ust.com::ee4d4166-0e12-4424-927f-404ff3bf5697" providerId="AD" clId="Web-{18F08F10-20BF-4B55-9DE4-517936AA5F5D}" dt="2023-04-25T09:43:47.471" v="128" actId="20577"/>
        <pc:sldMkLst>
          <pc:docMk/>
          <pc:sldMk cId="893502733" sldId="449"/>
        </pc:sldMkLst>
        <pc:spChg chg="mod">
          <ac:chgData name="Finla Nettikadanandrew(UST,IN)" userId="S::245242@ust.com::ee4d4166-0e12-4424-927f-404ff3bf5697" providerId="AD" clId="Web-{18F08F10-20BF-4B55-9DE4-517936AA5F5D}" dt="2023-04-25T09:43:47.471" v="128" actId="20577"/>
          <ac:spMkLst>
            <pc:docMk/>
            <pc:sldMk cId="893502733" sldId="449"/>
            <ac:spMk id="2" creationId="{4824588F-ED76-55A8-92A5-2BA65D49E6AC}"/>
          </ac:spMkLst>
        </pc:spChg>
        <pc:spChg chg="mod">
          <ac:chgData name="Finla Nettikadanandrew(UST,IN)" userId="S::245242@ust.com::ee4d4166-0e12-4424-927f-404ff3bf5697" providerId="AD" clId="Web-{18F08F10-20BF-4B55-9DE4-517936AA5F5D}" dt="2023-04-25T09:43:20.642" v="123"/>
          <ac:spMkLst>
            <pc:docMk/>
            <pc:sldMk cId="893502733" sldId="449"/>
            <ac:spMk id="3" creationId="{C8241D56-A94B-F937-15B3-E95F978C1B13}"/>
          </ac:spMkLst>
        </pc:spChg>
        <pc:picChg chg="add mod">
          <ac:chgData name="Finla Nettikadanandrew(UST,IN)" userId="S::245242@ust.com::ee4d4166-0e12-4424-927f-404ff3bf5697" providerId="AD" clId="Web-{18F08F10-20BF-4B55-9DE4-517936AA5F5D}" dt="2023-04-25T09:43:20.642" v="123"/>
          <ac:picMkLst>
            <pc:docMk/>
            <pc:sldMk cId="893502733" sldId="449"/>
            <ac:picMk id="4" creationId="{6613D8CC-EACB-FB36-B960-BF472E65DCA9}"/>
          </ac:picMkLst>
        </pc:picChg>
      </pc:sldChg>
      <pc:sldChg chg="del">
        <pc:chgData name="Finla Nettikadanandrew(UST,IN)" userId="S::245242@ust.com::ee4d4166-0e12-4424-927f-404ff3bf5697" providerId="AD" clId="Web-{18F08F10-20BF-4B55-9DE4-517936AA5F5D}" dt="2023-04-25T10:00:17.497" v="252"/>
        <pc:sldMkLst>
          <pc:docMk/>
          <pc:sldMk cId="4118507785" sldId="457"/>
        </pc:sldMkLst>
      </pc:sldChg>
      <pc:sldChg chg="del">
        <pc:chgData name="Finla Nettikadanandrew(UST,IN)" userId="S::245242@ust.com::ee4d4166-0e12-4424-927f-404ff3bf5697" providerId="AD" clId="Web-{18F08F10-20BF-4B55-9DE4-517936AA5F5D}" dt="2023-04-25T10:00:15.388" v="251"/>
        <pc:sldMkLst>
          <pc:docMk/>
          <pc:sldMk cId="752682507" sldId="458"/>
        </pc:sldMkLst>
      </pc:sldChg>
      <pc:sldChg chg="del">
        <pc:chgData name="Finla Nettikadanandrew(UST,IN)" userId="S::245242@ust.com::ee4d4166-0e12-4424-927f-404ff3bf5697" providerId="AD" clId="Web-{18F08F10-20BF-4B55-9DE4-517936AA5F5D}" dt="2023-04-25T10:00:13.826" v="250"/>
        <pc:sldMkLst>
          <pc:docMk/>
          <pc:sldMk cId="201096577" sldId="459"/>
        </pc:sldMkLst>
      </pc:sldChg>
      <pc:sldChg chg="addSp delSp modSp">
        <pc:chgData name="Finla Nettikadanandrew(UST,IN)" userId="S::245242@ust.com::ee4d4166-0e12-4424-927f-404ff3bf5697" providerId="AD" clId="Web-{18F08F10-20BF-4B55-9DE4-517936AA5F5D}" dt="2023-04-25T09:59:48.372" v="249"/>
        <pc:sldMkLst>
          <pc:docMk/>
          <pc:sldMk cId="4067589324" sldId="460"/>
        </pc:sldMkLst>
        <pc:spChg chg="mod">
          <ac:chgData name="Finla Nettikadanandrew(UST,IN)" userId="S::245242@ust.com::ee4d4166-0e12-4424-927f-404ff3bf5697" providerId="AD" clId="Web-{18F08F10-20BF-4B55-9DE4-517936AA5F5D}" dt="2023-04-25T09:59:04.620" v="220" actId="20577"/>
          <ac:spMkLst>
            <pc:docMk/>
            <pc:sldMk cId="4067589324" sldId="460"/>
            <ac:spMk id="2" creationId="{D28C8968-C793-004A-BB4B-93627C48DFD8}"/>
          </ac:spMkLst>
        </pc:spChg>
        <pc:spChg chg="mod">
          <ac:chgData name="Finla Nettikadanandrew(UST,IN)" userId="S::245242@ust.com::ee4d4166-0e12-4424-927f-404ff3bf5697" providerId="AD" clId="Web-{18F08F10-20BF-4B55-9DE4-517936AA5F5D}" dt="2023-04-25T09:59:40.137" v="248" actId="20577"/>
          <ac:spMkLst>
            <pc:docMk/>
            <pc:sldMk cId="4067589324" sldId="460"/>
            <ac:spMk id="3" creationId="{3DD4B0A4-0B57-97CB-D04A-904F70D9CD5E}"/>
          </ac:spMkLst>
        </pc:spChg>
        <pc:spChg chg="del">
          <ac:chgData name="Finla Nettikadanandrew(UST,IN)" userId="S::245242@ust.com::ee4d4166-0e12-4424-927f-404ff3bf5697" providerId="AD" clId="Web-{18F08F10-20BF-4B55-9DE4-517936AA5F5D}" dt="2023-04-25T09:59:48.372" v="249"/>
          <ac:spMkLst>
            <pc:docMk/>
            <pc:sldMk cId="4067589324" sldId="460"/>
            <ac:spMk id="4" creationId="{A5050681-70CF-8188-A26F-1588B6CEED70}"/>
          </ac:spMkLst>
        </pc:spChg>
        <pc:picChg chg="add mod ord">
          <ac:chgData name="Finla Nettikadanandrew(UST,IN)" userId="S::245242@ust.com::ee4d4166-0e12-4424-927f-404ff3bf5697" providerId="AD" clId="Web-{18F08F10-20BF-4B55-9DE4-517936AA5F5D}" dt="2023-04-25T09:59:48.372" v="249"/>
          <ac:picMkLst>
            <pc:docMk/>
            <pc:sldMk cId="4067589324" sldId="460"/>
            <ac:picMk id="5" creationId="{0D904A43-F0A4-BEAA-B271-C1D2C8E67F6B}"/>
          </ac:picMkLst>
        </pc:picChg>
      </pc:sldChg>
      <pc:sldChg chg="addSp delSp modSp">
        <pc:chgData name="Finla Nettikadanandrew(UST,IN)" userId="S::245242@ust.com::ee4d4166-0e12-4424-927f-404ff3bf5697" providerId="AD" clId="Web-{18F08F10-20BF-4B55-9DE4-517936AA5F5D}" dt="2023-04-25T09:58:33.729" v="218"/>
        <pc:sldMkLst>
          <pc:docMk/>
          <pc:sldMk cId="1612071704" sldId="461"/>
        </pc:sldMkLst>
        <pc:spChg chg="mod">
          <ac:chgData name="Finla Nettikadanandrew(UST,IN)" userId="S::245242@ust.com::ee4d4166-0e12-4424-927f-404ff3bf5697" providerId="AD" clId="Web-{18F08F10-20BF-4B55-9DE4-517936AA5F5D}" dt="2023-04-25T09:57:50.728" v="189" actId="20577"/>
          <ac:spMkLst>
            <pc:docMk/>
            <pc:sldMk cId="1612071704" sldId="461"/>
            <ac:spMk id="2" creationId="{36FB10E8-06A7-27AD-CD11-D3204A5E3B08}"/>
          </ac:spMkLst>
        </pc:spChg>
        <pc:spChg chg="mod">
          <ac:chgData name="Finla Nettikadanandrew(UST,IN)" userId="S::245242@ust.com::ee4d4166-0e12-4424-927f-404ff3bf5697" providerId="AD" clId="Web-{18F08F10-20BF-4B55-9DE4-517936AA5F5D}" dt="2023-04-25T09:58:24.869" v="217" actId="20577"/>
          <ac:spMkLst>
            <pc:docMk/>
            <pc:sldMk cId="1612071704" sldId="461"/>
            <ac:spMk id="3" creationId="{6045AC7A-715F-3589-51EA-0523095858C0}"/>
          </ac:spMkLst>
        </pc:spChg>
        <pc:spChg chg="del">
          <ac:chgData name="Finla Nettikadanandrew(UST,IN)" userId="S::245242@ust.com::ee4d4166-0e12-4424-927f-404ff3bf5697" providerId="AD" clId="Web-{18F08F10-20BF-4B55-9DE4-517936AA5F5D}" dt="2023-04-25T09:58:33.729" v="218"/>
          <ac:spMkLst>
            <pc:docMk/>
            <pc:sldMk cId="1612071704" sldId="461"/>
            <ac:spMk id="4" creationId="{9475B65C-7559-EE02-0081-9E2D9EB4DC91}"/>
          </ac:spMkLst>
        </pc:spChg>
        <pc:picChg chg="add mod ord">
          <ac:chgData name="Finla Nettikadanandrew(UST,IN)" userId="S::245242@ust.com::ee4d4166-0e12-4424-927f-404ff3bf5697" providerId="AD" clId="Web-{18F08F10-20BF-4B55-9DE4-517936AA5F5D}" dt="2023-04-25T09:58:33.729" v="218"/>
          <ac:picMkLst>
            <pc:docMk/>
            <pc:sldMk cId="1612071704" sldId="461"/>
            <ac:picMk id="5" creationId="{C04BBE41-3DCC-CD46-0D5B-008E571FE273}"/>
          </ac:picMkLst>
        </pc:picChg>
      </pc:sldChg>
      <pc:sldChg chg="addSp delSp modSp">
        <pc:chgData name="Finla Nettikadanandrew(UST,IN)" userId="S::245242@ust.com::ee4d4166-0e12-4424-927f-404ff3bf5697" providerId="AD" clId="Web-{18F08F10-20BF-4B55-9DE4-517936AA5F5D}" dt="2023-04-25T09:54:40.301" v="187"/>
        <pc:sldMkLst>
          <pc:docMk/>
          <pc:sldMk cId="1485067991" sldId="462"/>
        </pc:sldMkLst>
        <pc:spChg chg="mod">
          <ac:chgData name="Finla Nettikadanandrew(UST,IN)" userId="S::245242@ust.com::ee4d4166-0e12-4424-927f-404ff3bf5697" providerId="AD" clId="Web-{18F08F10-20BF-4B55-9DE4-517936AA5F5D}" dt="2023-04-25T09:52:00.734" v="172" actId="20577"/>
          <ac:spMkLst>
            <pc:docMk/>
            <pc:sldMk cId="1485067991" sldId="462"/>
            <ac:spMk id="2" creationId="{1BD054D2-C99F-B821-F218-C5127F469DA7}"/>
          </ac:spMkLst>
        </pc:spChg>
        <pc:spChg chg="mod">
          <ac:chgData name="Finla Nettikadanandrew(UST,IN)" userId="S::245242@ust.com::ee4d4166-0e12-4424-927f-404ff3bf5697" providerId="AD" clId="Web-{18F08F10-20BF-4B55-9DE4-517936AA5F5D}" dt="2023-04-25T09:54:35.754" v="186" actId="20577"/>
          <ac:spMkLst>
            <pc:docMk/>
            <pc:sldMk cId="1485067991" sldId="462"/>
            <ac:spMk id="3" creationId="{2B905FB3-B502-BA3D-D89A-CDE24DC17309}"/>
          </ac:spMkLst>
        </pc:spChg>
        <pc:spChg chg="del">
          <ac:chgData name="Finla Nettikadanandrew(UST,IN)" userId="S::245242@ust.com::ee4d4166-0e12-4424-927f-404ff3bf5697" providerId="AD" clId="Web-{18F08F10-20BF-4B55-9DE4-517936AA5F5D}" dt="2023-04-25T09:54:40.301" v="187"/>
          <ac:spMkLst>
            <pc:docMk/>
            <pc:sldMk cId="1485067991" sldId="462"/>
            <ac:spMk id="4" creationId="{7FDC57B6-793E-B39C-51E2-5B1B57B2EF22}"/>
          </ac:spMkLst>
        </pc:spChg>
        <pc:picChg chg="add mod ord">
          <ac:chgData name="Finla Nettikadanandrew(UST,IN)" userId="S::245242@ust.com::ee4d4166-0e12-4424-927f-404ff3bf5697" providerId="AD" clId="Web-{18F08F10-20BF-4B55-9DE4-517936AA5F5D}" dt="2023-04-25T09:54:40.301" v="187"/>
          <ac:picMkLst>
            <pc:docMk/>
            <pc:sldMk cId="1485067991" sldId="462"/>
            <ac:picMk id="5" creationId="{02A01519-D2D3-D197-FA18-985B638C72C8}"/>
          </ac:picMkLst>
        </pc:picChg>
      </pc:sldChg>
      <pc:sldChg chg="addSp delSp modSp mod modClrScheme chgLayout">
        <pc:chgData name="Finla Nettikadanandrew(UST,IN)" userId="S::245242@ust.com::ee4d4166-0e12-4424-927f-404ff3bf5697" providerId="AD" clId="Web-{18F08F10-20BF-4B55-9DE4-517936AA5F5D}" dt="2023-04-25T10:05:02.849" v="273" actId="14100"/>
        <pc:sldMkLst>
          <pc:docMk/>
          <pc:sldMk cId="2090874001" sldId="463"/>
        </pc:sldMkLst>
        <pc:spChg chg="mod">
          <ac:chgData name="Finla Nettikadanandrew(UST,IN)" userId="S::245242@ust.com::ee4d4166-0e12-4424-927f-404ff3bf5697" providerId="AD" clId="Web-{18F08F10-20BF-4B55-9DE4-517936AA5F5D}" dt="2023-04-25T10:04:50.005" v="270"/>
          <ac:spMkLst>
            <pc:docMk/>
            <pc:sldMk cId="2090874001" sldId="463"/>
            <ac:spMk id="2" creationId="{F47E9B52-1781-A0E9-B6F3-0FAA6A11E3AC}"/>
          </ac:spMkLst>
        </pc:spChg>
        <pc:spChg chg="mod ord">
          <ac:chgData name="Finla Nettikadanandrew(UST,IN)" userId="S::245242@ust.com::ee4d4166-0e12-4424-927f-404ff3bf5697" providerId="AD" clId="Web-{18F08F10-20BF-4B55-9DE4-517936AA5F5D}" dt="2023-04-25T10:04:50.005" v="270"/>
          <ac:spMkLst>
            <pc:docMk/>
            <pc:sldMk cId="2090874001" sldId="463"/>
            <ac:spMk id="3" creationId="{D8FF42DD-4028-0D45-318E-4B5DECEA8047}"/>
          </ac:spMkLst>
        </pc:spChg>
        <pc:spChg chg="add del mod">
          <ac:chgData name="Finla Nettikadanandrew(UST,IN)" userId="S::245242@ust.com::ee4d4166-0e12-4424-927f-404ff3bf5697" providerId="AD" clId="Web-{18F08F10-20BF-4B55-9DE4-517936AA5F5D}" dt="2023-04-25T10:03:23.893" v="260"/>
          <ac:spMkLst>
            <pc:docMk/>
            <pc:sldMk cId="2090874001" sldId="463"/>
            <ac:spMk id="10" creationId="{FBEBDF67-7672-E1D6-6779-E4C3C79A1F3A}"/>
          </ac:spMkLst>
        </pc:spChg>
        <pc:picChg chg="mod ord">
          <ac:chgData name="Finla Nettikadanandrew(UST,IN)" userId="S::245242@ust.com::ee4d4166-0e12-4424-927f-404ff3bf5697" providerId="AD" clId="Web-{18F08F10-20BF-4B55-9DE4-517936AA5F5D}" dt="2023-04-25T10:05:02.849" v="273" actId="14100"/>
          <ac:picMkLst>
            <pc:docMk/>
            <pc:sldMk cId="2090874001" sldId="463"/>
            <ac:picMk id="5" creationId="{68788A0C-2AAE-9244-80CC-C60B3EC2184F}"/>
          </ac:picMkLst>
        </pc:picChg>
      </pc:sldChg>
      <pc:sldChg chg="addSp delSp modSp">
        <pc:chgData name="Finla Nettikadanandrew(UST,IN)" userId="S::245242@ust.com::ee4d4166-0e12-4424-927f-404ff3bf5697" providerId="AD" clId="Web-{18F08F10-20BF-4B55-9DE4-517936AA5F5D}" dt="2023-04-25T11:02:44.717" v="394" actId="1076"/>
        <pc:sldMkLst>
          <pc:docMk/>
          <pc:sldMk cId="2551743999" sldId="468"/>
        </pc:sldMkLst>
        <pc:spChg chg="del">
          <ac:chgData name="Finla Nettikadanandrew(UST,IN)" userId="S::245242@ust.com::ee4d4166-0e12-4424-927f-404ff3bf5697" providerId="AD" clId="Web-{18F08F10-20BF-4B55-9DE4-517936AA5F5D}" dt="2023-04-25T11:02:37.061" v="393"/>
          <ac:spMkLst>
            <pc:docMk/>
            <pc:sldMk cId="2551743999" sldId="468"/>
            <ac:spMk id="3" creationId="{3F373755-B729-9F27-A4BC-BED1839CB69F}"/>
          </ac:spMkLst>
        </pc:spChg>
        <pc:spChg chg="add mod">
          <ac:chgData name="Finla Nettikadanandrew(UST,IN)" userId="S::245242@ust.com::ee4d4166-0e12-4424-927f-404ff3bf5697" providerId="AD" clId="Web-{18F08F10-20BF-4B55-9DE4-517936AA5F5D}" dt="2023-04-25T11:02:35.233" v="392"/>
          <ac:spMkLst>
            <pc:docMk/>
            <pc:sldMk cId="2551743999" sldId="468"/>
            <ac:spMk id="5" creationId="{DBE0D2A6-F0B7-DA4D-1C4E-C4BE636F7269}"/>
          </ac:spMkLst>
        </pc:spChg>
        <pc:picChg chg="add mod ord">
          <ac:chgData name="Finla Nettikadanandrew(UST,IN)" userId="S::245242@ust.com::ee4d4166-0e12-4424-927f-404ff3bf5697" providerId="AD" clId="Web-{18F08F10-20BF-4B55-9DE4-517936AA5F5D}" dt="2023-04-25T11:02:44.717" v="394" actId="1076"/>
          <ac:picMkLst>
            <pc:docMk/>
            <pc:sldMk cId="2551743999" sldId="468"/>
            <ac:picMk id="6" creationId="{90FA416E-0355-6465-5618-B8A158FAAC5F}"/>
          </ac:picMkLst>
        </pc:picChg>
        <pc:picChg chg="del">
          <ac:chgData name="Finla Nettikadanandrew(UST,IN)" userId="S::245242@ust.com::ee4d4166-0e12-4424-927f-404ff3bf5697" providerId="AD" clId="Web-{18F08F10-20BF-4B55-9DE4-517936AA5F5D}" dt="2023-04-25T11:02:35.233" v="392"/>
          <ac:picMkLst>
            <pc:docMk/>
            <pc:sldMk cId="2551743999" sldId="468"/>
            <ac:picMk id="7" creationId="{50A8915B-4D84-C138-7254-B710D5AE4804}"/>
          </ac:picMkLst>
        </pc:picChg>
      </pc:sldChg>
      <pc:sldChg chg="addSp delSp modSp new mod modClrScheme chgLayout">
        <pc:chgData name="Finla Nettikadanandrew(UST,IN)" userId="S::245242@ust.com::ee4d4166-0e12-4424-927f-404ff3bf5697" providerId="AD" clId="Web-{18F08F10-20BF-4B55-9DE4-517936AA5F5D}" dt="2023-04-25T10:17:03.072" v="391"/>
        <pc:sldMkLst>
          <pc:docMk/>
          <pc:sldMk cId="1411346420" sldId="471"/>
        </pc:sldMkLst>
        <pc:spChg chg="mod">
          <ac:chgData name="Finla Nettikadanandrew(UST,IN)" userId="S::245242@ust.com::ee4d4166-0e12-4424-927f-404ff3bf5697" providerId="AD" clId="Web-{18F08F10-20BF-4B55-9DE4-517936AA5F5D}" dt="2023-04-25T10:17:03.072" v="391"/>
          <ac:spMkLst>
            <pc:docMk/>
            <pc:sldMk cId="1411346420" sldId="471"/>
            <ac:spMk id="2" creationId="{228BBEE6-FC19-6231-DA1A-F2C06E384131}"/>
          </ac:spMkLst>
        </pc:spChg>
        <pc:spChg chg="mod">
          <ac:chgData name="Finla Nettikadanandrew(UST,IN)" userId="S::245242@ust.com::ee4d4166-0e12-4424-927f-404ff3bf5697" providerId="AD" clId="Web-{18F08F10-20BF-4B55-9DE4-517936AA5F5D}" dt="2023-04-25T10:17:03.072" v="391"/>
          <ac:spMkLst>
            <pc:docMk/>
            <pc:sldMk cId="1411346420" sldId="471"/>
            <ac:spMk id="3" creationId="{DA79D61D-3473-2D52-9161-950399105504}"/>
          </ac:spMkLst>
        </pc:spChg>
        <pc:spChg chg="del">
          <ac:chgData name="Finla Nettikadanandrew(UST,IN)" userId="S::245242@ust.com::ee4d4166-0e12-4424-927f-404ff3bf5697" providerId="AD" clId="Web-{18F08F10-20BF-4B55-9DE4-517936AA5F5D}" dt="2023-04-25T10:08:43.636" v="288"/>
          <ac:spMkLst>
            <pc:docMk/>
            <pc:sldMk cId="1411346420" sldId="471"/>
            <ac:spMk id="4" creationId="{6CE1DFC1-43D4-1AB1-09FC-AA280CC453D4}"/>
          </ac:spMkLst>
        </pc:spChg>
        <pc:picChg chg="add mod">
          <ac:chgData name="Finla Nettikadanandrew(UST,IN)" userId="S::245242@ust.com::ee4d4166-0e12-4424-927f-404ff3bf5697" providerId="AD" clId="Web-{18F08F10-20BF-4B55-9DE4-517936AA5F5D}" dt="2023-04-25T10:17:03.072" v="391"/>
          <ac:picMkLst>
            <pc:docMk/>
            <pc:sldMk cId="1411346420" sldId="471"/>
            <ac:picMk id="5" creationId="{83F8B18C-54F7-D48A-06F0-89BD828F2B15}"/>
          </ac:picMkLst>
        </pc:picChg>
      </pc:sldChg>
      <pc:sldChg chg="addSp delSp modSp new mod modClrScheme chgLayout">
        <pc:chgData name="Finla Nettikadanandrew(UST,IN)" userId="S::245242@ust.com::ee4d4166-0e12-4424-927f-404ff3bf5697" providerId="AD" clId="Web-{18F08F10-20BF-4B55-9DE4-517936AA5F5D}" dt="2023-04-25T10:15:51.038" v="380" actId="20577"/>
        <pc:sldMkLst>
          <pc:docMk/>
          <pc:sldMk cId="4046677989" sldId="472"/>
        </pc:sldMkLst>
        <pc:spChg chg="mod">
          <ac:chgData name="Finla Nettikadanandrew(UST,IN)" userId="S::245242@ust.com::ee4d4166-0e12-4424-927f-404ff3bf5697" providerId="AD" clId="Web-{18F08F10-20BF-4B55-9DE4-517936AA5F5D}" dt="2023-04-25T10:15:11.616" v="369"/>
          <ac:spMkLst>
            <pc:docMk/>
            <pc:sldMk cId="4046677989" sldId="472"/>
            <ac:spMk id="2" creationId="{22D255F2-A9EA-EC27-7345-35C6C431984C}"/>
          </ac:spMkLst>
        </pc:spChg>
        <pc:spChg chg="mod ord">
          <ac:chgData name="Finla Nettikadanandrew(UST,IN)" userId="S::245242@ust.com::ee4d4166-0e12-4424-927f-404ff3bf5697" providerId="AD" clId="Web-{18F08F10-20BF-4B55-9DE4-517936AA5F5D}" dt="2023-04-25T10:15:51.038" v="380" actId="20577"/>
          <ac:spMkLst>
            <pc:docMk/>
            <pc:sldMk cId="4046677989" sldId="472"/>
            <ac:spMk id="3" creationId="{11FBDDEB-B7E3-025C-8FB6-AB608AC814B1}"/>
          </ac:spMkLst>
        </pc:spChg>
        <pc:spChg chg="add del mod">
          <ac:chgData name="Finla Nettikadanandrew(UST,IN)" userId="S::245242@ust.com::ee4d4166-0e12-4424-927f-404ff3bf5697" providerId="AD" clId="Web-{18F08F10-20BF-4B55-9DE4-517936AA5F5D}" dt="2023-04-25T10:11:32.891" v="297"/>
          <ac:spMkLst>
            <pc:docMk/>
            <pc:sldMk cId="4046677989" sldId="472"/>
            <ac:spMk id="9" creationId="{54CCC5FC-AB72-8E12-6BB8-C2921CF718F0}"/>
          </ac:spMkLst>
        </pc:spChg>
        <pc:picChg chg="add mod">
          <ac:chgData name="Finla Nettikadanandrew(UST,IN)" userId="S::245242@ust.com::ee4d4166-0e12-4424-927f-404ff3bf5697" providerId="AD" clId="Web-{18F08F10-20BF-4B55-9DE4-517936AA5F5D}" dt="2023-04-25T10:15:11.616" v="369"/>
          <ac:picMkLst>
            <pc:docMk/>
            <pc:sldMk cId="4046677989" sldId="472"/>
            <ac:picMk id="4" creationId="{F7C9AA96-3975-B3AE-65E1-D2C81FD52C5C}"/>
          </ac:picMkLst>
        </pc:picChg>
      </pc:sldChg>
      <pc:sldChg chg="addSp delSp modSp new mod modClrScheme chgLayout">
        <pc:chgData name="Finla Nettikadanandrew(UST,IN)" userId="S::245242@ust.com::ee4d4166-0e12-4424-927f-404ff3bf5697" providerId="AD" clId="Web-{18F08F10-20BF-4B55-9DE4-517936AA5F5D}" dt="2023-04-25T10:16:06.992" v="387" actId="20577"/>
        <pc:sldMkLst>
          <pc:docMk/>
          <pc:sldMk cId="2003828980" sldId="473"/>
        </pc:sldMkLst>
        <pc:spChg chg="mod">
          <ac:chgData name="Finla Nettikadanandrew(UST,IN)" userId="S::245242@ust.com::ee4d4166-0e12-4424-927f-404ff3bf5697" providerId="AD" clId="Web-{18F08F10-20BF-4B55-9DE4-517936AA5F5D}" dt="2023-04-25T10:15:04.912" v="368"/>
          <ac:spMkLst>
            <pc:docMk/>
            <pc:sldMk cId="2003828980" sldId="473"/>
            <ac:spMk id="2" creationId="{38C6FB16-9E76-5966-74A4-1C5088F48279}"/>
          </ac:spMkLst>
        </pc:spChg>
        <pc:spChg chg="del">
          <ac:chgData name="Finla Nettikadanandrew(UST,IN)" userId="S::245242@ust.com::ee4d4166-0e12-4424-927f-404ff3bf5697" providerId="AD" clId="Web-{18F08F10-20BF-4B55-9DE4-517936AA5F5D}" dt="2023-04-25T10:13:51.738" v="336"/>
          <ac:spMkLst>
            <pc:docMk/>
            <pc:sldMk cId="2003828980" sldId="473"/>
            <ac:spMk id="3" creationId="{182344E8-3BF4-29BC-62FF-1B3A5880EF1C}"/>
          </ac:spMkLst>
        </pc:spChg>
        <pc:spChg chg="del">
          <ac:chgData name="Finla Nettikadanandrew(UST,IN)" userId="S::245242@ust.com::ee4d4166-0e12-4424-927f-404ff3bf5697" providerId="AD" clId="Web-{18F08F10-20BF-4B55-9DE4-517936AA5F5D}" dt="2023-04-25T10:15:00.709" v="367"/>
          <ac:spMkLst>
            <pc:docMk/>
            <pc:sldMk cId="2003828980" sldId="473"/>
            <ac:spMk id="4" creationId="{2960BAEA-482F-8F68-3AD7-B79051D77B4F}"/>
          </ac:spMkLst>
        </pc:spChg>
        <pc:spChg chg="add mod">
          <ac:chgData name="Finla Nettikadanandrew(UST,IN)" userId="S::245242@ust.com::ee4d4166-0e12-4424-927f-404ff3bf5697" providerId="AD" clId="Web-{18F08F10-20BF-4B55-9DE4-517936AA5F5D}" dt="2023-04-25T10:16:06.992" v="387" actId="20577"/>
          <ac:spMkLst>
            <pc:docMk/>
            <pc:sldMk cId="2003828980" sldId="473"/>
            <ac:spMk id="7" creationId="{8071E932-6C22-1588-50CF-18F2C6E0A672}"/>
          </ac:spMkLst>
        </pc:spChg>
        <pc:picChg chg="add del mod ord">
          <ac:chgData name="Finla Nettikadanandrew(UST,IN)" userId="S::245242@ust.com::ee4d4166-0e12-4424-927f-404ff3bf5697" providerId="AD" clId="Web-{18F08F10-20BF-4B55-9DE4-517936AA5F5D}" dt="2023-04-25T10:14:19.583" v="356"/>
          <ac:picMkLst>
            <pc:docMk/>
            <pc:sldMk cId="2003828980" sldId="473"/>
            <ac:picMk id="5" creationId="{9AA4D2C5-5495-CF3B-E88F-9C9F536C7CB3}"/>
          </ac:picMkLst>
        </pc:picChg>
        <pc:picChg chg="add mod ord">
          <ac:chgData name="Finla Nettikadanandrew(UST,IN)" userId="S::245242@ust.com::ee4d4166-0e12-4424-927f-404ff3bf5697" providerId="AD" clId="Web-{18F08F10-20BF-4B55-9DE4-517936AA5F5D}" dt="2023-04-25T10:15:04.912" v="368"/>
          <ac:picMkLst>
            <pc:docMk/>
            <pc:sldMk cId="2003828980" sldId="473"/>
            <ac:picMk id="8" creationId="{6337B1BD-119F-9687-D750-06DA72EF4BA1}"/>
          </ac:picMkLst>
        </pc:picChg>
      </pc:sldChg>
      <pc:sldChg chg="new del">
        <pc:chgData name="Finla Nettikadanandrew(UST,IN)" userId="S::245242@ust.com::ee4d4166-0e12-4424-927f-404ff3bf5697" providerId="AD" clId="Web-{18F08F10-20BF-4B55-9DE4-517936AA5F5D}" dt="2023-04-25T11:18:02.379" v="414"/>
        <pc:sldMkLst>
          <pc:docMk/>
          <pc:sldMk cId="2263944936" sldId="476"/>
        </pc:sldMkLst>
      </pc:sldChg>
    </pc:docChg>
  </pc:docChgLst>
  <pc:docChgLst>
    <pc:chgData name="Migha Maria Joseph(UST,IN)" userId="S::245137@ust.com::bd4fcf81-3b12-476b-94f2-c6600c64fbf4" providerId="AD" clId="Web-{C381A5BB-2CA8-482D-927B-5C8F53A6B079}"/>
    <pc:docChg chg="modSld">
      <pc:chgData name="Migha Maria Joseph(UST,IN)" userId="S::245137@ust.com::bd4fcf81-3b12-476b-94f2-c6600c64fbf4" providerId="AD" clId="Web-{C381A5BB-2CA8-482D-927B-5C8F53A6B079}" dt="2023-06-12T07:04:24.441" v="67" actId="20577"/>
      <pc:docMkLst>
        <pc:docMk/>
      </pc:docMkLst>
      <pc:sldChg chg="addSp delSp modSp mod modClrScheme chgLayout">
        <pc:chgData name="Migha Maria Joseph(UST,IN)" userId="S::245137@ust.com::bd4fcf81-3b12-476b-94f2-c6600c64fbf4" providerId="AD" clId="Web-{C381A5BB-2CA8-482D-927B-5C8F53A6B079}" dt="2023-06-12T07:04:24.441" v="67" actId="20577"/>
        <pc:sldMkLst>
          <pc:docMk/>
          <pc:sldMk cId="1615313149" sldId="446"/>
        </pc:sldMkLst>
        <pc:spChg chg="mod">
          <ac:chgData name="Migha Maria Joseph(UST,IN)" userId="S::245137@ust.com::bd4fcf81-3b12-476b-94f2-c6600c64fbf4" providerId="AD" clId="Web-{C381A5BB-2CA8-482D-927B-5C8F53A6B079}" dt="2023-06-12T07:03:10.876" v="59"/>
          <ac:spMkLst>
            <pc:docMk/>
            <pc:sldMk cId="1615313149" sldId="446"/>
            <ac:spMk id="2" creationId="{4313E763-6D8F-8FD7-0747-AC02ACC2B3A5}"/>
          </ac:spMkLst>
        </pc:spChg>
        <pc:spChg chg="mod">
          <ac:chgData name="Migha Maria Joseph(UST,IN)" userId="S::245137@ust.com::bd4fcf81-3b12-476b-94f2-c6600c64fbf4" providerId="AD" clId="Web-{C381A5BB-2CA8-482D-927B-5C8F53A6B079}" dt="2023-06-12T07:04:24.441" v="67" actId="20577"/>
          <ac:spMkLst>
            <pc:docMk/>
            <pc:sldMk cId="1615313149" sldId="446"/>
            <ac:spMk id="3" creationId="{18BACB6B-32AA-E778-8930-2D92999B7036}"/>
          </ac:spMkLst>
        </pc:spChg>
        <pc:spChg chg="add del mod">
          <ac:chgData name="Migha Maria Joseph(UST,IN)" userId="S::245137@ust.com::bd4fcf81-3b12-476b-94f2-c6600c64fbf4" providerId="AD" clId="Web-{C381A5BB-2CA8-482D-927B-5C8F53A6B079}" dt="2023-06-12T07:03:10.876" v="59"/>
          <ac:spMkLst>
            <pc:docMk/>
            <pc:sldMk cId="1615313149" sldId="446"/>
            <ac:spMk id="8" creationId="{9FE99D6C-3121-AECF-8183-81A48CE3D0F1}"/>
          </ac:spMkLst>
        </pc:spChg>
      </pc:sldChg>
      <pc:sldChg chg="addSp delSp modSp mod modClrScheme chgLayout">
        <pc:chgData name="Migha Maria Joseph(UST,IN)" userId="S::245137@ust.com::bd4fcf81-3b12-476b-94f2-c6600c64fbf4" providerId="AD" clId="Web-{C381A5BB-2CA8-482D-927B-5C8F53A6B079}" dt="2023-06-12T07:04:15.690" v="64" actId="20577"/>
        <pc:sldMkLst>
          <pc:docMk/>
          <pc:sldMk cId="1247842501" sldId="447"/>
        </pc:sldMkLst>
        <pc:spChg chg="mod">
          <ac:chgData name="Migha Maria Joseph(UST,IN)" userId="S::245137@ust.com::bd4fcf81-3b12-476b-94f2-c6600c64fbf4" providerId="AD" clId="Web-{C381A5BB-2CA8-482D-927B-5C8F53A6B079}" dt="2023-06-12T07:03:03.032" v="58"/>
          <ac:spMkLst>
            <pc:docMk/>
            <pc:sldMk cId="1247842501" sldId="447"/>
            <ac:spMk id="2" creationId="{34E11486-2E52-9649-AB56-06F4F180D1F2}"/>
          </ac:spMkLst>
        </pc:spChg>
        <pc:spChg chg="mod">
          <ac:chgData name="Migha Maria Joseph(UST,IN)" userId="S::245137@ust.com::bd4fcf81-3b12-476b-94f2-c6600c64fbf4" providerId="AD" clId="Web-{C381A5BB-2CA8-482D-927B-5C8F53A6B079}" dt="2023-06-12T07:04:15.690" v="64" actId="20577"/>
          <ac:spMkLst>
            <pc:docMk/>
            <pc:sldMk cId="1247842501" sldId="447"/>
            <ac:spMk id="3" creationId="{DC42815A-FE4A-D0ED-FE39-CB8E3C451A83}"/>
          </ac:spMkLst>
        </pc:spChg>
        <pc:spChg chg="add del mod">
          <ac:chgData name="Migha Maria Joseph(UST,IN)" userId="S::245137@ust.com::bd4fcf81-3b12-476b-94f2-c6600c64fbf4" providerId="AD" clId="Web-{C381A5BB-2CA8-482D-927B-5C8F53A6B079}" dt="2023-06-12T07:02:58.485" v="57"/>
          <ac:spMkLst>
            <pc:docMk/>
            <pc:sldMk cId="1247842501" sldId="447"/>
            <ac:spMk id="8" creationId="{0878FC09-ED19-B44C-9201-F0692546F58E}"/>
          </ac:spMkLst>
        </pc:spChg>
      </pc:sldChg>
    </pc:docChg>
  </pc:docChgLst>
  <pc:docChgLst>
    <pc:chgData name="Migha Maria Joseph(UST,IN)" userId="S::245137@ust.com::bd4fcf81-3b12-476b-94f2-c6600c64fbf4" providerId="AD" clId="Web-{520919E4-0742-43F1-A8FB-55EC8F9702B4}"/>
    <pc:docChg chg="addSld delSld modSld sldOrd">
      <pc:chgData name="Migha Maria Joseph(UST,IN)" userId="S::245137@ust.com::bd4fcf81-3b12-476b-94f2-c6600c64fbf4" providerId="AD" clId="Web-{520919E4-0742-43F1-A8FB-55EC8F9702B4}" dt="2023-04-25T11:20:17.663" v="344" actId="20577"/>
      <pc:docMkLst>
        <pc:docMk/>
      </pc:docMkLst>
      <pc:sldChg chg="modSp">
        <pc:chgData name="Migha Maria Joseph(UST,IN)" userId="S::245137@ust.com::bd4fcf81-3b12-476b-94f2-c6600c64fbf4" providerId="AD" clId="Web-{520919E4-0742-43F1-A8FB-55EC8F9702B4}" dt="2023-04-25T11:17:05.469" v="323" actId="20577"/>
        <pc:sldMkLst>
          <pc:docMk/>
          <pc:sldMk cId="1696494379" sldId="437"/>
        </pc:sldMkLst>
        <pc:spChg chg="mod">
          <ac:chgData name="Migha Maria Joseph(UST,IN)" userId="S::245137@ust.com::bd4fcf81-3b12-476b-94f2-c6600c64fbf4" providerId="AD" clId="Web-{520919E4-0742-43F1-A8FB-55EC8F9702B4}" dt="2023-04-25T11:17:05.469" v="323" actId="20577"/>
          <ac:spMkLst>
            <pc:docMk/>
            <pc:sldMk cId="1696494379" sldId="437"/>
            <ac:spMk id="4" creationId="{7042B518-001F-14D6-A1FA-D06318ED7B2F}"/>
          </ac:spMkLst>
        </pc:spChg>
      </pc:sldChg>
      <pc:sldChg chg="modSp">
        <pc:chgData name="Migha Maria Joseph(UST,IN)" userId="S::245137@ust.com::bd4fcf81-3b12-476b-94f2-c6600c64fbf4" providerId="AD" clId="Web-{520919E4-0742-43F1-A8FB-55EC8F9702B4}" dt="2023-04-25T11:12:08.476" v="286" actId="20577"/>
        <pc:sldMkLst>
          <pc:docMk/>
          <pc:sldMk cId="4147590745" sldId="448"/>
        </pc:sldMkLst>
        <pc:spChg chg="mod">
          <ac:chgData name="Migha Maria Joseph(UST,IN)" userId="S::245137@ust.com::bd4fcf81-3b12-476b-94f2-c6600c64fbf4" providerId="AD" clId="Web-{520919E4-0742-43F1-A8FB-55EC8F9702B4}" dt="2023-04-25T11:12:08.476" v="286" actId="20577"/>
          <ac:spMkLst>
            <pc:docMk/>
            <pc:sldMk cId="4147590745" sldId="448"/>
            <ac:spMk id="2" creationId="{E7D6BBBC-8EE4-C648-B1B8-6F38B6F409FB}"/>
          </ac:spMkLst>
        </pc:spChg>
      </pc:sldChg>
      <pc:sldChg chg="modSp">
        <pc:chgData name="Migha Maria Joseph(UST,IN)" userId="S::245137@ust.com::bd4fcf81-3b12-476b-94f2-c6600c64fbf4" providerId="AD" clId="Web-{520919E4-0742-43F1-A8FB-55EC8F9702B4}" dt="2023-04-25T11:11:58.835" v="281" actId="20577"/>
        <pc:sldMkLst>
          <pc:docMk/>
          <pc:sldMk cId="893502733" sldId="449"/>
        </pc:sldMkLst>
        <pc:spChg chg="mod">
          <ac:chgData name="Migha Maria Joseph(UST,IN)" userId="S::245137@ust.com::bd4fcf81-3b12-476b-94f2-c6600c64fbf4" providerId="AD" clId="Web-{520919E4-0742-43F1-A8FB-55EC8F9702B4}" dt="2023-04-25T11:11:58.835" v="281" actId="20577"/>
          <ac:spMkLst>
            <pc:docMk/>
            <pc:sldMk cId="893502733" sldId="449"/>
            <ac:spMk id="2" creationId="{4824588F-ED76-55A8-92A5-2BA65D49E6AC}"/>
          </ac:spMkLst>
        </pc:spChg>
      </pc:sldChg>
      <pc:sldChg chg="modSp">
        <pc:chgData name="Migha Maria Joseph(UST,IN)" userId="S::245137@ust.com::bd4fcf81-3b12-476b-94f2-c6600c64fbf4" providerId="AD" clId="Web-{520919E4-0742-43F1-A8FB-55EC8F9702B4}" dt="2023-04-25T11:18:13.597" v="334" actId="20577"/>
        <pc:sldMkLst>
          <pc:docMk/>
          <pc:sldMk cId="2568868326" sldId="450"/>
        </pc:sldMkLst>
        <pc:spChg chg="mod">
          <ac:chgData name="Migha Maria Joseph(UST,IN)" userId="S::245137@ust.com::bd4fcf81-3b12-476b-94f2-c6600c64fbf4" providerId="AD" clId="Web-{520919E4-0742-43F1-A8FB-55EC8F9702B4}" dt="2023-04-25T11:18:13.597" v="334" actId="20577"/>
          <ac:spMkLst>
            <pc:docMk/>
            <pc:sldMk cId="2568868326" sldId="450"/>
            <ac:spMk id="3" creationId="{FC4297F0-B518-9CED-8ABF-8875210C6C21}"/>
          </ac:spMkLst>
        </pc:spChg>
      </pc:sldChg>
      <pc:sldChg chg="modSp">
        <pc:chgData name="Migha Maria Joseph(UST,IN)" userId="S::245137@ust.com::bd4fcf81-3b12-476b-94f2-c6600c64fbf4" providerId="AD" clId="Web-{520919E4-0742-43F1-A8FB-55EC8F9702B4}" dt="2023-04-25T11:17:14.345" v="324" actId="20577"/>
        <pc:sldMkLst>
          <pc:docMk/>
          <pc:sldMk cId="3962952328" sldId="453"/>
        </pc:sldMkLst>
        <pc:spChg chg="mod">
          <ac:chgData name="Migha Maria Joseph(UST,IN)" userId="S::245137@ust.com::bd4fcf81-3b12-476b-94f2-c6600c64fbf4" providerId="AD" clId="Web-{520919E4-0742-43F1-A8FB-55EC8F9702B4}" dt="2023-04-25T11:17:14.345" v="324" actId="20577"/>
          <ac:spMkLst>
            <pc:docMk/>
            <pc:sldMk cId="3962952328" sldId="453"/>
            <ac:spMk id="3" creationId="{E5C652DB-AC97-E1D6-EBB4-DBC73FE0A780}"/>
          </ac:spMkLst>
        </pc:spChg>
      </pc:sldChg>
      <pc:sldChg chg="modSp">
        <pc:chgData name="Migha Maria Joseph(UST,IN)" userId="S::245137@ust.com::bd4fcf81-3b12-476b-94f2-c6600c64fbf4" providerId="AD" clId="Web-{520919E4-0742-43F1-A8FB-55EC8F9702B4}" dt="2023-04-25T11:17:39.174" v="328" actId="20577"/>
        <pc:sldMkLst>
          <pc:docMk/>
          <pc:sldMk cId="3844351005" sldId="454"/>
        </pc:sldMkLst>
        <pc:spChg chg="mod">
          <ac:chgData name="Migha Maria Joseph(UST,IN)" userId="S::245137@ust.com::bd4fcf81-3b12-476b-94f2-c6600c64fbf4" providerId="AD" clId="Web-{520919E4-0742-43F1-A8FB-55EC8F9702B4}" dt="2023-04-25T11:17:39.174" v="328" actId="20577"/>
          <ac:spMkLst>
            <pc:docMk/>
            <pc:sldMk cId="3844351005" sldId="454"/>
            <ac:spMk id="3" creationId="{B0AD3920-2CFF-F34E-2C78-4466504BD51F}"/>
          </ac:spMkLst>
        </pc:spChg>
      </pc:sldChg>
      <pc:sldChg chg="modSp">
        <pc:chgData name="Migha Maria Joseph(UST,IN)" userId="S::245137@ust.com::bd4fcf81-3b12-476b-94f2-c6600c64fbf4" providerId="AD" clId="Web-{520919E4-0742-43F1-A8FB-55EC8F9702B4}" dt="2023-04-25T11:17:48.143" v="330" actId="20577"/>
        <pc:sldMkLst>
          <pc:docMk/>
          <pc:sldMk cId="2470882711" sldId="455"/>
        </pc:sldMkLst>
        <pc:spChg chg="mod">
          <ac:chgData name="Migha Maria Joseph(UST,IN)" userId="S::245137@ust.com::bd4fcf81-3b12-476b-94f2-c6600c64fbf4" providerId="AD" clId="Web-{520919E4-0742-43F1-A8FB-55EC8F9702B4}" dt="2023-04-25T11:11:08.083" v="275" actId="20577"/>
          <ac:spMkLst>
            <pc:docMk/>
            <pc:sldMk cId="2470882711" sldId="455"/>
            <ac:spMk id="2" creationId="{06752FB6-E1C0-CE5C-CC12-A04F4C44E978}"/>
          </ac:spMkLst>
        </pc:spChg>
        <pc:spChg chg="mod">
          <ac:chgData name="Migha Maria Joseph(UST,IN)" userId="S::245137@ust.com::bd4fcf81-3b12-476b-94f2-c6600c64fbf4" providerId="AD" clId="Web-{520919E4-0742-43F1-A8FB-55EC8F9702B4}" dt="2023-04-25T11:17:48.143" v="330" actId="20577"/>
          <ac:spMkLst>
            <pc:docMk/>
            <pc:sldMk cId="2470882711" sldId="455"/>
            <ac:spMk id="3" creationId="{12CB9599-D7C6-DA39-5778-58EC7408E87F}"/>
          </ac:spMkLst>
        </pc:spChg>
      </pc:sldChg>
      <pc:sldChg chg="modSp new">
        <pc:chgData name="Migha Maria Joseph(UST,IN)" userId="S::245137@ust.com::bd4fcf81-3b12-476b-94f2-c6600c64fbf4" providerId="AD" clId="Web-{520919E4-0742-43F1-A8FB-55EC8F9702B4}" dt="2023-04-25T11:19:29.021" v="342" actId="20577"/>
        <pc:sldMkLst>
          <pc:docMk/>
          <pc:sldMk cId="1414393105" sldId="456"/>
        </pc:sldMkLst>
        <pc:spChg chg="mod">
          <ac:chgData name="Migha Maria Joseph(UST,IN)" userId="S::245137@ust.com::bd4fcf81-3b12-476b-94f2-c6600c64fbf4" providerId="AD" clId="Web-{520919E4-0742-43F1-A8FB-55EC8F9702B4}" dt="2023-04-25T09:50:21.982" v="13" actId="20577"/>
          <ac:spMkLst>
            <pc:docMk/>
            <pc:sldMk cId="1414393105" sldId="456"/>
            <ac:spMk id="2" creationId="{C6B59B04-E186-D214-40F9-A8045B1FE2D7}"/>
          </ac:spMkLst>
        </pc:spChg>
        <pc:spChg chg="mod">
          <ac:chgData name="Migha Maria Joseph(UST,IN)" userId="S::245137@ust.com::bd4fcf81-3b12-476b-94f2-c6600c64fbf4" providerId="AD" clId="Web-{520919E4-0742-43F1-A8FB-55EC8F9702B4}" dt="2023-04-25T11:19:29.021" v="342" actId="20577"/>
          <ac:spMkLst>
            <pc:docMk/>
            <pc:sldMk cId="1414393105" sldId="456"/>
            <ac:spMk id="3" creationId="{A903941F-4F28-8BF6-BA11-2767C6E0FAEF}"/>
          </ac:spMkLst>
        </pc:spChg>
      </pc:sldChg>
      <pc:sldChg chg="new">
        <pc:chgData name="Migha Maria Joseph(UST,IN)" userId="S::245137@ust.com::bd4fcf81-3b12-476b-94f2-c6600c64fbf4" providerId="AD" clId="Web-{520919E4-0742-43F1-A8FB-55EC8F9702B4}" dt="2023-04-25T09:50:24.029" v="14"/>
        <pc:sldMkLst>
          <pc:docMk/>
          <pc:sldMk cId="4118507785" sldId="457"/>
        </pc:sldMkLst>
      </pc:sldChg>
      <pc:sldChg chg="new">
        <pc:chgData name="Migha Maria Joseph(UST,IN)" userId="S::245137@ust.com::bd4fcf81-3b12-476b-94f2-c6600c64fbf4" providerId="AD" clId="Web-{520919E4-0742-43F1-A8FB-55EC8F9702B4}" dt="2023-04-25T09:50:30.373" v="15"/>
        <pc:sldMkLst>
          <pc:docMk/>
          <pc:sldMk cId="752682507" sldId="458"/>
        </pc:sldMkLst>
      </pc:sldChg>
      <pc:sldChg chg="new">
        <pc:chgData name="Migha Maria Joseph(UST,IN)" userId="S::245137@ust.com::bd4fcf81-3b12-476b-94f2-c6600c64fbf4" providerId="AD" clId="Web-{520919E4-0742-43F1-A8FB-55EC8F9702B4}" dt="2023-04-25T09:50:32.951" v="16"/>
        <pc:sldMkLst>
          <pc:docMk/>
          <pc:sldMk cId="201096577" sldId="459"/>
        </pc:sldMkLst>
      </pc:sldChg>
      <pc:sldChg chg="modSp new">
        <pc:chgData name="Migha Maria Joseph(UST,IN)" userId="S::245137@ust.com::bd4fcf81-3b12-476b-94f2-c6600c64fbf4" providerId="AD" clId="Web-{520919E4-0742-43F1-A8FB-55EC8F9702B4}" dt="2023-04-25T11:12:35.461" v="302" actId="20577"/>
        <pc:sldMkLst>
          <pc:docMk/>
          <pc:sldMk cId="4067589324" sldId="460"/>
        </pc:sldMkLst>
        <pc:spChg chg="mod">
          <ac:chgData name="Migha Maria Joseph(UST,IN)" userId="S::245137@ust.com::bd4fcf81-3b12-476b-94f2-c6600c64fbf4" providerId="AD" clId="Web-{520919E4-0742-43F1-A8FB-55EC8F9702B4}" dt="2023-04-25T11:12:35.461" v="302" actId="20577"/>
          <ac:spMkLst>
            <pc:docMk/>
            <pc:sldMk cId="4067589324" sldId="460"/>
            <ac:spMk id="2" creationId="{D28C8968-C793-004A-BB4B-93627C48DFD8}"/>
          </ac:spMkLst>
        </pc:spChg>
      </pc:sldChg>
      <pc:sldChg chg="modSp new">
        <pc:chgData name="Migha Maria Joseph(UST,IN)" userId="S::245137@ust.com::bd4fcf81-3b12-476b-94f2-c6600c64fbf4" providerId="AD" clId="Web-{520919E4-0742-43F1-A8FB-55EC8F9702B4}" dt="2023-04-25T11:12:27.758" v="297" actId="20577"/>
        <pc:sldMkLst>
          <pc:docMk/>
          <pc:sldMk cId="1612071704" sldId="461"/>
        </pc:sldMkLst>
        <pc:spChg chg="mod">
          <ac:chgData name="Migha Maria Joseph(UST,IN)" userId="S::245137@ust.com::bd4fcf81-3b12-476b-94f2-c6600c64fbf4" providerId="AD" clId="Web-{520919E4-0742-43F1-A8FB-55EC8F9702B4}" dt="2023-04-25T11:12:27.758" v="297" actId="20577"/>
          <ac:spMkLst>
            <pc:docMk/>
            <pc:sldMk cId="1612071704" sldId="461"/>
            <ac:spMk id="2" creationId="{36FB10E8-06A7-27AD-CD11-D3204A5E3B08}"/>
          </ac:spMkLst>
        </pc:spChg>
      </pc:sldChg>
      <pc:sldChg chg="modSp new">
        <pc:chgData name="Migha Maria Joseph(UST,IN)" userId="S::245137@ust.com::bd4fcf81-3b12-476b-94f2-c6600c64fbf4" providerId="AD" clId="Web-{520919E4-0742-43F1-A8FB-55EC8F9702B4}" dt="2023-04-25T11:12:19.242" v="291" actId="20577"/>
        <pc:sldMkLst>
          <pc:docMk/>
          <pc:sldMk cId="1485067991" sldId="462"/>
        </pc:sldMkLst>
        <pc:spChg chg="mod">
          <ac:chgData name="Migha Maria Joseph(UST,IN)" userId="S::245137@ust.com::bd4fcf81-3b12-476b-94f2-c6600c64fbf4" providerId="AD" clId="Web-{520919E4-0742-43F1-A8FB-55EC8F9702B4}" dt="2023-04-25T11:12:19.242" v="291" actId="20577"/>
          <ac:spMkLst>
            <pc:docMk/>
            <pc:sldMk cId="1485067991" sldId="462"/>
            <ac:spMk id="2" creationId="{1BD054D2-C99F-B821-F218-C5127F469DA7}"/>
          </ac:spMkLst>
        </pc:spChg>
      </pc:sldChg>
      <pc:sldChg chg="modSp new ord">
        <pc:chgData name="Migha Maria Joseph(UST,IN)" userId="S::245137@ust.com::bd4fcf81-3b12-476b-94f2-c6600c64fbf4" providerId="AD" clId="Web-{520919E4-0742-43F1-A8FB-55EC8F9702B4}" dt="2023-04-25T11:10:04.534" v="266" actId="14100"/>
        <pc:sldMkLst>
          <pc:docMk/>
          <pc:sldMk cId="2090874001" sldId="463"/>
        </pc:sldMkLst>
        <pc:spChg chg="mod">
          <ac:chgData name="Migha Maria Joseph(UST,IN)" userId="S::245137@ust.com::bd4fcf81-3b12-476b-94f2-c6600c64fbf4" providerId="AD" clId="Web-{520919E4-0742-43F1-A8FB-55EC8F9702B4}" dt="2023-04-25T11:10:04.534" v="266" actId="14100"/>
          <ac:spMkLst>
            <pc:docMk/>
            <pc:sldMk cId="2090874001" sldId="463"/>
            <ac:spMk id="2" creationId="{F47E9B52-1781-A0E9-B6F3-0FAA6A11E3AC}"/>
          </ac:spMkLst>
        </pc:spChg>
        <pc:spChg chg="mod">
          <ac:chgData name="Migha Maria Joseph(UST,IN)" userId="S::245137@ust.com::bd4fcf81-3b12-476b-94f2-c6600c64fbf4" providerId="AD" clId="Web-{520919E4-0742-43F1-A8FB-55EC8F9702B4}" dt="2023-04-25T11:07:59.109" v="232" actId="20577"/>
          <ac:spMkLst>
            <pc:docMk/>
            <pc:sldMk cId="2090874001" sldId="463"/>
            <ac:spMk id="3" creationId="{D8FF42DD-4028-0D45-318E-4B5DECEA8047}"/>
          </ac:spMkLst>
        </pc:spChg>
      </pc:sldChg>
      <pc:sldChg chg="new del">
        <pc:chgData name="Migha Maria Joseph(UST,IN)" userId="S::245137@ust.com::bd4fcf81-3b12-476b-94f2-c6600c64fbf4" providerId="AD" clId="Web-{520919E4-0742-43F1-A8FB-55EC8F9702B4}" dt="2023-04-25T09:52:22.485" v="24"/>
        <pc:sldMkLst>
          <pc:docMk/>
          <pc:sldMk cId="4252780675" sldId="463"/>
        </pc:sldMkLst>
      </pc:sldChg>
      <pc:sldChg chg="new del">
        <pc:chgData name="Migha Maria Joseph(UST,IN)" userId="S::245137@ust.com::bd4fcf81-3b12-476b-94f2-c6600c64fbf4" providerId="AD" clId="Web-{520919E4-0742-43F1-A8FB-55EC8F9702B4}" dt="2023-04-25T09:52:25.079" v="25"/>
        <pc:sldMkLst>
          <pc:docMk/>
          <pc:sldMk cId="443299528" sldId="464"/>
        </pc:sldMkLst>
      </pc:sldChg>
      <pc:sldChg chg="modSp new ord">
        <pc:chgData name="Migha Maria Joseph(UST,IN)" userId="S::245137@ust.com::bd4fcf81-3b12-476b-94f2-c6600c64fbf4" providerId="AD" clId="Web-{520919E4-0742-43F1-A8FB-55EC8F9702B4}" dt="2023-04-25T11:09:52.143" v="265" actId="14100"/>
        <pc:sldMkLst>
          <pc:docMk/>
          <pc:sldMk cId="1631973839" sldId="464"/>
        </pc:sldMkLst>
        <pc:spChg chg="mod">
          <ac:chgData name="Migha Maria Joseph(UST,IN)" userId="S::245137@ust.com::bd4fcf81-3b12-476b-94f2-c6600c64fbf4" providerId="AD" clId="Web-{520919E4-0742-43F1-A8FB-55EC8F9702B4}" dt="2023-04-25T11:09:42.002" v="264" actId="20577"/>
          <ac:spMkLst>
            <pc:docMk/>
            <pc:sldMk cId="1631973839" sldId="464"/>
            <ac:spMk id="2" creationId="{8AAE61EE-7777-A858-89C4-632E160223D9}"/>
          </ac:spMkLst>
        </pc:spChg>
        <pc:spChg chg="mod">
          <ac:chgData name="Migha Maria Joseph(UST,IN)" userId="S::245137@ust.com::bd4fcf81-3b12-476b-94f2-c6600c64fbf4" providerId="AD" clId="Web-{520919E4-0742-43F1-A8FB-55EC8F9702B4}" dt="2023-04-25T11:09:52.143" v="265" actId="14100"/>
          <ac:spMkLst>
            <pc:docMk/>
            <pc:sldMk cId="1631973839" sldId="464"/>
            <ac:spMk id="3" creationId="{A53B2E85-3E71-23F4-155E-7FE5C03ACD7F}"/>
          </ac:spMkLst>
        </pc:spChg>
      </pc:sldChg>
      <pc:sldChg chg="new ord">
        <pc:chgData name="Migha Maria Joseph(UST,IN)" userId="S::245137@ust.com::bd4fcf81-3b12-476b-94f2-c6600c64fbf4" providerId="AD" clId="Web-{520919E4-0742-43F1-A8FB-55EC8F9702B4}" dt="2023-04-25T09:54:33.864" v="84"/>
        <pc:sldMkLst>
          <pc:docMk/>
          <pc:sldMk cId="1811693193" sldId="465"/>
        </pc:sldMkLst>
      </pc:sldChg>
      <pc:sldChg chg="modSp new">
        <pc:chgData name="Migha Maria Joseph(UST,IN)" userId="S::245137@ust.com::bd4fcf81-3b12-476b-94f2-c6600c64fbf4" providerId="AD" clId="Web-{520919E4-0742-43F1-A8FB-55EC8F9702B4}" dt="2023-04-25T09:55:24.506" v="87" actId="20577"/>
        <pc:sldMkLst>
          <pc:docMk/>
          <pc:sldMk cId="2873657635" sldId="466"/>
        </pc:sldMkLst>
        <pc:spChg chg="mod">
          <ac:chgData name="Migha Maria Joseph(UST,IN)" userId="S::245137@ust.com::bd4fcf81-3b12-476b-94f2-c6600c64fbf4" providerId="AD" clId="Web-{520919E4-0742-43F1-A8FB-55EC8F9702B4}" dt="2023-04-25T09:55:24.506" v="87" actId="20577"/>
          <ac:spMkLst>
            <pc:docMk/>
            <pc:sldMk cId="2873657635" sldId="466"/>
            <ac:spMk id="3" creationId="{77E7AD66-E8E6-533A-E926-B1A1DAFE2285}"/>
          </ac:spMkLst>
        </pc:spChg>
      </pc:sldChg>
      <pc:sldChg chg="modSp new ord">
        <pc:chgData name="Migha Maria Joseph(UST,IN)" userId="S::245137@ust.com::bd4fcf81-3b12-476b-94f2-c6600c64fbf4" providerId="AD" clId="Web-{520919E4-0742-43F1-A8FB-55EC8F9702B4}" dt="2023-04-25T11:10:26.816" v="272" actId="20577"/>
        <pc:sldMkLst>
          <pc:docMk/>
          <pc:sldMk cId="267481552" sldId="467"/>
        </pc:sldMkLst>
        <pc:spChg chg="mod">
          <ac:chgData name="Migha Maria Joseph(UST,IN)" userId="S::245137@ust.com::bd4fcf81-3b12-476b-94f2-c6600c64fbf4" providerId="AD" clId="Web-{520919E4-0742-43F1-A8FB-55EC8F9702B4}" dt="2023-04-25T11:10:26.816" v="272" actId="20577"/>
          <ac:spMkLst>
            <pc:docMk/>
            <pc:sldMk cId="267481552" sldId="467"/>
            <ac:spMk id="2" creationId="{5AE780E2-B002-3921-2BF6-48B80ACBAD75}"/>
          </ac:spMkLst>
        </pc:spChg>
      </pc:sldChg>
      <pc:sldChg chg="modSp new ord">
        <pc:chgData name="Migha Maria Joseph(UST,IN)" userId="S::245137@ust.com::bd4fcf81-3b12-476b-94f2-c6600c64fbf4" providerId="AD" clId="Web-{520919E4-0742-43F1-A8FB-55EC8F9702B4}" dt="2023-04-25T11:10:17.144" v="269" actId="20577"/>
        <pc:sldMkLst>
          <pc:docMk/>
          <pc:sldMk cId="2551743999" sldId="468"/>
        </pc:sldMkLst>
        <pc:spChg chg="mod">
          <ac:chgData name="Migha Maria Joseph(UST,IN)" userId="S::245137@ust.com::bd4fcf81-3b12-476b-94f2-c6600c64fbf4" providerId="AD" clId="Web-{520919E4-0742-43F1-A8FB-55EC8F9702B4}" dt="2023-04-25T11:10:17.144" v="269" actId="20577"/>
          <ac:spMkLst>
            <pc:docMk/>
            <pc:sldMk cId="2551743999" sldId="468"/>
            <ac:spMk id="2" creationId="{0813972C-C42F-2C3A-AF0E-97A583998665}"/>
          </ac:spMkLst>
        </pc:spChg>
      </pc:sldChg>
      <pc:sldChg chg="modSp new ord">
        <pc:chgData name="Migha Maria Joseph(UST,IN)" userId="S::245137@ust.com::bd4fcf81-3b12-476b-94f2-c6600c64fbf4" providerId="AD" clId="Web-{520919E4-0742-43F1-A8FB-55EC8F9702B4}" dt="2023-04-25T11:18:52.645" v="340" actId="20577"/>
        <pc:sldMkLst>
          <pc:docMk/>
          <pc:sldMk cId="2435182464" sldId="469"/>
        </pc:sldMkLst>
        <pc:spChg chg="mod">
          <ac:chgData name="Migha Maria Joseph(UST,IN)" userId="S::245137@ust.com::bd4fcf81-3b12-476b-94f2-c6600c64fbf4" providerId="AD" clId="Web-{520919E4-0742-43F1-A8FB-55EC8F9702B4}" dt="2023-04-25T11:09:01.032" v="257" actId="20577"/>
          <ac:spMkLst>
            <pc:docMk/>
            <pc:sldMk cId="2435182464" sldId="469"/>
            <ac:spMk id="2" creationId="{84BF8A6E-9283-FB6D-BAC0-1FABE3B6953A}"/>
          </ac:spMkLst>
        </pc:spChg>
        <pc:spChg chg="mod">
          <ac:chgData name="Migha Maria Joseph(UST,IN)" userId="S::245137@ust.com::bd4fcf81-3b12-476b-94f2-c6600c64fbf4" providerId="AD" clId="Web-{520919E4-0742-43F1-A8FB-55EC8F9702B4}" dt="2023-04-25T11:18:52.645" v="340" actId="20577"/>
          <ac:spMkLst>
            <pc:docMk/>
            <pc:sldMk cId="2435182464" sldId="469"/>
            <ac:spMk id="3" creationId="{F2E3D403-B975-AA72-9D8B-3B0B4036BF81}"/>
          </ac:spMkLst>
        </pc:spChg>
      </pc:sldChg>
      <pc:sldChg chg="modSp new">
        <pc:chgData name="Migha Maria Joseph(UST,IN)" userId="S::245137@ust.com::bd4fcf81-3b12-476b-94f2-c6600c64fbf4" providerId="AD" clId="Web-{520919E4-0742-43F1-A8FB-55EC8F9702B4}" dt="2023-04-25T11:18:25.769" v="336" actId="20577"/>
        <pc:sldMkLst>
          <pc:docMk/>
          <pc:sldMk cId="3719031815" sldId="470"/>
        </pc:sldMkLst>
        <pc:spChg chg="mod">
          <ac:chgData name="Migha Maria Joseph(UST,IN)" userId="S::245137@ust.com::bd4fcf81-3b12-476b-94f2-c6600c64fbf4" providerId="AD" clId="Web-{520919E4-0742-43F1-A8FB-55EC8F9702B4}" dt="2023-04-25T11:10:55.192" v="274" actId="20577"/>
          <ac:spMkLst>
            <pc:docMk/>
            <pc:sldMk cId="3719031815" sldId="470"/>
            <ac:spMk id="2" creationId="{8FA1D46E-A50E-ADAA-CA04-AB1DFC8DC41B}"/>
          </ac:spMkLst>
        </pc:spChg>
        <pc:spChg chg="mod">
          <ac:chgData name="Migha Maria Joseph(UST,IN)" userId="S::245137@ust.com::bd4fcf81-3b12-476b-94f2-c6600c64fbf4" providerId="AD" clId="Web-{520919E4-0742-43F1-A8FB-55EC8F9702B4}" dt="2023-04-25T11:18:25.769" v="336" actId="20577"/>
          <ac:spMkLst>
            <pc:docMk/>
            <pc:sldMk cId="3719031815" sldId="470"/>
            <ac:spMk id="3" creationId="{F269BF90-4C62-DD97-BEC2-40CAC27D70B1}"/>
          </ac:spMkLst>
        </pc:spChg>
      </pc:sldChg>
      <pc:sldChg chg="modSp">
        <pc:chgData name="Migha Maria Joseph(UST,IN)" userId="S::245137@ust.com::bd4fcf81-3b12-476b-94f2-c6600c64fbf4" providerId="AD" clId="Web-{520919E4-0742-43F1-A8FB-55EC8F9702B4}" dt="2023-04-25T11:20:12.085" v="343" actId="20577"/>
        <pc:sldMkLst>
          <pc:docMk/>
          <pc:sldMk cId="4046677989" sldId="472"/>
        </pc:sldMkLst>
        <pc:spChg chg="mod">
          <ac:chgData name="Migha Maria Joseph(UST,IN)" userId="S::245137@ust.com::bd4fcf81-3b12-476b-94f2-c6600c64fbf4" providerId="AD" clId="Web-{520919E4-0742-43F1-A8FB-55EC8F9702B4}" dt="2023-04-25T11:20:12.085" v="343" actId="20577"/>
          <ac:spMkLst>
            <pc:docMk/>
            <pc:sldMk cId="4046677989" sldId="472"/>
            <ac:spMk id="3" creationId="{11FBDDEB-B7E3-025C-8FB6-AB608AC814B1}"/>
          </ac:spMkLst>
        </pc:spChg>
      </pc:sldChg>
      <pc:sldChg chg="modSp">
        <pc:chgData name="Migha Maria Joseph(UST,IN)" userId="S::245137@ust.com::bd4fcf81-3b12-476b-94f2-c6600c64fbf4" providerId="AD" clId="Web-{520919E4-0742-43F1-A8FB-55EC8F9702B4}" dt="2023-04-25T11:20:17.663" v="344" actId="20577"/>
        <pc:sldMkLst>
          <pc:docMk/>
          <pc:sldMk cId="2003828980" sldId="473"/>
        </pc:sldMkLst>
        <pc:spChg chg="mod">
          <ac:chgData name="Migha Maria Joseph(UST,IN)" userId="S::245137@ust.com::bd4fcf81-3b12-476b-94f2-c6600c64fbf4" providerId="AD" clId="Web-{520919E4-0742-43F1-A8FB-55EC8F9702B4}" dt="2023-04-25T11:20:17.663" v="344" actId="20577"/>
          <ac:spMkLst>
            <pc:docMk/>
            <pc:sldMk cId="2003828980" sldId="473"/>
            <ac:spMk id="7" creationId="{8071E932-6C22-1588-50CF-18F2C6E0A672}"/>
          </ac:spMkLst>
        </pc:spChg>
      </pc:sldChg>
      <pc:sldChg chg="modSp new">
        <pc:chgData name="Migha Maria Joseph(UST,IN)" userId="S::245137@ust.com::bd4fcf81-3b12-476b-94f2-c6600c64fbf4" providerId="AD" clId="Web-{520919E4-0742-43F1-A8FB-55EC8F9702B4}" dt="2023-04-25T11:18:03.706" v="332" actId="20577"/>
        <pc:sldMkLst>
          <pc:docMk/>
          <pc:sldMk cId="3909430386" sldId="474"/>
        </pc:sldMkLst>
        <pc:spChg chg="mod">
          <ac:chgData name="Migha Maria Joseph(UST,IN)" userId="S::245137@ust.com::bd4fcf81-3b12-476b-94f2-c6600c64fbf4" providerId="AD" clId="Web-{520919E4-0742-43F1-A8FB-55EC8F9702B4}" dt="2023-04-25T10:26:16.715" v="225" actId="20577"/>
          <ac:spMkLst>
            <pc:docMk/>
            <pc:sldMk cId="3909430386" sldId="474"/>
            <ac:spMk id="2" creationId="{7B7C873F-7BF0-1C88-9CB3-F4322934A453}"/>
          </ac:spMkLst>
        </pc:spChg>
        <pc:spChg chg="mod">
          <ac:chgData name="Migha Maria Joseph(UST,IN)" userId="S::245137@ust.com::bd4fcf81-3b12-476b-94f2-c6600c64fbf4" providerId="AD" clId="Web-{520919E4-0742-43F1-A8FB-55EC8F9702B4}" dt="2023-04-25T11:18:03.706" v="332" actId="20577"/>
          <ac:spMkLst>
            <pc:docMk/>
            <pc:sldMk cId="3909430386" sldId="474"/>
            <ac:spMk id="3" creationId="{7DB251FC-424F-31D5-0523-692AB2EBFE62}"/>
          </ac:spMkLst>
        </pc:spChg>
      </pc:sldChg>
      <pc:sldChg chg="modSp">
        <pc:chgData name="Migha Maria Joseph(UST,IN)" userId="S::245137@ust.com::bd4fcf81-3b12-476b-94f2-c6600c64fbf4" providerId="AD" clId="Web-{520919E4-0742-43F1-A8FB-55EC8F9702B4}" dt="2023-04-25T11:12:47.008" v="309" actId="20577"/>
        <pc:sldMkLst>
          <pc:docMk/>
          <pc:sldMk cId="564165894" sldId="475"/>
        </pc:sldMkLst>
        <pc:spChg chg="mod">
          <ac:chgData name="Migha Maria Joseph(UST,IN)" userId="S::245137@ust.com::bd4fcf81-3b12-476b-94f2-c6600c64fbf4" providerId="AD" clId="Web-{520919E4-0742-43F1-A8FB-55EC8F9702B4}" dt="2023-04-25T11:12:47.008" v="309" actId="20577"/>
          <ac:spMkLst>
            <pc:docMk/>
            <pc:sldMk cId="564165894" sldId="475"/>
            <ac:spMk id="2" creationId="{D28C8968-C793-004A-BB4B-93627C48DFD8}"/>
          </ac:spMkLst>
        </pc:spChg>
      </pc:sldChg>
    </pc:docChg>
  </pc:docChgLst>
  <pc:docChgLst>
    <pc:chgData name="Sagar Saji(UST,IN)" userId="S::245195@ust.com::980df64d-5caf-4840-84a9-3f074df362b0" providerId="AD" clId="Web-{D3F03591-C831-483C-A7BC-5523258B1524}"/>
    <pc:docChg chg="modSld">
      <pc:chgData name="Sagar Saji(UST,IN)" userId="S::245195@ust.com::980df64d-5caf-4840-84a9-3f074df362b0" providerId="AD" clId="Web-{D3F03591-C831-483C-A7BC-5523258B1524}" dt="2023-03-02T18:25:03.382" v="601" actId="20577"/>
      <pc:docMkLst>
        <pc:docMk/>
      </pc:docMkLst>
      <pc:sldChg chg="modSp">
        <pc:chgData name="Sagar Saji(UST,IN)" userId="S::245195@ust.com::980df64d-5caf-4840-84a9-3f074df362b0" providerId="AD" clId="Web-{D3F03591-C831-483C-A7BC-5523258B1524}" dt="2023-03-02T18:21:17.956" v="501" actId="20577"/>
        <pc:sldMkLst>
          <pc:docMk/>
          <pc:sldMk cId="403487149" sldId="442"/>
        </pc:sldMkLst>
        <pc:spChg chg="mod">
          <ac:chgData name="Sagar Saji(UST,IN)" userId="S::245195@ust.com::980df64d-5caf-4840-84a9-3f074df362b0" providerId="AD" clId="Web-{D3F03591-C831-483C-A7BC-5523258B1524}" dt="2023-03-02T18:21:17.956" v="501" actId="20577"/>
          <ac:spMkLst>
            <pc:docMk/>
            <pc:sldMk cId="403487149" sldId="442"/>
            <ac:spMk id="4" creationId="{7042B518-001F-14D6-A1FA-D06318ED7B2F}"/>
          </ac:spMkLst>
        </pc:spChg>
      </pc:sldChg>
      <pc:sldChg chg="modSp">
        <pc:chgData name="Sagar Saji(UST,IN)" userId="S::245195@ust.com::980df64d-5caf-4840-84a9-3f074df362b0" providerId="AD" clId="Web-{D3F03591-C831-483C-A7BC-5523258B1524}" dt="2023-03-02T18:25:03.382" v="601" actId="20577"/>
        <pc:sldMkLst>
          <pc:docMk/>
          <pc:sldMk cId="3061703849" sldId="443"/>
        </pc:sldMkLst>
        <pc:spChg chg="mod">
          <ac:chgData name="Sagar Saji(UST,IN)" userId="S::245195@ust.com::980df64d-5caf-4840-84a9-3f074df362b0" providerId="AD" clId="Web-{D3F03591-C831-483C-A7BC-5523258B1524}" dt="2023-03-02T18:25:03.382" v="601" actId="20577"/>
          <ac:spMkLst>
            <pc:docMk/>
            <pc:sldMk cId="3061703849" sldId="443"/>
            <ac:spMk id="4" creationId="{7042B518-001F-14D6-A1FA-D06318ED7B2F}"/>
          </ac:spMkLst>
        </pc:spChg>
      </pc:sldChg>
      <pc:sldChg chg="modSp">
        <pc:chgData name="Sagar Saji(UST,IN)" userId="S::245195@ust.com::980df64d-5caf-4840-84a9-3f074df362b0" providerId="AD" clId="Web-{D3F03591-C831-483C-A7BC-5523258B1524}" dt="2023-03-02T18:24:29.272" v="586" actId="20577"/>
        <pc:sldMkLst>
          <pc:docMk/>
          <pc:sldMk cId="2902643640" sldId="455"/>
        </pc:sldMkLst>
        <pc:spChg chg="mod">
          <ac:chgData name="Sagar Saji(UST,IN)" userId="S::245195@ust.com::980df64d-5caf-4840-84a9-3f074df362b0" providerId="AD" clId="Web-{D3F03591-C831-483C-A7BC-5523258B1524}" dt="2023-03-02T18:24:29.272" v="586" actId="20577"/>
          <ac:spMkLst>
            <pc:docMk/>
            <pc:sldMk cId="2902643640" sldId="455"/>
            <ac:spMk id="4" creationId="{7042B518-001F-14D6-A1FA-D06318ED7B2F}"/>
          </ac:spMkLst>
        </pc:spChg>
      </pc:sldChg>
      <pc:sldChg chg="modSp">
        <pc:chgData name="Sagar Saji(UST,IN)" userId="S::245195@ust.com::980df64d-5caf-4840-84a9-3f074df362b0" providerId="AD" clId="Web-{D3F03591-C831-483C-A7BC-5523258B1524}" dt="2023-03-02T17:07:20.242" v="19"/>
        <pc:sldMkLst>
          <pc:docMk/>
          <pc:sldMk cId="267237008" sldId="457"/>
        </pc:sldMkLst>
        <pc:graphicFrameChg chg="mod modGraphic">
          <ac:chgData name="Sagar Saji(UST,IN)" userId="S::245195@ust.com::980df64d-5caf-4840-84a9-3f074df362b0" providerId="AD" clId="Web-{D3F03591-C831-483C-A7BC-5523258B1524}" dt="2023-03-02T17:07:20.242" v="19"/>
          <ac:graphicFrameMkLst>
            <pc:docMk/>
            <pc:sldMk cId="267237008" sldId="457"/>
            <ac:graphicFrameMk id="3" creationId="{88EB274B-2F25-95F3-A4F8-1783F37A29C0}"/>
          </ac:graphicFrameMkLst>
        </pc:graphicFrameChg>
      </pc:sldChg>
      <pc:sldChg chg="modSp">
        <pc:chgData name="Sagar Saji(UST,IN)" userId="S::245195@ust.com::980df64d-5caf-4840-84a9-3f074df362b0" providerId="AD" clId="Web-{D3F03591-C831-483C-A7BC-5523258B1524}" dt="2023-03-02T17:59:49.274" v="287" actId="20577"/>
        <pc:sldMkLst>
          <pc:docMk/>
          <pc:sldMk cId="2168196305" sldId="465"/>
        </pc:sldMkLst>
        <pc:spChg chg="mod">
          <ac:chgData name="Sagar Saji(UST,IN)" userId="S::245195@ust.com::980df64d-5caf-4840-84a9-3f074df362b0" providerId="AD" clId="Web-{D3F03591-C831-483C-A7BC-5523258B1524}" dt="2023-03-02T17:59:49.274" v="287" actId="20577"/>
          <ac:spMkLst>
            <pc:docMk/>
            <pc:sldMk cId="2168196305" sldId="465"/>
            <ac:spMk id="4" creationId="{7042B518-001F-14D6-A1FA-D06318ED7B2F}"/>
          </ac:spMkLst>
        </pc:spChg>
      </pc:sldChg>
      <pc:sldChg chg="modSp">
        <pc:chgData name="Sagar Saji(UST,IN)" userId="S::245195@ust.com::980df64d-5caf-4840-84a9-3f074df362b0" providerId="AD" clId="Web-{D3F03591-C831-483C-A7BC-5523258B1524}" dt="2023-03-02T18:00:42.244" v="312" actId="20577"/>
        <pc:sldMkLst>
          <pc:docMk/>
          <pc:sldMk cId="2799760174" sldId="466"/>
        </pc:sldMkLst>
        <pc:spChg chg="mod">
          <ac:chgData name="Sagar Saji(UST,IN)" userId="S::245195@ust.com::980df64d-5caf-4840-84a9-3f074df362b0" providerId="AD" clId="Web-{D3F03591-C831-483C-A7BC-5523258B1524}" dt="2023-03-02T18:00:42.244" v="312" actId="20577"/>
          <ac:spMkLst>
            <pc:docMk/>
            <pc:sldMk cId="2799760174" sldId="466"/>
            <ac:spMk id="4" creationId="{7042B518-001F-14D6-A1FA-D06318ED7B2F}"/>
          </ac:spMkLst>
        </pc:spChg>
      </pc:sldChg>
      <pc:sldChg chg="modSp">
        <pc:chgData name="Sagar Saji(UST,IN)" userId="S::245195@ust.com::980df64d-5caf-4840-84a9-3f074df362b0" providerId="AD" clId="Web-{D3F03591-C831-483C-A7BC-5523258B1524}" dt="2023-03-02T18:22:51.223" v="571" actId="20577"/>
        <pc:sldMkLst>
          <pc:docMk/>
          <pc:sldMk cId="2668825198" sldId="467"/>
        </pc:sldMkLst>
        <pc:spChg chg="mod">
          <ac:chgData name="Sagar Saji(UST,IN)" userId="S::245195@ust.com::980df64d-5caf-4840-84a9-3f074df362b0" providerId="AD" clId="Web-{D3F03591-C831-483C-A7BC-5523258B1524}" dt="2023-03-02T18:22:51.223" v="571" actId="20577"/>
          <ac:spMkLst>
            <pc:docMk/>
            <pc:sldMk cId="2668825198" sldId="467"/>
            <ac:spMk id="4" creationId="{7042B518-001F-14D6-A1FA-D06318ED7B2F}"/>
          </ac:spMkLst>
        </pc:spChg>
      </pc:sldChg>
    </pc:docChg>
  </pc:docChgLst>
  <pc:docChgLst>
    <pc:chgData name="Sagar Saji(UST,IN)" userId="S::245195@ust.com::980df64d-5caf-4840-84a9-3f074df362b0" providerId="AD" clId="Web-{1F0C089A-D7EE-40D0-8CF8-34F8F16F9874}"/>
    <pc:docChg chg="modSld">
      <pc:chgData name="Sagar Saji(UST,IN)" userId="S::245195@ust.com::980df64d-5caf-4840-84a9-3f074df362b0" providerId="AD" clId="Web-{1F0C089A-D7EE-40D0-8CF8-34F8F16F9874}" dt="2023-03-03T03:57:58.505" v="60" actId="1076"/>
      <pc:docMkLst>
        <pc:docMk/>
      </pc:docMkLst>
      <pc:sldChg chg="modSp">
        <pc:chgData name="Sagar Saji(UST,IN)" userId="S::245195@ust.com::980df64d-5caf-4840-84a9-3f074df362b0" providerId="AD" clId="Web-{1F0C089A-D7EE-40D0-8CF8-34F8F16F9874}" dt="2023-03-03T03:57:58.505" v="60" actId="1076"/>
        <pc:sldMkLst>
          <pc:docMk/>
          <pc:sldMk cId="390552710" sldId="472"/>
        </pc:sldMkLst>
        <pc:spChg chg="mod">
          <ac:chgData name="Sagar Saji(UST,IN)" userId="S::245195@ust.com::980df64d-5caf-4840-84a9-3f074df362b0" providerId="AD" clId="Web-{1F0C089A-D7EE-40D0-8CF8-34F8F16F9874}" dt="2023-03-03T03:57:58.505" v="60" actId="1076"/>
          <ac:spMkLst>
            <pc:docMk/>
            <pc:sldMk cId="390552710" sldId="472"/>
            <ac:spMk id="3" creationId="{5478357E-4363-714B-19C5-B0C13C9B4026}"/>
          </ac:spMkLst>
        </pc:spChg>
      </pc:sldChg>
    </pc:docChg>
  </pc:docChgLst>
  <pc:docChgLst>
    <pc:chgData name="Kevin Jolly Kodiyan(UST,IN)" userId="64e2c207-6f6c-4b12-b067-0de827879593" providerId="ADAL" clId="{4AA66B23-79E2-48F5-A941-59DC8A50E66E}"/>
    <pc:docChg chg="custSel modSld">
      <pc:chgData name="Kevin Jolly Kodiyan(UST,IN)" userId="64e2c207-6f6c-4b12-b067-0de827879593" providerId="ADAL" clId="{4AA66B23-79E2-48F5-A941-59DC8A50E66E}" dt="2023-02-28T10:57:13.214" v="54" actId="20577"/>
      <pc:docMkLst>
        <pc:docMk/>
      </pc:docMkLst>
      <pc:sldChg chg="modSp mod">
        <pc:chgData name="Kevin Jolly Kodiyan(UST,IN)" userId="64e2c207-6f6c-4b12-b067-0de827879593" providerId="ADAL" clId="{4AA66B23-79E2-48F5-A941-59DC8A50E66E}" dt="2023-02-28T10:57:13.214" v="54" actId="20577"/>
        <pc:sldMkLst>
          <pc:docMk/>
          <pc:sldMk cId="3405921034" sldId="263"/>
        </pc:sldMkLst>
        <pc:spChg chg="mod">
          <ac:chgData name="Kevin Jolly Kodiyan(UST,IN)" userId="64e2c207-6f6c-4b12-b067-0de827879593" providerId="ADAL" clId="{4AA66B23-79E2-48F5-A941-59DC8A50E66E}" dt="2023-02-28T10:57:13.214" v="54" actId="20577"/>
          <ac:spMkLst>
            <pc:docMk/>
            <pc:sldMk cId="3405921034" sldId="263"/>
            <ac:spMk id="2" creationId="{22718A9F-5E5E-484B-9E4B-7445BD5FA532}"/>
          </ac:spMkLst>
        </pc:spChg>
      </pc:sldChg>
      <pc:sldChg chg="modSp mod">
        <pc:chgData name="Kevin Jolly Kodiyan(UST,IN)" userId="64e2c207-6f6c-4b12-b067-0de827879593" providerId="ADAL" clId="{4AA66B23-79E2-48F5-A941-59DC8A50E66E}" dt="2023-02-28T10:55:32.021" v="39" actId="5793"/>
        <pc:sldMkLst>
          <pc:docMk/>
          <pc:sldMk cId="403487149" sldId="442"/>
        </pc:sldMkLst>
        <pc:spChg chg="mod">
          <ac:chgData name="Kevin Jolly Kodiyan(UST,IN)" userId="64e2c207-6f6c-4b12-b067-0de827879593" providerId="ADAL" clId="{4AA66B23-79E2-48F5-A941-59DC8A50E66E}" dt="2023-02-28T10:55:32.021" v="39" actId="5793"/>
          <ac:spMkLst>
            <pc:docMk/>
            <pc:sldMk cId="403487149" sldId="442"/>
            <ac:spMk id="4" creationId="{7042B518-001F-14D6-A1FA-D06318ED7B2F}"/>
          </ac:spMkLst>
        </pc:spChg>
      </pc:sldChg>
    </pc:docChg>
  </pc:docChgLst>
  <pc:docChgLst>
    <pc:chgData name="Finla Nettikadanandrew(UST,IN)" userId="S::245242@ust.com::ee4d4166-0e12-4424-927f-404ff3bf5697" providerId="AD" clId="Web-{2BA86710-57A0-4807-A256-0EBF4A2A55F7}"/>
    <pc:docChg chg="addSld delSld modSld sldOrd">
      <pc:chgData name="Finla Nettikadanandrew(UST,IN)" userId="S::245242@ust.com::ee4d4166-0e12-4424-927f-404ff3bf5697" providerId="AD" clId="Web-{2BA86710-57A0-4807-A256-0EBF4A2A55F7}" dt="2023-03-03T04:42:58.518" v="442" actId="20577"/>
      <pc:docMkLst>
        <pc:docMk/>
      </pc:docMkLst>
      <pc:sldChg chg="modSp ord">
        <pc:chgData name="Finla Nettikadanandrew(UST,IN)" userId="S::245242@ust.com::ee4d4166-0e12-4424-927f-404ff3bf5697" providerId="AD" clId="Web-{2BA86710-57A0-4807-A256-0EBF4A2A55F7}" dt="2023-03-02T15:26:20.422" v="24" actId="20577"/>
        <pc:sldMkLst>
          <pc:docMk/>
          <pc:sldMk cId="1212502887" sldId="460"/>
        </pc:sldMkLst>
        <pc:spChg chg="mod">
          <ac:chgData name="Finla Nettikadanandrew(UST,IN)" userId="S::245242@ust.com::ee4d4166-0e12-4424-927f-404ff3bf5697" providerId="AD" clId="Web-{2BA86710-57A0-4807-A256-0EBF4A2A55F7}" dt="2023-03-02T15:26:20.422" v="24" actId="20577"/>
          <ac:spMkLst>
            <pc:docMk/>
            <pc:sldMk cId="1212502887" sldId="460"/>
            <ac:spMk id="4" creationId="{7042B518-001F-14D6-A1FA-D06318ED7B2F}"/>
          </ac:spMkLst>
        </pc:spChg>
      </pc:sldChg>
      <pc:sldChg chg="ord">
        <pc:chgData name="Finla Nettikadanandrew(UST,IN)" userId="S::245242@ust.com::ee4d4166-0e12-4424-927f-404ff3bf5697" providerId="AD" clId="Web-{2BA86710-57A0-4807-A256-0EBF4A2A55F7}" dt="2023-03-03T03:56:30.946" v="327"/>
        <pc:sldMkLst>
          <pc:docMk/>
          <pc:sldMk cId="3695043032" sldId="461"/>
        </pc:sldMkLst>
      </pc:sldChg>
      <pc:sldChg chg="modSp">
        <pc:chgData name="Finla Nettikadanandrew(UST,IN)" userId="S::245242@ust.com::ee4d4166-0e12-4424-927f-404ff3bf5697" providerId="AD" clId="Web-{2BA86710-57A0-4807-A256-0EBF4A2A55F7}" dt="2023-03-02T15:41:10.735" v="159" actId="20577"/>
        <pc:sldMkLst>
          <pc:docMk/>
          <pc:sldMk cId="85624393" sldId="462"/>
        </pc:sldMkLst>
        <pc:spChg chg="mod">
          <ac:chgData name="Finla Nettikadanandrew(UST,IN)" userId="S::245242@ust.com::ee4d4166-0e12-4424-927f-404ff3bf5697" providerId="AD" clId="Web-{2BA86710-57A0-4807-A256-0EBF4A2A55F7}" dt="2023-03-02T15:41:10.735" v="159" actId="20577"/>
          <ac:spMkLst>
            <pc:docMk/>
            <pc:sldMk cId="85624393" sldId="462"/>
            <ac:spMk id="2" creationId="{497B2FB9-6C51-1445-BC11-04883C367D48}"/>
          </ac:spMkLst>
        </pc:spChg>
      </pc:sldChg>
      <pc:sldChg chg="modSp add ord replId">
        <pc:chgData name="Finla Nettikadanandrew(UST,IN)" userId="S::245242@ust.com::ee4d4166-0e12-4424-927f-404ff3bf5697" providerId="AD" clId="Web-{2BA86710-57A0-4807-A256-0EBF4A2A55F7}" dt="2023-03-03T03:58:42.561" v="333"/>
        <pc:sldMkLst>
          <pc:docMk/>
          <pc:sldMk cId="1147085545" sldId="469"/>
        </pc:sldMkLst>
        <pc:spChg chg="mod">
          <ac:chgData name="Finla Nettikadanandrew(UST,IN)" userId="S::245242@ust.com::ee4d4166-0e12-4424-927f-404ff3bf5697" providerId="AD" clId="Web-{2BA86710-57A0-4807-A256-0EBF4A2A55F7}" dt="2023-03-02T15:27:39.565" v="28" actId="20577"/>
          <ac:spMkLst>
            <pc:docMk/>
            <pc:sldMk cId="1147085545" sldId="469"/>
            <ac:spMk id="4" creationId="{7042B518-001F-14D6-A1FA-D06318ED7B2F}"/>
          </ac:spMkLst>
        </pc:spChg>
      </pc:sldChg>
      <pc:sldChg chg="modSp add del replId">
        <pc:chgData name="Finla Nettikadanandrew(UST,IN)" userId="S::245242@ust.com::ee4d4166-0e12-4424-927f-404ff3bf5697" providerId="AD" clId="Web-{2BA86710-57A0-4807-A256-0EBF4A2A55F7}" dt="2023-03-03T04:03:40.589" v="334"/>
        <pc:sldMkLst>
          <pc:docMk/>
          <pc:sldMk cId="919569983" sldId="470"/>
        </pc:sldMkLst>
        <pc:spChg chg="mod">
          <ac:chgData name="Finla Nettikadanandrew(UST,IN)" userId="S::245242@ust.com::ee4d4166-0e12-4424-927f-404ff3bf5697" providerId="AD" clId="Web-{2BA86710-57A0-4807-A256-0EBF4A2A55F7}" dt="2023-03-02T15:40:14.639" v="124" actId="20577"/>
          <ac:spMkLst>
            <pc:docMk/>
            <pc:sldMk cId="919569983" sldId="470"/>
            <ac:spMk id="2" creationId="{497B2FB9-6C51-1445-BC11-04883C367D48}"/>
          </ac:spMkLst>
        </pc:spChg>
      </pc:sldChg>
      <pc:sldChg chg="addSp delSp modSp add ord replId">
        <pc:chgData name="Finla Nettikadanandrew(UST,IN)" userId="S::245242@ust.com::ee4d4166-0e12-4424-927f-404ff3bf5697" providerId="AD" clId="Web-{2BA86710-57A0-4807-A256-0EBF4A2A55F7}" dt="2023-03-03T04:21:23.302" v="343" actId="20577"/>
        <pc:sldMkLst>
          <pc:docMk/>
          <pc:sldMk cId="857949975" sldId="471"/>
        </pc:sldMkLst>
        <pc:spChg chg="mod">
          <ac:chgData name="Finla Nettikadanandrew(UST,IN)" userId="S::245242@ust.com::ee4d4166-0e12-4424-927f-404ff3bf5697" providerId="AD" clId="Web-{2BA86710-57A0-4807-A256-0EBF4A2A55F7}" dt="2023-03-02T16:01:18.653" v="262" actId="1076"/>
          <ac:spMkLst>
            <pc:docMk/>
            <pc:sldMk cId="857949975" sldId="471"/>
            <ac:spMk id="2" creationId="{497B2FB9-6C51-1445-BC11-04883C367D48}"/>
          </ac:spMkLst>
        </pc:spChg>
        <pc:spChg chg="add mod">
          <ac:chgData name="Finla Nettikadanandrew(UST,IN)" userId="S::245242@ust.com::ee4d4166-0e12-4424-927f-404ff3bf5697" providerId="AD" clId="Web-{2BA86710-57A0-4807-A256-0EBF4A2A55F7}" dt="2023-03-03T04:21:23.302" v="343" actId="20577"/>
          <ac:spMkLst>
            <pc:docMk/>
            <pc:sldMk cId="857949975" sldId="471"/>
            <ac:spMk id="3" creationId="{F1950A46-E6FD-ECD4-6BD9-AD08860F4243}"/>
          </ac:spMkLst>
        </pc:spChg>
        <pc:spChg chg="del mod">
          <ac:chgData name="Finla Nettikadanandrew(UST,IN)" userId="S::245242@ust.com::ee4d4166-0e12-4424-927f-404ff3bf5697" providerId="AD" clId="Web-{2BA86710-57A0-4807-A256-0EBF4A2A55F7}" dt="2023-03-03T03:31:11.276" v="266"/>
          <ac:spMkLst>
            <pc:docMk/>
            <pc:sldMk cId="857949975" sldId="471"/>
            <ac:spMk id="4" creationId="{7042B518-001F-14D6-A1FA-D06318ED7B2F}"/>
          </ac:spMkLst>
        </pc:spChg>
      </pc:sldChg>
      <pc:sldChg chg="addSp modSp add replId">
        <pc:chgData name="Finla Nettikadanandrew(UST,IN)" userId="S::245242@ust.com::ee4d4166-0e12-4424-927f-404ff3bf5697" providerId="AD" clId="Web-{2BA86710-57A0-4807-A256-0EBF4A2A55F7}" dt="2023-03-03T03:58:03.794" v="332" actId="20577"/>
        <pc:sldMkLst>
          <pc:docMk/>
          <pc:sldMk cId="390552710" sldId="472"/>
        </pc:sldMkLst>
        <pc:spChg chg="add mod">
          <ac:chgData name="Finla Nettikadanandrew(UST,IN)" userId="S::245242@ust.com::ee4d4166-0e12-4424-927f-404ff3bf5697" providerId="AD" clId="Web-{2BA86710-57A0-4807-A256-0EBF4A2A55F7}" dt="2023-03-03T03:58:03.794" v="332" actId="20577"/>
          <ac:spMkLst>
            <pc:docMk/>
            <pc:sldMk cId="390552710" sldId="472"/>
            <ac:spMk id="3" creationId="{5478357E-4363-714B-19C5-B0C13C9B4026}"/>
          </ac:spMkLst>
        </pc:spChg>
        <pc:spChg chg="mod">
          <ac:chgData name="Finla Nettikadanandrew(UST,IN)" userId="S::245242@ust.com::ee4d4166-0e12-4424-927f-404ff3bf5697" providerId="AD" clId="Web-{2BA86710-57A0-4807-A256-0EBF4A2A55F7}" dt="2023-03-02T15:54:00.262" v="246" actId="20577"/>
          <ac:spMkLst>
            <pc:docMk/>
            <pc:sldMk cId="390552710" sldId="472"/>
            <ac:spMk id="4" creationId="{7042B518-001F-14D6-A1FA-D06318ED7B2F}"/>
          </ac:spMkLst>
        </pc:spChg>
      </pc:sldChg>
      <pc:sldChg chg="modSp add replId">
        <pc:chgData name="Finla Nettikadanandrew(UST,IN)" userId="S::245242@ust.com::ee4d4166-0e12-4424-927f-404ff3bf5697" providerId="AD" clId="Web-{2BA86710-57A0-4807-A256-0EBF4A2A55F7}" dt="2023-03-03T04:42:58.518" v="442" actId="20577"/>
        <pc:sldMkLst>
          <pc:docMk/>
          <pc:sldMk cId="7789049" sldId="478"/>
        </pc:sldMkLst>
        <pc:spChg chg="mod">
          <ac:chgData name="Finla Nettikadanandrew(UST,IN)" userId="S::245242@ust.com::ee4d4166-0e12-4424-927f-404ff3bf5697" providerId="AD" clId="Web-{2BA86710-57A0-4807-A256-0EBF4A2A55F7}" dt="2023-03-03T04:39:24.042" v="349" actId="20577"/>
          <ac:spMkLst>
            <pc:docMk/>
            <pc:sldMk cId="7789049" sldId="478"/>
            <ac:spMk id="2" creationId="{497B2FB9-6C51-1445-BC11-04883C367D48}"/>
          </ac:spMkLst>
        </pc:spChg>
        <pc:spChg chg="mod">
          <ac:chgData name="Finla Nettikadanandrew(UST,IN)" userId="S::245242@ust.com::ee4d4166-0e12-4424-927f-404ff3bf5697" providerId="AD" clId="Web-{2BA86710-57A0-4807-A256-0EBF4A2A55F7}" dt="2023-03-03T04:42:58.518" v="442" actId="20577"/>
          <ac:spMkLst>
            <pc:docMk/>
            <pc:sldMk cId="7789049" sldId="478"/>
            <ac:spMk id="4" creationId="{7042B518-001F-14D6-A1FA-D06318ED7B2F}"/>
          </ac:spMkLst>
        </pc:spChg>
      </pc:sldChg>
    </pc:docChg>
  </pc:docChgLst>
  <pc:docChgLst>
    <pc:chgData name="Finla Nettikadanandrew(UST,IN)" userId="S::245242@ust.com::ee4d4166-0e12-4424-927f-404ff3bf5697" providerId="AD" clId="Web-{46C00A5B-ABA2-43C4-8E4A-A1727BE80C72}"/>
    <pc:docChg chg="modSld">
      <pc:chgData name="Finla Nettikadanandrew(UST,IN)" userId="S::245242@ust.com::ee4d4166-0e12-4424-927f-404ff3bf5697" providerId="AD" clId="Web-{46C00A5B-ABA2-43C4-8E4A-A1727BE80C72}" dt="2023-04-25T09:05:12.578" v="61" actId="20577"/>
      <pc:docMkLst>
        <pc:docMk/>
      </pc:docMkLst>
      <pc:sldChg chg="modSp">
        <pc:chgData name="Finla Nettikadanandrew(UST,IN)" userId="S::245242@ust.com::ee4d4166-0e12-4424-927f-404ff3bf5697" providerId="AD" clId="Web-{46C00A5B-ABA2-43C4-8E4A-A1727BE80C72}" dt="2023-04-25T08:59:47.599" v="30" actId="20577"/>
        <pc:sldMkLst>
          <pc:docMk/>
          <pc:sldMk cId="313684081" sldId="261"/>
        </pc:sldMkLst>
        <pc:spChg chg="mod">
          <ac:chgData name="Finla Nettikadanandrew(UST,IN)" userId="S::245242@ust.com::ee4d4166-0e12-4424-927f-404ff3bf5697" providerId="AD" clId="Web-{46C00A5B-ABA2-43C4-8E4A-A1727BE80C72}" dt="2023-04-25T08:59:47.599" v="30" actId="20577"/>
          <ac:spMkLst>
            <pc:docMk/>
            <pc:sldMk cId="313684081" sldId="261"/>
            <ac:spMk id="4" creationId="{7042B518-001F-14D6-A1FA-D06318ED7B2F}"/>
          </ac:spMkLst>
        </pc:spChg>
      </pc:sldChg>
      <pc:sldChg chg="addSp modSp mod modClrScheme chgLayout">
        <pc:chgData name="Finla Nettikadanandrew(UST,IN)" userId="S::245242@ust.com::ee4d4166-0e12-4424-927f-404ff3bf5697" providerId="AD" clId="Web-{46C00A5B-ABA2-43C4-8E4A-A1727BE80C72}" dt="2023-04-25T09:03:55.435" v="50"/>
        <pc:sldMkLst>
          <pc:docMk/>
          <pc:sldMk cId="3675081896" sldId="436"/>
        </pc:sldMkLst>
        <pc:spChg chg="mod">
          <ac:chgData name="Finla Nettikadanandrew(UST,IN)" userId="S::245242@ust.com::ee4d4166-0e12-4424-927f-404ff3bf5697" providerId="AD" clId="Web-{46C00A5B-ABA2-43C4-8E4A-A1727BE80C72}" dt="2023-04-25T09:03:55.435" v="50"/>
          <ac:spMkLst>
            <pc:docMk/>
            <pc:sldMk cId="3675081896" sldId="436"/>
            <ac:spMk id="2" creationId="{497B2FB9-6C51-1445-BC11-04883C367D48}"/>
          </ac:spMkLst>
        </pc:spChg>
        <pc:spChg chg="mod">
          <ac:chgData name="Finla Nettikadanandrew(UST,IN)" userId="S::245242@ust.com::ee4d4166-0e12-4424-927f-404ff3bf5697" providerId="AD" clId="Web-{46C00A5B-ABA2-43C4-8E4A-A1727BE80C72}" dt="2023-04-25T09:03:55.435" v="50"/>
          <ac:spMkLst>
            <pc:docMk/>
            <pc:sldMk cId="3675081896" sldId="436"/>
            <ac:spMk id="4" creationId="{7042B518-001F-14D6-A1FA-D06318ED7B2F}"/>
          </ac:spMkLst>
        </pc:spChg>
        <pc:picChg chg="add mod">
          <ac:chgData name="Finla Nettikadanandrew(UST,IN)" userId="S::245242@ust.com::ee4d4166-0e12-4424-927f-404ff3bf5697" providerId="AD" clId="Web-{46C00A5B-ABA2-43C4-8E4A-A1727BE80C72}" dt="2023-04-25T09:03:55.435" v="50"/>
          <ac:picMkLst>
            <pc:docMk/>
            <pc:sldMk cId="3675081896" sldId="436"/>
            <ac:picMk id="3" creationId="{045DA4CB-2191-7F17-309D-A8FCD7096A69}"/>
          </ac:picMkLst>
        </pc:picChg>
      </pc:sldChg>
      <pc:sldChg chg="modSp">
        <pc:chgData name="Finla Nettikadanandrew(UST,IN)" userId="S::245242@ust.com::ee4d4166-0e12-4424-927f-404ff3bf5697" providerId="AD" clId="Web-{46C00A5B-ABA2-43C4-8E4A-A1727BE80C72}" dt="2023-04-25T09:05:12.578" v="61" actId="20577"/>
        <pc:sldMkLst>
          <pc:docMk/>
          <pc:sldMk cId="1247842501" sldId="447"/>
        </pc:sldMkLst>
        <pc:spChg chg="mod">
          <ac:chgData name="Finla Nettikadanandrew(UST,IN)" userId="S::245242@ust.com::ee4d4166-0e12-4424-927f-404ff3bf5697" providerId="AD" clId="Web-{46C00A5B-ABA2-43C4-8E4A-A1727BE80C72}" dt="2023-04-25T09:05:12.578" v="61" actId="20577"/>
          <ac:spMkLst>
            <pc:docMk/>
            <pc:sldMk cId="1247842501" sldId="447"/>
            <ac:spMk id="3" creationId="{DC42815A-FE4A-D0ED-FE39-CB8E3C451A83}"/>
          </ac:spMkLst>
        </pc:spChg>
      </pc:sldChg>
    </pc:docChg>
  </pc:docChgLst>
  <pc:docChgLst>
    <pc:chgData name="Sagar Saji(UST,IN)" userId="S::245195@ust.com::980df64d-5caf-4840-84a9-3f074df362b0" providerId="AD" clId="Web-{1077EC6B-6500-4C5E-B27A-63CC7DA12173}"/>
    <pc:docChg chg="addSld modSld sldOrd">
      <pc:chgData name="Sagar Saji(UST,IN)" userId="S::245195@ust.com::980df64d-5caf-4840-84a9-3f074df362b0" providerId="AD" clId="Web-{1077EC6B-6500-4C5E-B27A-63CC7DA12173}" dt="2023-03-03T09:21:51.077" v="193" actId="1076"/>
      <pc:docMkLst>
        <pc:docMk/>
      </pc:docMkLst>
      <pc:sldChg chg="addSp modSp">
        <pc:chgData name="Sagar Saji(UST,IN)" userId="S::245195@ust.com::980df64d-5caf-4840-84a9-3f074df362b0" providerId="AD" clId="Web-{1077EC6B-6500-4C5E-B27A-63CC7DA12173}" dt="2023-03-03T09:21:51.077" v="193" actId="1076"/>
        <pc:sldMkLst>
          <pc:docMk/>
          <pc:sldMk cId="3190166209" sldId="438"/>
        </pc:sldMkLst>
        <pc:spChg chg="mod">
          <ac:chgData name="Sagar Saji(UST,IN)" userId="S::245195@ust.com::980df64d-5caf-4840-84a9-3f074df362b0" providerId="AD" clId="Web-{1077EC6B-6500-4C5E-B27A-63CC7DA12173}" dt="2023-03-03T09:12:49.888" v="24" actId="20577"/>
          <ac:spMkLst>
            <pc:docMk/>
            <pc:sldMk cId="3190166209" sldId="438"/>
            <ac:spMk id="2" creationId="{8AB9DB62-7740-4015-9623-764DF9201FC5}"/>
          </ac:spMkLst>
        </pc:spChg>
        <pc:spChg chg="add mod">
          <ac:chgData name="Sagar Saji(UST,IN)" userId="S::245195@ust.com::980df64d-5caf-4840-84a9-3f074df362b0" providerId="AD" clId="Web-{1077EC6B-6500-4C5E-B27A-63CC7DA12173}" dt="2023-03-03T09:21:51.077" v="193" actId="1076"/>
          <ac:spMkLst>
            <pc:docMk/>
            <pc:sldMk cId="3190166209" sldId="438"/>
            <ac:spMk id="3" creationId="{37472300-8FED-B701-0FA1-2C3B63F4F50D}"/>
          </ac:spMkLst>
        </pc:spChg>
        <pc:spChg chg="mod">
          <ac:chgData name="Sagar Saji(UST,IN)" userId="S::245195@ust.com::980df64d-5caf-4840-84a9-3f074df362b0" providerId="AD" clId="Web-{1077EC6B-6500-4C5E-B27A-63CC7DA12173}" dt="2023-03-03T09:19:34.604" v="181" actId="20577"/>
          <ac:spMkLst>
            <pc:docMk/>
            <pc:sldMk cId="3190166209" sldId="438"/>
            <ac:spMk id="5" creationId="{5CEBBB1D-F7D8-D340-BD20-6F0A5E12BD08}"/>
          </ac:spMkLst>
        </pc:spChg>
      </pc:sldChg>
      <pc:sldChg chg="modSp">
        <pc:chgData name="Sagar Saji(UST,IN)" userId="S::245195@ust.com::980df64d-5caf-4840-84a9-3f074df362b0" providerId="AD" clId="Web-{1077EC6B-6500-4C5E-B27A-63CC7DA12173}" dt="2023-03-03T09:11:40.964" v="7"/>
        <pc:sldMkLst>
          <pc:docMk/>
          <pc:sldMk cId="267237008" sldId="457"/>
        </pc:sldMkLst>
        <pc:graphicFrameChg chg="mod modGraphic">
          <ac:chgData name="Sagar Saji(UST,IN)" userId="S::245195@ust.com::980df64d-5caf-4840-84a9-3f074df362b0" providerId="AD" clId="Web-{1077EC6B-6500-4C5E-B27A-63CC7DA12173}" dt="2023-03-03T09:11:40.964" v="7"/>
          <ac:graphicFrameMkLst>
            <pc:docMk/>
            <pc:sldMk cId="267237008" sldId="457"/>
            <ac:graphicFrameMk id="3" creationId="{88EB274B-2F25-95F3-A4F8-1783F37A29C0}"/>
          </ac:graphicFrameMkLst>
        </pc:graphicFrameChg>
      </pc:sldChg>
      <pc:sldChg chg="addSp delSp modSp add ord replId">
        <pc:chgData name="Sagar Saji(UST,IN)" userId="S::245195@ust.com::980df64d-5caf-4840-84a9-3f074df362b0" providerId="AD" clId="Web-{1077EC6B-6500-4C5E-B27A-63CC7DA12173}" dt="2023-03-03T09:20:41.590" v="187"/>
        <pc:sldMkLst>
          <pc:docMk/>
          <pc:sldMk cId="1502777096" sldId="480"/>
        </pc:sldMkLst>
        <pc:spChg chg="mod">
          <ac:chgData name="Sagar Saji(UST,IN)" userId="S::245195@ust.com::980df64d-5caf-4840-84a9-3f074df362b0" providerId="AD" clId="Web-{1077EC6B-6500-4C5E-B27A-63CC7DA12173}" dt="2023-03-03T09:13:22.623" v="46" actId="20577"/>
          <ac:spMkLst>
            <pc:docMk/>
            <pc:sldMk cId="1502777096" sldId="480"/>
            <ac:spMk id="2" creationId="{8AB9DB62-7740-4015-9623-764DF9201FC5}"/>
          </ac:spMkLst>
        </pc:spChg>
        <pc:spChg chg="add mod">
          <ac:chgData name="Sagar Saji(UST,IN)" userId="S::245195@ust.com::980df64d-5caf-4840-84a9-3f074df362b0" providerId="AD" clId="Web-{1077EC6B-6500-4C5E-B27A-63CC7DA12173}" dt="2023-03-03T09:20:41.590" v="187"/>
          <ac:spMkLst>
            <pc:docMk/>
            <pc:sldMk cId="1502777096" sldId="480"/>
            <ac:spMk id="4" creationId="{3A762D5B-42B6-1FF8-4CBB-F5C186E00A27}"/>
          </ac:spMkLst>
        </pc:spChg>
        <pc:spChg chg="del mod">
          <ac:chgData name="Sagar Saji(UST,IN)" userId="S::245195@ust.com::980df64d-5caf-4840-84a9-3f074df362b0" providerId="AD" clId="Web-{1077EC6B-6500-4C5E-B27A-63CC7DA12173}" dt="2023-03-03T09:20:41.590" v="187"/>
          <ac:spMkLst>
            <pc:docMk/>
            <pc:sldMk cId="1502777096" sldId="480"/>
            <ac:spMk id="5" creationId="{5CEBBB1D-F7D8-D340-BD20-6F0A5E12BD08}"/>
          </ac:spMkLst>
        </pc:spChg>
      </pc:sldChg>
      <pc:sldChg chg="addSp delSp modSp add ord replId">
        <pc:chgData name="Sagar Saji(UST,IN)" userId="S::245195@ust.com::980df64d-5caf-4840-84a9-3f074df362b0" providerId="AD" clId="Web-{1077EC6B-6500-4C5E-B27A-63CC7DA12173}" dt="2023-03-03T09:20:54.091" v="190"/>
        <pc:sldMkLst>
          <pc:docMk/>
          <pc:sldMk cId="3898118285" sldId="481"/>
        </pc:sldMkLst>
        <pc:spChg chg="mod">
          <ac:chgData name="Sagar Saji(UST,IN)" userId="S::245195@ust.com::980df64d-5caf-4840-84a9-3f074df362b0" providerId="AD" clId="Web-{1077EC6B-6500-4C5E-B27A-63CC7DA12173}" dt="2023-03-03T09:14:03.062" v="55" actId="1076"/>
          <ac:spMkLst>
            <pc:docMk/>
            <pc:sldMk cId="3898118285" sldId="481"/>
            <ac:spMk id="2" creationId="{8AB9DB62-7740-4015-9623-764DF9201FC5}"/>
          </ac:spMkLst>
        </pc:spChg>
        <pc:spChg chg="add mod">
          <ac:chgData name="Sagar Saji(UST,IN)" userId="S::245195@ust.com::980df64d-5caf-4840-84a9-3f074df362b0" providerId="AD" clId="Web-{1077EC6B-6500-4C5E-B27A-63CC7DA12173}" dt="2023-03-03T09:20:54.091" v="190"/>
          <ac:spMkLst>
            <pc:docMk/>
            <pc:sldMk cId="3898118285" sldId="481"/>
            <ac:spMk id="4" creationId="{F7F9302D-4DE2-B8B9-A5D3-3EE29BE39917}"/>
          </ac:spMkLst>
        </pc:spChg>
        <pc:spChg chg="del mod">
          <ac:chgData name="Sagar Saji(UST,IN)" userId="S::245195@ust.com::980df64d-5caf-4840-84a9-3f074df362b0" providerId="AD" clId="Web-{1077EC6B-6500-4C5E-B27A-63CC7DA12173}" dt="2023-03-03T09:20:54.091" v="190"/>
          <ac:spMkLst>
            <pc:docMk/>
            <pc:sldMk cId="3898118285" sldId="481"/>
            <ac:spMk id="5" creationId="{5CEBBB1D-F7D8-D340-BD20-6F0A5E12BD08}"/>
          </ac:spMkLst>
        </pc:spChg>
      </pc:sldChg>
      <pc:sldChg chg="addSp delSp modSp add ord replId">
        <pc:chgData name="Sagar Saji(UST,IN)" userId="S::245195@ust.com::980df64d-5caf-4840-84a9-3f074df362b0" providerId="AD" clId="Web-{1077EC6B-6500-4C5E-B27A-63CC7DA12173}" dt="2023-03-03T09:21:01.529" v="191"/>
        <pc:sldMkLst>
          <pc:docMk/>
          <pc:sldMk cId="3002383628" sldId="482"/>
        </pc:sldMkLst>
        <pc:spChg chg="mod">
          <ac:chgData name="Sagar Saji(UST,IN)" userId="S::245195@ust.com::980df64d-5caf-4840-84a9-3f074df362b0" providerId="AD" clId="Web-{1077EC6B-6500-4C5E-B27A-63CC7DA12173}" dt="2023-03-03T09:14:44.017" v="96" actId="1076"/>
          <ac:spMkLst>
            <pc:docMk/>
            <pc:sldMk cId="3002383628" sldId="482"/>
            <ac:spMk id="2" creationId="{8AB9DB62-7740-4015-9623-764DF9201FC5}"/>
          </ac:spMkLst>
        </pc:spChg>
        <pc:spChg chg="add del mod">
          <ac:chgData name="Sagar Saji(UST,IN)" userId="S::245195@ust.com::980df64d-5caf-4840-84a9-3f074df362b0" providerId="AD" clId="Web-{1077EC6B-6500-4C5E-B27A-63CC7DA12173}" dt="2023-03-03T09:15:16.893" v="98"/>
          <ac:spMkLst>
            <pc:docMk/>
            <pc:sldMk cId="3002383628" sldId="482"/>
            <ac:spMk id="4" creationId="{A9B5F964-3FA0-EE23-EE5D-E5CB24AB6E91}"/>
          </ac:spMkLst>
        </pc:spChg>
        <pc:spChg chg="add del mod">
          <ac:chgData name="Sagar Saji(UST,IN)" userId="S::245195@ust.com::980df64d-5caf-4840-84a9-3f074df362b0" providerId="AD" clId="Web-{1077EC6B-6500-4C5E-B27A-63CC7DA12173}" dt="2023-03-03T09:21:01.529" v="191"/>
          <ac:spMkLst>
            <pc:docMk/>
            <pc:sldMk cId="3002383628" sldId="482"/>
            <ac:spMk id="5" creationId="{5CEBBB1D-F7D8-D340-BD20-6F0A5E12BD08}"/>
          </ac:spMkLst>
        </pc:spChg>
        <pc:spChg chg="add mod">
          <ac:chgData name="Sagar Saji(UST,IN)" userId="S::245195@ust.com::980df64d-5caf-4840-84a9-3f074df362b0" providerId="AD" clId="Web-{1077EC6B-6500-4C5E-B27A-63CC7DA12173}" dt="2023-03-03T09:21:01.529" v="191"/>
          <ac:spMkLst>
            <pc:docMk/>
            <pc:sldMk cId="3002383628" sldId="482"/>
            <ac:spMk id="7" creationId="{EDEE0366-A9B9-775B-F013-29750AFE6B7A}"/>
          </ac:spMkLst>
        </pc:spChg>
      </pc:sldChg>
    </pc:docChg>
  </pc:docChgLst>
  <pc:docChgLst>
    <pc:chgData name="Kevin Jolly Kodiyan(UST,IN)" userId="S::245118@ust.com::64e2c207-6f6c-4b12-b067-0de827879593" providerId="AD" clId="Web-{B73C5AE3-6BF1-41FB-9E39-205E8828BB48}"/>
    <pc:docChg chg="addSld delSld modSld sldOrd">
      <pc:chgData name="Kevin Jolly Kodiyan(UST,IN)" userId="S::245118@ust.com::64e2c207-6f6c-4b12-b067-0de827879593" providerId="AD" clId="Web-{B73C5AE3-6BF1-41FB-9E39-205E8828BB48}" dt="2023-03-03T11:50:36.163" v="638" actId="20577"/>
      <pc:docMkLst>
        <pc:docMk/>
      </pc:docMkLst>
      <pc:sldChg chg="modSp">
        <pc:chgData name="Kevin Jolly Kodiyan(UST,IN)" userId="S::245118@ust.com::64e2c207-6f6c-4b12-b067-0de827879593" providerId="AD" clId="Web-{B73C5AE3-6BF1-41FB-9E39-205E8828BB48}" dt="2023-03-03T10:17:11.459" v="594" actId="1076"/>
        <pc:sldMkLst>
          <pc:docMk/>
          <pc:sldMk cId="423160294" sldId="440"/>
        </pc:sldMkLst>
        <pc:spChg chg="mod">
          <ac:chgData name="Kevin Jolly Kodiyan(UST,IN)" userId="S::245118@ust.com::64e2c207-6f6c-4b12-b067-0de827879593" providerId="AD" clId="Web-{B73C5AE3-6BF1-41FB-9E39-205E8828BB48}" dt="2023-03-03T10:17:11.459" v="594" actId="1076"/>
          <ac:spMkLst>
            <pc:docMk/>
            <pc:sldMk cId="423160294" sldId="440"/>
            <ac:spMk id="4" creationId="{7042B518-001F-14D6-A1FA-D06318ED7B2F}"/>
          </ac:spMkLst>
        </pc:spChg>
      </pc:sldChg>
      <pc:sldChg chg="modSp">
        <pc:chgData name="Kevin Jolly Kodiyan(UST,IN)" userId="S::245118@ust.com::64e2c207-6f6c-4b12-b067-0de827879593" providerId="AD" clId="Web-{B73C5AE3-6BF1-41FB-9E39-205E8828BB48}" dt="2023-03-03T11:26:32.400" v="596" actId="20577"/>
        <pc:sldMkLst>
          <pc:docMk/>
          <pc:sldMk cId="2623629534" sldId="444"/>
        </pc:sldMkLst>
        <pc:spChg chg="mod">
          <ac:chgData name="Kevin Jolly Kodiyan(UST,IN)" userId="S::245118@ust.com::64e2c207-6f6c-4b12-b067-0de827879593" providerId="AD" clId="Web-{B73C5AE3-6BF1-41FB-9E39-205E8828BB48}" dt="2023-03-03T11:26:32.400" v="596" actId="20577"/>
          <ac:spMkLst>
            <pc:docMk/>
            <pc:sldMk cId="2623629534" sldId="444"/>
            <ac:spMk id="3" creationId="{BF243161-B03D-1F21-6568-AA7EEC53D550}"/>
          </ac:spMkLst>
        </pc:spChg>
      </pc:sldChg>
      <pc:sldChg chg="modSp">
        <pc:chgData name="Kevin Jolly Kodiyan(UST,IN)" userId="S::245118@ust.com::64e2c207-6f6c-4b12-b067-0de827879593" providerId="AD" clId="Web-{B73C5AE3-6BF1-41FB-9E39-205E8828BB48}" dt="2023-03-03T11:31:29.925" v="611" actId="20577"/>
        <pc:sldMkLst>
          <pc:docMk/>
          <pc:sldMk cId="3400112610" sldId="454"/>
        </pc:sldMkLst>
        <pc:spChg chg="mod">
          <ac:chgData name="Kevin Jolly Kodiyan(UST,IN)" userId="S::245118@ust.com::64e2c207-6f6c-4b12-b067-0de827879593" providerId="AD" clId="Web-{B73C5AE3-6BF1-41FB-9E39-205E8828BB48}" dt="2023-03-03T11:31:29.925" v="611" actId="20577"/>
          <ac:spMkLst>
            <pc:docMk/>
            <pc:sldMk cId="3400112610" sldId="454"/>
            <ac:spMk id="5" creationId="{A687EFB8-AAA3-AF7F-A84E-8C05FB3FA004}"/>
          </ac:spMkLst>
        </pc:spChg>
      </pc:sldChg>
      <pc:sldChg chg="modSp">
        <pc:chgData name="Kevin Jolly Kodiyan(UST,IN)" userId="S::245118@ust.com::64e2c207-6f6c-4b12-b067-0de827879593" providerId="AD" clId="Web-{B73C5AE3-6BF1-41FB-9E39-205E8828BB48}" dt="2023-03-03T11:37:58.233" v="630" actId="20577"/>
        <pc:sldMkLst>
          <pc:docMk/>
          <pc:sldMk cId="278916724" sldId="473"/>
        </pc:sldMkLst>
        <pc:spChg chg="mod">
          <ac:chgData name="Kevin Jolly Kodiyan(UST,IN)" userId="S::245118@ust.com::64e2c207-6f6c-4b12-b067-0de827879593" providerId="AD" clId="Web-{B73C5AE3-6BF1-41FB-9E39-205E8828BB48}" dt="2023-03-03T11:37:58.233" v="630" actId="20577"/>
          <ac:spMkLst>
            <pc:docMk/>
            <pc:sldMk cId="278916724" sldId="473"/>
            <ac:spMk id="3" creationId="{9E46164D-4631-0ADE-E16C-A6C59E7CEFC9}"/>
          </ac:spMkLst>
        </pc:spChg>
      </pc:sldChg>
      <pc:sldChg chg="modSp">
        <pc:chgData name="Kevin Jolly Kodiyan(UST,IN)" userId="S::245118@ust.com::64e2c207-6f6c-4b12-b067-0de827879593" providerId="AD" clId="Web-{B73C5AE3-6BF1-41FB-9E39-205E8828BB48}" dt="2023-03-03T09:24:54.878" v="324" actId="20577"/>
        <pc:sldMkLst>
          <pc:docMk/>
          <pc:sldMk cId="1134057694" sldId="474"/>
        </pc:sldMkLst>
        <pc:spChg chg="mod">
          <ac:chgData name="Kevin Jolly Kodiyan(UST,IN)" userId="S::245118@ust.com::64e2c207-6f6c-4b12-b067-0de827879593" providerId="AD" clId="Web-{B73C5AE3-6BF1-41FB-9E39-205E8828BB48}" dt="2023-03-03T09:24:54.878" v="324" actId="20577"/>
          <ac:spMkLst>
            <pc:docMk/>
            <pc:sldMk cId="1134057694" sldId="474"/>
            <ac:spMk id="3" creationId="{9B4ABAD6-95BC-6791-D11D-B7FD0AD4746F}"/>
          </ac:spMkLst>
        </pc:spChg>
      </pc:sldChg>
      <pc:sldChg chg="modSp ord">
        <pc:chgData name="Kevin Jolly Kodiyan(UST,IN)" userId="S::245118@ust.com::64e2c207-6f6c-4b12-b067-0de827879593" providerId="AD" clId="Web-{B73C5AE3-6BF1-41FB-9E39-205E8828BB48}" dt="2023-03-03T09:56:16.077" v="592" actId="20577"/>
        <pc:sldMkLst>
          <pc:docMk/>
          <pc:sldMk cId="132281171" sldId="475"/>
        </pc:sldMkLst>
        <pc:spChg chg="mod">
          <ac:chgData name="Kevin Jolly Kodiyan(UST,IN)" userId="S::245118@ust.com::64e2c207-6f6c-4b12-b067-0de827879593" providerId="AD" clId="Web-{B73C5AE3-6BF1-41FB-9E39-205E8828BB48}" dt="2023-03-03T09:56:16.077" v="592" actId="20577"/>
          <ac:spMkLst>
            <pc:docMk/>
            <pc:sldMk cId="132281171" sldId="475"/>
            <ac:spMk id="5" creationId="{EA88F9BA-2AEF-CEA8-5266-5CE4A0029EB7}"/>
          </ac:spMkLst>
        </pc:spChg>
      </pc:sldChg>
      <pc:sldChg chg="modSp">
        <pc:chgData name="Kevin Jolly Kodiyan(UST,IN)" userId="S::245118@ust.com::64e2c207-6f6c-4b12-b067-0de827879593" providerId="AD" clId="Web-{B73C5AE3-6BF1-41FB-9E39-205E8828BB48}" dt="2023-03-03T09:44:04.304" v="571" actId="20577"/>
        <pc:sldMkLst>
          <pc:docMk/>
          <pc:sldMk cId="761079274" sldId="477"/>
        </pc:sldMkLst>
        <pc:spChg chg="mod">
          <ac:chgData name="Kevin Jolly Kodiyan(UST,IN)" userId="S::245118@ust.com::64e2c207-6f6c-4b12-b067-0de827879593" providerId="AD" clId="Web-{B73C5AE3-6BF1-41FB-9E39-205E8828BB48}" dt="2023-03-03T09:44:04.304" v="571" actId="20577"/>
          <ac:spMkLst>
            <pc:docMk/>
            <pc:sldMk cId="761079274" sldId="477"/>
            <ac:spMk id="7" creationId="{6FCA670C-85DD-DEC4-CC0D-BACFEB182561}"/>
          </ac:spMkLst>
        </pc:spChg>
      </pc:sldChg>
      <pc:sldChg chg="addSp delSp modSp new">
        <pc:chgData name="Kevin Jolly Kodiyan(UST,IN)" userId="S::245118@ust.com::64e2c207-6f6c-4b12-b067-0de827879593" providerId="AD" clId="Web-{B73C5AE3-6BF1-41FB-9E39-205E8828BB48}" dt="2023-03-03T11:50:36.163" v="638" actId="20577"/>
        <pc:sldMkLst>
          <pc:docMk/>
          <pc:sldMk cId="3450829403" sldId="479"/>
        </pc:sldMkLst>
        <pc:spChg chg="del">
          <ac:chgData name="Kevin Jolly Kodiyan(UST,IN)" userId="S::245118@ust.com::64e2c207-6f6c-4b12-b067-0de827879593" providerId="AD" clId="Web-{B73C5AE3-6BF1-41FB-9E39-205E8828BB48}" dt="2023-03-03T08:45:29.976" v="16"/>
          <ac:spMkLst>
            <pc:docMk/>
            <pc:sldMk cId="3450829403" sldId="479"/>
            <ac:spMk id="2" creationId="{72D848D7-C92B-26CD-9FE6-27283271BF47}"/>
          </ac:spMkLst>
        </pc:spChg>
        <pc:spChg chg="del">
          <ac:chgData name="Kevin Jolly Kodiyan(UST,IN)" userId="S::245118@ust.com::64e2c207-6f6c-4b12-b067-0de827879593" providerId="AD" clId="Web-{B73C5AE3-6BF1-41FB-9E39-205E8828BB48}" dt="2023-03-03T08:45:42.445" v="18"/>
          <ac:spMkLst>
            <pc:docMk/>
            <pc:sldMk cId="3450829403" sldId="479"/>
            <ac:spMk id="3" creationId="{B05A61B0-71C6-2D2C-29CD-A399FE05058F}"/>
          </ac:spMkLst>
        </pc:spChg>
        <pc:spChg chg="add mod">
          <ac:chgData name="Kevin Jolly Kodiyan(UST,IN)" userId="S::245118@ust.com::64e2c207-6f6c-4b12-b067-0de827879593" providerId="AD" clId="Web-{B73C5AE3-6BF1-41FB-9E39-205E8828BB48}" dt="2023-03-03T08:45:30.898" v="17"/>
          <ac:spMkLst>
            <pc:docMk/>
            <pc:sldMk cId="3450829403" sldId="479"/>
            <ac:spMk id="5" creationId="{5DEA8302-FE47-4741-A5CA-81981B8F4610}"/>
          </ac:spMkLst>
        </pc:spChg>
        <pc:spChg chg="add mod">
          <ac:chgData name="Kevin Jolly Kodiyan(UST,IN)" userId="S::245118@ust.com::64e2c207-6f6c-4b12-b067-0de827879593" providerId="AD" clId="Web-{B73C5AE3-6BF1-41FB-9E39-205E8828BB48}" dt="2023-03-03T11:50:36.163" v="638" actId="20577"/>
          <ac:spMkLst>
            <pc:docMk/>
            <pc:sldMk cId="3450829403" sldId="479"/>
            <ac:spMk id="7" creationId="{E74B22F0-8BC7-4AEB-4D71-F28EC4A58A09}"/>
          </ac:spMkLst>
        </pc:spChg>
        <pc:spChg chg="add del">
          <ac:chgData name="Kevin Jolly Kodiyan(UST,IN)" userId="S::245118@ust.com::64e2c207-6f6c-4b12-b067-0de827879593" providerId="AD" clId="Web-{B73C5AE3-6BF1-41FB-9E39-205E8828BB48}" dt="2023-03-03T08:46:28.228" v="83"/>
          <ac:spMkLst>
            <pc:docMk/>
            <pc:sldMk cId="3450829403" sldId="479"/>
            <ac:spMk id="9" creationId="{AC760930-43FA-1487-9E3A-1D018E8DA68F}"/>
          </ac:spMkLst>
        </pc:spChg>
      </pc:sldChg>
      <pc:sldChg chg="addSp delSp modSp new">
        <pc:chgData name="Kevin Jolly Kodiyan(UST,IN)" userId="S::245118@ust.com::64e2c207-6f6c-4b12-b067-0de827879593" providerId="AD" clId="Web-{B73C5AE3-6BF1-41FB-9E39-205E8828BB48}" dt="2023-03-03T09:30:38.310" v="460" actId="20577"/>
        <pc:sldMkLst>
          <pc:docMk/>
          <pc:sldMk cId="643674043" sldId="483"/>
        </pc:sldMkLst>
        <pc:spChg chg="del">
          <ac:chgData name="Kevin Jolly Kodiyan(UST,IN)" userId="S::245118@ust.com::64e2c207-6f6c-4b12-b067-0de827879593" providerId="AD" clId="Web-{B73C5AE3-6BF1-41FB-9E39-205E8828BB48}" dt="2023-03-03T09:25:05.878" v="326"/>
          <ac:spMkLst>
            <pc:docMk/>
            <pc:sldMk cId="643674043" sldId="483"/>
            <ac:spMk id="2" creationId="{251F2CEF-EEBD-9645-596C-29EE3730178E}"/>
          </ac:spMkLst>
        </pc:spChg>
        <pc:spChg chg="del">
          <ac:chgData name="Kevin Jolly Kodiyan(UST,IN)" userId="S::245118@ust.com::64e2c207-6f6c-4b12-b067-0de827879593" providerId="AD" clId="Web-{B73C5AE3-6BF1-41FB-9E39-205E8828BB48}" dt="2023-03-03T09:25:07.956" v="327"/>
          <ac:spMkLst>
            <pc:docMk/>
            <pc:sldMk cId="643674043" sldId="483"/>
            <ac:spMk id="3" creationId="{A649F231-F94F-4DA8-23E3-2D1AC839A742}"/>
          </ac:spMkLst>
        </pc:spChg>
        <pc:spChg chg="add mod">
          <ac:chgData name="Kevin Jolly Kodiyan(UST,IN)" userId="S::245118@ust.com::64e2c207-6f6c-4b12-b067-0de827879593" providerId="AD" clId="Web-{B73C5AE3-6BF1-41FB-9E39-205E8828BB48}" dt="2023-03-03T09:25:26.988" v="328"/>
          <ac:spMkLst>
            <pc:docMk/>
            <pc:sldMk cId="643674043" sldId="483"/>
            <ac:spMk id="5" creationId="{813A064A-BD4F-2839-FC88-1C1E04711E16}"/>
          </ac:spMkLst>
        </pc:spChg>
        <pc:spChg chg="add mod">
          <ac:chgData name="Kevin Jolly Kodiyan(UST,IN)" userId="S::245118@ust.com::64e2c207-6f6c-4b12-b067-0de827879593" providerId="AD" clId="Web-{B73C5AE3-6BF1-41FB-9E39-205E8828BB48}" dt="2023-03-03T09:30:38.310" v="460" actId="20577"/>
          <ac:spMkLst>
            <pc:docMk/>
            <pc:sldMk cId="643674043" sldId="483"/>
            <ac:spMk id="7" creationId="{03BD74E1-BDAD-F524-8EB1-2DA1F0B3B326}"/>
          </ac:spMkLst>
        </pc:spChg>
        <pc:spChg chg="add del">
          <ac:chgData name="Kevin Jolly Kodiyan(UST,IN)" userId="S::245118@ust.com::64e2c207-6f6c-4b12-b067-0de827879593" providerId="AD" clId="Web-{B73C5AE3-6BF1-41FB-9E39-205E8828BB48}" dt="2023-03-03T09:25:50.911" v="334"/>
          <ac:spMkLst>
            <pc:docMk/>
            <pc:sldMk cId="643674043" sldId="483"/>
            <ac:spMk id="9" creationId="{00B34F37-E51A-74C2-FD2F-2AB3F8B292AD}"/>
          </ac:spMkLst>
        </pc:spChg>
        <pc:spChg chg="add del">
          <ac:chgData name="Kevin Jolly Kodiyan(UST,IN)" userId="S::245118@ust.com::64e2c207-6f6c-4b12-b067-0de827879593" providerId="AD" clId="Web-{B73C5AE3-6BF1-41FB-9E39-205E8828BB48}" dt="2023-03-03T09:26:06.161" v="339"/>
          <ac:spMkLst>
            <pc:docMk/>
            <pc:sldMk cId="643674043" sldId="483"/>
            <ac:spMk id="11" creationId="{6EAA474D-F9B4-BEAA-3181-938223799619}"/>
          </ac:spMkLst>
        </pc:spChg>
        <pc:spChg chg="add del mod">
          <ac:chgData name="Kevin Jolly Kodiyan(UST,IN)" userId="S::245118@ust.com::64e2c207-6f6c-4b12-b067-0de827879593" providerId="AD" clId="Web-{B73C5AE3-6BF1-41FB-9E39-205E8828BB48}" dt="2023-03-03T09:26:19.240" v="343"/>
          <ac:spMkLst>
            <pc:docMk/>
            <pc:sldMk cId="643674043" sldId="483"/>
            <ac:spMk id="12" creationId="{7F8C47DD-5096-C464-AEC9-0DDA2DE4F771}"/>
          </ac:spMkLst>
        </pc:spChg>
      </pc:sldChg>
      <pc:sldChg chg="addSp delSp modSp new del">
        <pc:chgData name="Kevin Jolly Kodiyan(UST,IN)" userId="S::245118@ust.com::64e2c207-6f6c-4b12-b067-0de827879593" providerId="AD" clId="Web-{B73C5AE3-6BF1-41FB-9E39-205E8828BB48}" dt="2023-03-03T09:24:53.331" v="318"/>
        <pc:sldMkLst>
          <pc:docMk/>
          <pc:sldMk cId="3342781301" sldId="483"/>
        </pc:sldMkLst>
        <pc:spChg chg="add del">
          <ac:chgData name="Kevin Jolly Kodiyan(UST,IN)" userId="S::245118@ust.com::64e2c207-6f6c-4b12-b067-0de827879593" providerId="AD" clId="Web-{B73C5AE3-6BF1-41FB-9E39-205E8828BB48}" dt="2023-03-03T09:24:52.175" v="317"/>
          <ac:spMkLst>
            <pc:docMk/>
            <pc:sldMk cId="3342781301" sldId="483"/>
            <ac:spMk id="2" creationId="{0DE59F94-35ED-231D-AC73-57639D692007}"/>
          </ac:spMkLst>
        </pc:spChg>
        <pc:spChg chg="add del">
          <ac:chgData name="Kevin Jolly Kodiyan(UST,IN)" userId="S::245118@ust.com::64e2c207-6f6c-4b12-b067-0de827879593" providerId="AD" clId="Web-{B73C5AE3-6BF1-41FB-9E39-205E8828BB48}" dt="2023-03-03T09:24:38.627" v="315"/>
          <ac:spMkLst>
            <pc:docMk/>
            <pc:sldMk cId="3342781301" sldId="483"/>
            <ac:spMk id="3" creationId="{B7877FED-A9DA-E64B-2E3F-53A00D5E38DC}"/>
          </ac:spMkLst>
        </pc:spChg>
        <pc:spChg chg="add del mod">
          <ac:chgData name="Kevin Jolly Kodiyan(UST,IN)" userId="S::245118@ust.com::64e2c207-6f6c-4b12-b067-0de827879593" providerId="AD" clId="Web-{B73C5AE3-6BF1-41FB-9E39-205E8828BB48}" dt="2023-03-03T09:24:50.456" v="316"/>
          <ac:spMkLst>
            <pc:docMk/>
            <pc:sldMk cId="3342781301" sldId="483"/>
            <ac:spMk id="5" creationId="{D5FF2909-786E-7491-0D23-8ACAAB1282FC}"/>
          </ac:spMkLst>
        </pc:spChg>
        <pc:spChg chg="add del mod">
          <ac:chgData name="Kevin Jolly Kodiyan(UST,IN)" userId="S::245118@ust.com::64e2c207-6f6c-4b12-b067-0de827879593" providerId="AD" clId="Web-{B73C5AE3-6BF1-41FB-9E39-205E8828BB48}" dt="2023-03-03T09:24:37.877" v="314"/>
          <ac:spMkLst>
            <pc:docMk/>
            <pc:sldMk cId="3342781301" sldId="483"/>
            <ac:spMk id="7" creationId="{0F93D81F-7943-87D0-FD0E-C1F938526354}"/>
          </ac:spMkLst>
        </pc:spChg>
      </pc:sldChg>
      <pc:sldChg chg="addSp delSp modSp new">
        <pc:chgData name="Kevin Jolly Kodiyan(UST,IN)" userId="S::245118@ust.com::64e2c207-6f6c-4b12-b067-0de827879593" providerId="AD" clId="Web-{B73C5AE3-6BF1-41FB-9E39-205E8828BB48}" dt="2023-03-03T09:38:10.262" v="547" actId="20577"/>
        <pc:sldMkLst>
          <pc:docMk/>
          <pc:sldMk cId="668979818" sldId="484"/>
        </pc:sldMkLst>
        <pc:spChg chg="del">
          <ac:chgData name="Kevin Jolly Kodiyan(UST,IN)" userId="S::245118@ust.com::64e2c207-6f6c-4b12-b067-0de827879593" providerId="AD" clId="Web-{B73C5AE3-6BF1-41FB-9E39-205E8828BB48}" dt="2023-03-03T09:28:24.634" v="400"/>
          <ac:spMkLst>
            <pc:docMk/>
            <pc:sldMk cId="668979818" sldId="484"/>
            <ac:spMk id="2" creationId="{7F42BC05-C3AA-ECA3-9FEB-4721D29A8E3F}"/>
          </ac:spMkLst>
        </pc:spChg>
        <pc:spChg chg="del">
          <ac:chgData name="Kevin Jolly Kodiyan(UST,IN)" userId="S::245118@ust.com::64e2c207-6f6c-4b12-b067-0de827879593" providerId="AD" clId="Web-{B73C5AE3-6BF1-41FB-9E39-205E8828BB48}" dt="2023-03-03T09:28:28.588" v="402"/>
          <ac:spMkLst>
            <pc:docMk/>
            <pc:sldMk cId="668979818" sldId="484"/>
            <ac:spMk id="3" creationId="{04899FB2-E0FC-2EB0-D448-79F224538EF0}"/>
          </ac:spMkLst>
        </pc:spChg>
        <pc:spChg chg="add mod">
          <ac:chgData name="Kevin Jolly Kodiyan(UST,IN)" userId="S::245118@ust.com::64e2c207-6f6c-4b12-b067-0de827879593" providerId="AD" clId="Web-{B73C5AE3-6BF1-41FB-9E39-205E8828BB48}" dt="2023-03-03T09:28:26.103" v="401"/>
          <ac:spMkLst>
            <pc:docMk/>
            <pc:sldMk cId="668979818" sldId="484"/>
            <ac:spMk id="5" creationId="{B21E5E8C-BDE2-9E16-EABC-6F0005970E91}"/>
          </ac:spMkLst>
        </pc:spChg>
        <pc:spChg chg="add mod">
          <ac:chgData name="Kevin Jolly Kodiyan(UST,IN)" userId="S::245118@ust.com::64e2c207-6f6c-4b12-b067-0de827879593" providerId="AD" clId="Web-{B73C5AE3-6BF1-41FB-9E39-205E8828BB48}" dt="2023-03-03T09:38:10.262" v="547" actId="20577"/>
          <ac:spMkLst>
            <pc:docMk/>
            <pc:sldMk cId="668979818" sldId="484"/>
            <ac:spMk id="7" creationId="{017E012E-0176-A485-7F70-99C5AB906D99}"/>
          </ac:spMkLst>
        </pc:spChg>
      </pc:sldChg>
    </pc:docChg>
  </pc:docChgLst>
  <pc:docChgLst>
    <pc:chgData name="Sagar Saji(UST,IN)" userId="S::245195@ust.com::980df64d-5caf-4840-84a9-3f074df362b0" providerId="AD" clId="Web-{9BC24B3B-AF57-4B3C-871B-5CB608D76B43}"/>
    <pc:docChg chg="modSld">
      <pc:chgData name="Sagar Saji(UST,IN)" userId="S::245195@ust.com::980df64d-5caf-4840-84a9-3f074df362b0" providerId="AD" clId="Web-{9BC24B3B-AF57-4B3C-871B-5CB608D76B43}" dt="2023-02-28T09:47:26.569" v="5" actId="1076"/>
      <pc:docMkLst>
        <pc:docMk/>
      </pc:docMkLst>
      <pc:sldChg chg="addSp delSp modSp">
        <pc:chgData name="Sagar Saji(UST,IN)" userId="S::245195@ust.com::980df64d-5caf-4840-84a9-3f074df362b0" providerId="AD" clId="Web-{9BC24B3B-AF57-4B3C-871B-5CB608D76B43}" dt="2023-02-28T09:47:26.569" v="5" actId="1076"/>
        <pc:sldMkLst>
          <pc:docMk/>
          <pc:sldMk cId="313684081" sldId="261"/>
        </pc:sldMkLst>
        <pc:spChg chg="mod">
          <ac:chgData name="Sagar Saji(UST,IN)" userId="S::245195@ust.com::980df64d-5caf-4840-84a9-3f074df362b0" providerId="AD" clId="Web-{9BC24B3B-AF57-4B3C-871B-5CB608D76B43}" dt="2023-02-28T09:47:26.569" v="5" actId="1076"/>
          <ac:spMkLst>
            <pc:docMk/>
            <pc:sldMk cId="313684081" sldId="261"/>
            <ac:spMk id="2" creationId="{497B2FB9-6C51-1445-BC11-04883C367D48}"/>
          </ac:spMkLst>
        </pc:spChg>
        <pc:spChg chg="del mod">
          <ac:chgData name="Sagar Saji(UST,IN)" userId="S::245195@ust.com::980df64d-5caf-4840-84a9-3f074df362b0" providerId="AD" clId="Web-{9BC24B3B-AF57-4B3C-871B-5CB608D76B43}" dt="2023-02-28T09:46:49.334" v="2"/>
          <ac:spMkLst>
            <pc:docMk/>
            <pc:sldMk cId="313684081" sldId="261"/>
            <ac:spMk id="3" creationId="{F367E80B-4AFD-0740-84F0-3356AEDB81C2}"/>
          </ac:spMkLst>
        </pc:spChg>
        <pc:spChg chg="add mod">
          <ac:chgData name="Sagar Saji(UST,IN)" userId="S::245195@ust.com::980df64d-5caf-4840-84a9-3f074df362b0" providerId="AD" clId="Web-{9BC24B3B-AF57-4B3C-871B-5CB608D76B43}" dt="2023-02-28T09:47:08.334" v="4" actId="14100"/>
          <ac:spMkLst>
            <pc:docMk/>
            <pc:sldMk cId="313684081" sldId="261"/>
            <ac:spMk id="4" creationId="{7042B518-001F-14D6-A1FA-D06318ED7B2F}"/>
          </ac:spMkLst>
        </pc:spChg>
      </pc:sldChg>
    </pc:docChg>
  </pc:docChgLst>
  <pc:docChgLst>
    <pc:chgData name="Sagar Saji(UST,IN)" userId="S::245195@ust.com::980df64d-5caf-4840-84a9-3f074df362b0" providerId="AD" clId="Web-{5843400D-09C7-4901-95A5-7B8E850342A8}"/>
    <pc:docChg chg="modSld">
      <pc:chgData name="Sagar Saji(UST,IN)" userId="S::245195@ust.com::980df64d-5caf-4840-84a9-3f074df362b0" providerId="AD" clId="Web-{5843400D-09C7-4901-95A5-7B8E850342A8}" dt="2023-02-28T09:58:05.651" v="7" actId="14100"/>
      <pc:docMkLst>
        <pc:docMk/>
      </pc:docMkLst>
      <pc:sldChg chg="modSp">
        <pc:chgData name="Sagar Saji(UST,IN)" userId="S::245195@ust.com::980df64d-5caf-4840-84a9-3f074df362b0" providerId="AD" clId="Web-{5843400D-09C7-4901-95A5-7B8E850342A8}" dt="2023-02-28T09:58:05.651" v="7" actId="14100"/>
        <pc:sldMkLst>
          <pc:docMk/>
          <pc:sldMk cId="1696494379" sldId="437"/>
        </pc:sldMkLst>
        <pc:spChg chg="mod">
          <ac:chgData name="Sagar Saji(UST,IN)" userId="S::245195@ust.com::980df64d-5caf-4840-84a9-3f074df362b0" providerId="AD" clId="Web-{5843400D-09C7-4901-95A5-7B8E850342A8}" dt="2023-02-28T09:58:05.651" v="7" actId="14100"/>
          <ac:spMkLst>
            <pc:docMk/>
            <pc:sldMk cId="1696494379" sldId="437"/>
            <ac:spMk id="4" creationId="{7042B518-001F-14D6-A1FA-D06318ED7B2F}"/>
          </ac:spMkLst>
        </pc:spChg>
      </pc:sldChg>
    </pc:docChg>
  </pc:docChgLst>
  <pc:docChgLst>
    <pc:chgData name="Samyuktha Sudhakaran(UST,IN)" userId="S::245106@ust.com::20d18b97-201a-4d0e-b6d2-189a2e62d98f" providerId="AD" clId="Web-{73F11342-77D6-4FA0-BA37-A3E7EF2E3658}"/>
    <pc:docChg chg="delSld modSld">
      <pc:chgData name="Samyuktha Sudhakaran(UST,IN)" userId="S::245106@ust.com::20d18b97-201a-4d0e-b6d2-189a2e62d98f" providerId="AD" clId="Web-{73F11342-77D6-4FA0-BA37-A3E7EF2E3658}" dt="2023-04-25T09:49:23.091" v="288" actId="20577"/>
      <pc:docMkLst>
        <pc:docMk/>
      </pc:docMkLst>
      <pc:sldChg chg="modSp">
        <pc:chgData name="Samyuktha Sudhakaran(UST,IN)" userId="S::245106@ust.com::20d18b97-201a-4d0e-b6d2-189a2e62d98f" providerId="AD" clId="Web-{73F11342-77D6-4FA0-BA37-A3E7EF2E3658}" dt="2023-04-25T09:40:45.774" v="275" actId="20577"/>
        <pc:sldMkLst>
          <pc:docMk/>
          <pc:sldMk cId="313684081" sldId="261"/>
        </pc:sldMkLst>
        <pc:spChg chg="mod">
          <ac:chgData name="Samyuktha Sudhakaran(UST,IN)" userId="S::245106@ust.com::20d18b97-201a-4d0e-b6d2-189a2e62d98f" providerId="AD" clId="Web-{73F11342-77D6-4FA0-BA37-A3E7EF2E3658}" dt="2023-04-25T09:40:45.774" v="275" actId="20577"/>
          <ac:spMkLst>
            <pc:docMk/>
            <pc:sldMk cId="313684081" sldId="261"/>
            <ac:spMk id="4" creationId="{7042B518-001F-14D6-A1FA-D06318ED7B2F}"/>
          </ac:spMkLst>
        </pc:spChg>
      </pc:sldChg>
      <pc:sldChg chg="modSp">
        <pc:chgData name="Samyuktha Sudhakaran(UST,IN)" userId="S::245106@ust.com::20d18b97-201a-4d0e-b6d2-189a2e62d98f" providerId="AD" clId="Web-{73F11342-77D6-4FA0-BA37-A3E7EF2E3658}" dt="2023-04-25T09:39:50.303" v="270" actId="1076"/>
        <pc:sldMkLst>
          <pc:docMk/>
          <pc:sldMk cId="3675081896" sldId="436"/>
        </pc:sldMkLst>
        <pc:spChg chg="mod">
          <ac:chgData name="Samyuktha Sudhakaran(UST,IN)" userId="S::245106@ust.com::20d18b97-201a-4d0e-b6d2-189a2e62d98f" providerId="AD" clId="Web-{73F11342-77D6-4FA0-BA37-A3E7EF2E3658}" dt="2023-04-25T09:39:31.115" v="268" actId="14100"/>
          <ac:spMkLst>
            <pc:docMk/>
            <pc:sldMk cId="3675081896" sldId="436"/>
            <ac:spMk id="4" creationId="{7042B518-001F-14D6-A1FA-D06318ED7B2F}"/>
          </ac:spMkLst>
        </pc:spChg>
        <pc:picChg chg="mod">
          <ac:chgData name="Samyuktha Sudhakaran(UST,IN)" userId="S::245106@ust.com::20d18b97-201a-4d0e-b6d2-189a2e62d98f" providerId="AD" clId="Web-{73F11342-77D6-4FA0-BA37-A3E7EF2E3658}" dt="2023-04-25T09:39:50.303" v="270" actId="1076"/>
          <ac:picMkLst>
            <pc:docMk/>
            <pc:sldMk cId="3675081896" sldId="436"/>
            <ac:picMk id="3" creationId="{045DA4CB-2191-7F17-309D-A8FCD7096A69}"/>
          </ac:picMkLst>
        </pc:picChg>
      </pc:sldChg>
      <pc:sldChg chg="modSp">
        <pc:chgData name="Samyuktha Sudhakaran(UST,IN)" userId="S::245106@ust.com::20d18b97-201a-4d0e-b6d2-189a2e62d98f" providerId="AD" clId="Web-{73F11342-77D6-4FA0-BA37-A3E7EF2E3658}" dt="2023-04-25T09:31:56.132" v="127" actId="14100"/>
        <pc:sldMkLst>
          <pc:docMk/>
          <pc:sldMk cId="1696494379" sldId="437"/>
        </pc:sldMkLst>
        <pc:spChg chg="mod">
          <ac:chgData name="Samyuktha Sudhakaran(UST,IN)" userId="S::245106@ust.com::20d18b97-201a-4d0e-b6d2-189a2e62d98f" providerId="AD" clId="Web-{73F11342-77D6-4FA0-BA37-A3E7EF2E3658}" dt="2023-04-25T09:31:56.132" v="127" actId="14100"/>
          <ac:spMkLst>
            <pc:docMk/>
            <pc:sldMk cId="1696494379" sldId="437"/>
            <ac:spMk id="4" creationId="{7042B518-001F-14D6-A1FA-D06318ED7B2F}"/>
          </ac:spMkLst>
        </pc:spChg>
      </pc:sldChg>
      <pc:sldChg chg="modSp del">
        <pc:chgData name="Samyuktha Sudhakaran(UST,IN)" userId="S::245106@ust.com::20d18b97-201a-4d0e-b6d2-189a2e62d98f" providerId="AD" clId="Web-{73F11342-77D6-4FA0-BA37-A3E7EF2E3658}" dt="2023-04-25T09:07:48.382" v="40"/>
        <pc:sldMkLst>
          <pc:docMk/>
          <pc:sldMk cId="2623629534" sldId="444"/>
        </pc:sldMkLst>
        <pc:spChg chg="mod">
          <ac:chgData name="Samyuktha Sudhakaran(UST,IN)" userId="S::245106@ust.com::20d18b97-201a-4d0e-b6d2-189a2e62d98f" providerId="AD" clId="Web-{73F11342-77D6-4FA0-BA37-A3E7EF2E3658}" dt="2023-04-25T08:59:49.241" v="9" actId="20577"/>
          <ac:spMkLst>
            <pc:docMk/>
            <pc:sldMk cId="2623629534" sldId="444"/>
            <ac:spMk id="2" creationId="{73C645FD-90D9-8D90-3D29-F6B63FCC7508}"/>
          </ac:spMkLst>
        </pc:spChg>
      </pc:sldChg>
      <pc:sldChg chg="modSp">
        <pc:chgData name="Samyuktha Sudhakaran(UST,IN)" userId="S::245106@ust.com::20d18b97-201a-4d0e-b6d2-189a2e62d98f" providerId="AD" clId="Web-{73F11342-77D6-4FA0-BA37-A3E7EF2E3658}" dt="2023-04-25T09:42:04.823" v="286" actId="20577"/>
        <pc:sldMkLst>
          <pc:docMk/>
          <pc:sldMk cId="1247842501" sldId="447"/>
        </pc:sldMkLst>
        <pc:spChg chg="mod">
          <ac:chgData name="Samyuktha Sudhakaran(UST,IN)" userId="S::245106@ust.com::20d18b97-201a-4d0e-b6d2-189a2e62d98f" providerId="AD" clId="Web-{73F11342-77D6-4FA0-BA37-A3E7EF2E3658}" dt="2023-04-25T09:42:04.823" v="286" actId="20577"/>
          <ac:spMkLst>
            <pc:docMk/>
            <pc:sldMk cId="1247842501" sldId="447"/>
            <ac:spMk id="3" creationId="{DC42815A-FE4A-D0ED-FE39-CB8E3C451A83}"/>
          </ac:spMkLst>
        </pc:spChg>
      </pc:sldChg>
      <pc:sldChg chg="modSp">
        <pc:chgData name="Samyuktha Sudhakaran(UST,IN)" userId="S::245106@ust.com::20d18b97-201a-4d0e-b6d2-189a2e62d98f" providerId="AD" clId="Web-{73F11342-77D6-4FA0-BA37-A3E7EF2E3658}" dt="2023-04-25T09:49:23.091" v="288" actId="20577"/>
        <pc:sldMkLst>
          <pc:docMk/>
          <pc:sldMk cId="2568868326" sldId="450"/>
        </pc:sldMkLst>
        <pc:spChg chg="mod">
          <ac:chgData name="Samyuktha Sudhakaran(UST,IN)" userId="S::245106@ust.com::20d18b97-201a-4d0e-b6d2-189a2e62d98f" providerId="AD" clId="Web-{73F11342-77D6-4FA0-BA37-A3E7EF2E3658}" dt="2023-04-25T09:49:23.091" v="288" actId="20577"/>
          <ac:spMkLst>
            <pc:docMk/>
            <pc:sldMk cId="2568868326" sldId="450"/>
            <ac:spMk id="3" creationId="{FC4297F0-B518-9CED-8ABF-8875210C6C21}"/>
          </ac:spMkLst>
        </pc:spChg>
      </pc:sldChg>
      <pc:sldChg chg="modSp">
        <pc:chgData name="Samyuktha Sudhakaran(UST,IN)" userId="S::245106@ust.com::20d18b97-201a-4d0e-b6d2-189a2e62d98f" providerId="AD" clId="Web-{73F11342-77D6-4FA0-BA37-A3E7EF2E3658}" dt="2023-04-25T09:15:10.381" v="80" actId="20577"/>
        <pc:sldMkLst>
          <pc:docMk/>
          <pc:sldMk cId="3962952328" sldId="453"/>
        </pc:sldMkLst>
        <pc:spChg chg="mod">
          <ac:chgData name="Samyuktha Sudhakaran(UST,IN)" userId="S::245106@ust.com::20d18b97-201a-4d0e-b6d2-189a2e62d98f" providerId="AD" clId="Web-{73F11342-77D6-4FA0-BA37-A3E7EF2E3658}" dt="2023-04-25T09:15:10.381" v="80" actId="20577"/>
          <ac:spMkLst>
            <pc:docMk/>
            <pc:sldMk cId="3962952328" sldId="453"/>
            <ac:spMk id="3" creationId="{E5C652DB-AC97-E1D6-EBB4-DBC73FE0A780}"/>
          </ac:spMkLst>
        </pc:spChg>
      </pc:sldChg>
      <pc:sldChg chg="del">
        <pc:chgData name="Samyuktha Sudhakaran(UST,IN)" userId="S::245106@ust.com::20d18b97-201a-4d0e-b6d2-189a2e62d98f" providerId="AD" clId="Web-{73F11342-77D6-4FA0-BA37-A3E7EF2E3658}" dt="2023-04-25T08:58:36.239" v="1"/>
        <pc:sldMkLst>
          <pc:docMk/>
          <pc:sldMk cId="2902643640" sldId="455"/>
        </pc:sldMkLst>
      </pc:sldChg>
      <pc:sldChg chg="del">
        <pc:chgData name="Samyuktha Sudhakaran(UST,IN)" userId="S::245106@ust.com::20d18b97-201a-4d0e-b6d2-189a2e62d98f" providerId="AD" clId="Web-{73F11342-77D6-4FA0-BA37-A3E7EF2E3658}" dt="2023-04-25T08:58:32.536" v="0"/>
        <pc:sldMkLst>
          <pc:docMk/>
          <pc:sldMk cId="267237008" sldId="457"/>
        </pc:sldMkLst>
      </pc:sldChg>
    </pc:docChg>
  </pc:docChgLst>
  <pc:docChgLst>
    <pc:chgData name="Migha Maria Joseph(UST,IN)" userId="S::245137@ust.com::bd4fcf81-3b12-476b-94f2-c6600c64fbf4" providerId="AD" clId="Web-{F0200DC6-DC8A-4234-BDAC-D6F091ED5F8A}"/>
    <pc:docChg chg="addSld delSld modSld">
      <pc:chgData name="Migha Maria Joseph(UST,IN)" userId="S::245137@ust.com::bd4fcf81-3b12-476b-94f2-c6600c64fbf4" providerId="AD" clId="Web-{F0200DC6-DC8A-4234-BDAC-D6F091ED5F8A}" dt="2023-04-25T09:44:25.148" v="249" actId="20577"/>
      <pc:docMkLst>
        <pc:docMk/>
      </pc:docMkLst>
      <pc:sldChg chg="modSp">
        <pc:chgData name="Migha Maria Joseph(UST,IN)" userId="S::245137@ust.com::bd4fcf81-3b12-476b-94f2-c6600c64fbf4" providerId="AD" clId="Web-{F0200DC6-DC8A-4234-BDAC-D6F091ED5F8A}" dt="2023-04-25T09:29:44.776" v="46" actId="20577"/>
        <pc:sldMkLst>
          <pc:docMk/>
          <pc:sldMk cId="1696494379" sldId="437"/>
        </pc:sldMkLst>
        <pc:spChg chg="mod">
          <ac:chgData name="Migha Maria Joseph(UST,IN)" userId="S::245137@ust.com::bd4fcf81-3b12-476b-94f2-c6600c64fbf4" providerId="AD" clId="Web-{F0200DC6-DC8A-4234-BDAC-D6F091ED5F8A}" dt="2023-04-25T09:29:44.776" v="46" actId="20577"/>
          <ac:spMkLst>
            <pc:docMk/>
            <pc:sldMk cId="1696494379" sldId="437"/>
            <ac:spMk id="4" creationId="{7042B518-001F-14D6-A1FA-D06318ED7B2F}"/>
          </ac:spMkLst>
        </pc:spChg>
      </pc:sldChg>
      <pc:sldChg chg="modSp">
        <pc:chgData name="Migha Maria Joseph(UST,IN)" userId="S::245137@ust.com::bd4fcf81-3b12-476b-94f2-c6600c64fbf4" providerId="AD" clId="Web-{F0200DC6-DC8A-4234-BDAC-D6F091ED5F8A}" dt="2023-04-25T09:36:22.820" v="132" actId="20577"/>
        <pc:sldMkLst>
          <pc:docMk/>
          <pc:sldMk cId="2568868326" sldId="450"/>
        </pc:sldMkLst>
        <pc:spChg chg="mod">
          <ac:chgData name="Migha Maria Joseph(UST,IN)" userId="S::245137@ust.com::bd4fcf81-3b12-476b-94f2-c6600c64fbf4" providerId="AD" clId="Web-{F0200DC6-DC8A-4234-BDAC-D6F091ED5F8A}" dt="2023-04-25T09:30:23.840" v="57" actId="20577"/>
          <ac:spMkLst>
            <pc:docMk/>
            <pc:sldMk cId="2568868326" sldId="450"/>
            <ac:spMk id="2" creationId="{58663332-E896-334E-25D6-123C3680AD3F}"/>
          </ac:spMkLst>
        </pc:spChg>
        <pc:spChg chg="mod">
          <ac:chgData name="Migha Maria Joseph(UST,IN)" userId="S::245137@ust.com::bd4fcf81-3b12-476b-94f2-c6600c64fbf4" providerId="AD" clId="Web-{F0200DC6-DC8A-4234-BDAC-D6F091ED5F8A}" dt="2023-04-25T09:36:22.820" v="132" actId="20577"/>
          <ac:spMkLst>
            <pc:docMk/>
            <pc:sldMk cId="2568868326" sldId="450"/>
            <ac:spMk id="3" creationId="{FC4297F0-B518-9CED-8ABF-8875210C6C21}"/>
          </ac:spMkLst>
        </pc:spChg>
      </pc:sldChg>
      <pc:sldChg chg="addSp modSp del">
        <pc:chgData name="Migha Maria Joseph(UST,IN)" userId="S::245137@ust.com::bd4fcf81-3b12-476b-94f2-c6600c64fbf4" providerId="AD" clId="Web-{F0200DC6-DC8A-4234-BDAC-D6F091ED5F8A}" dt="2023-04-25T09:33:00.017" v="70"/>
        <pc:sldMkLst>
          <pc:docMk/>
          <pc:sldMk cId="3950084537" sldId="451"/>
        </pc:sldMkLst>
        <pc:spChg chg="mod">
          <ac:chgData name="Migha Maria Joseph(UST,IN)" userId="S::245137@ust.com::bd4fcf81-3b12-476b-94f2-c6600c64fbf4" providerId="AD" clId="Web-{F0200DC6-DC8A-4234-BDAC-D6F091ED5F8A}" dt="2023-04-25T09:32:11.531" v="67" actId="20577"/>
          <ac:spMkLst>
            <pc:docMk/>
            <pc:sldMk cId="3950084537" sldId="451"/>
            <ac:spMk id="2" creationId="{A8B24D61-D597-2F6B-B6F1-A4A26C71B8BC}"/>
          </ac:spMkLst>
        </pc:spChg>
        <pc:spChg chg="add mod">
          <ac:chgData name="Migha Maria Joseph(UST,IN)" userId="S::245137@ust.com::bd4fcf81-3b12-476b-94f2-c6600c64fbf4" providerId="AD" clId="Web-{F0200DC6-DC8A-4234-BDAC-D6F091ED5F8A}" dt="2023-04-25T09:32:44.266" v="69"/>
          <ac:spMkLst>
            <pc:docMk/>
            <pc:sldMk cId="3950084537" sldId="451"/>
            <ac:spMk id="4" creationId="{BD2566DB-72ED-3450-5064-73B539376346}"/>
          </ac:spMkLst>
        </pc:spChg>
      </pc:sldChg>
      <pc:sldChg chg="modSp">
        <pc:chgData name="Migha Maria Joseph(UST,IN)" userId="S::245137@ust.com::bd4fcf81-3b12-476b-94f2-c6600c64fbf4" providerId="AD" clId="Web-{F0200DC6-DC8A-4234-BDAC-D6F091ED5F8A}" dt="2023-04-25T09:29:28.042" v="44" actId="20577"/>
        <pc:sldMkLst>
          <pc:docMk/>
          <pc:sldMk cId="3962952328" sldId="453"/>
        </pc:sldMkLst>
        <pc:spChg chg="mod">
          <ac:chgData name="Migha Maria Joseph(UST,IN)" userId="S::245137@ust.com::bd4fcf81-3b12-476b-94f2-c6600c64fbf4" providerId="AD" clId="Web-{F0200DC6-DC8A-4234-BDAC-D6F091ED5F8A}" dt="2023-04-25T09:29:28.042" v="44" actId="20577"/>
          <ac:spMkLst>
            <pc:docMk/>
            <pc:sldMk cId="3962952328" sldId="453"/>
            <ac:spMk id="3" creationId="{E5C652DB-AC97-E1D6-EBB4-DBC73FE0A780}"/>
          </ac:spMkLst>
        </pc:spChg>
      </pc:sldChg>
      <pc:sldChg chg="modSp new">
        <pc:chgData name="Migha Maria Joseph(UST,IN)" userId="S::245137@ust.com::bd4fcf81-3b12-476b-94f2-c6600c64fbf4" providerId="AD" clId="Web-{F0200DC6-DC8A-4234-BDAC-D6F091ED5F8A}" dt="2023-04-25T09:43:08.301" v="247" actId="20577"/>
        <pc:sldMkLst>
          <pc:docMk/>
          <pc:sldMk cId="3844351005" sldId="454"/>
        </pc:sldMkLst>
        <pc:spChg chg="mod">
          <ac:chgData name="Migha Maria Joseph(UST,IN)" userId="S::245137@ust.com::bd4fcf81-3b12-476b-94f2-c6600c64fbf4" providerId="AD" clId="Web-{F0200DC6-DC8A-4234-BDAC-D6F091ED5F8A}" dt="2023-04-25T09:35:04.865" v="108" actId="20577"/>
          <ac:spMkLst>
            <pc:docMk/>
            <pc:sldMk cId="3844351005" sldId="454"/>
            <ac:spMk id="2" creationId="{1A0C2EA5-1F1C-5110-278A-A5D106A14920}"/>
          </ac:spMkLst>
        </pc:spChg>
        <pc:spChg chg="mod">
          <ac:chgData name="Migha Maria Joseph(UST,IN)" userId="S::245137@ust.com::bd4fcf81-3b12-476b-94f2-c6600c64fbf4" providerId="AD" clId="Web-{F0200DC6-DC8A-4234-BDAC-D6F091ED5F8A}" dt="2023-04-25T09:43:08.301" v="247" actId="20577"/>
          <ac:spMkLst>
            <pc:docMk/>
            <pc:sldMk cId="3844351005" sldId="454"/>
            <ac:spMk id="3" creationId="{B0AD3920-2CFF-F34E-2C78-4466504BD51F}"/>
          </ac:spMkLst>
        </pc:spChg>
      </pc:sldChg>
      <pc:sldChg chg="modSp new del">
        <pc:chgData name="Migha Maria Joseph(UST,IN)" userId="S::245137@ust.com::bd4fcf81-3b12-476b-94f2-c6600c64fbf4" providerId="AD" clId="Web-{F0200DC6-DC8A-4234-BDAC-D6F091ED5F8A}" dt="2023-04-25T09:33:16.908" v="75"/>
        <pc:sldMkLst>
          <pc:docMk/>
          <pc:sldMk cId="4182063987" sldId="454"/>
        </pc:sldMkLst>
        <pc:spChg chg="mod">
          <ac:chgData name="Migha Maria Joseph(UST,IN)" userId="S::245137@ust.com::bd4fcf81-3b12-476b-94f2-c6600c64fbf4" providerId="AD" clId="Web-{F0200DC6-DC8A-4234-BDAC-D6F091ED5F8A}" dt="2023-04-25T09:33:14.627" v="74" actId="20577"/>
          <ac:spMkLst>
            <pc:docMk/>
            <pc:sldMk cId="4182063987" sldId="454"/>
            <ac:spMk id="3" creationId="{F7CDBC7C-1185-86EF-2E83-5A82E1199E5C}"/>
          </ac:spMkLst>
        </pc:spChg>
      </pc:sldChg>
      <pc:sldChg chg="modSp new">
        <pc:chgData name="Migha Maria Joseph(UST,IN)" userId="S::245137@ust.com::bd4fcf81-3b12-476b-94f2-c6600c64fbf4" providerId="AD" clId="Web-{F0200DC6-DC8A-4234-BDAC-D6F091ED5F8A}" dt="2023-04-25T09:44:25.148" v="249" actId="20577"/>
        <pc:sldMkLst>
          <pc:docMk/>
          <pc:sldMk cId="2470882711" sldId="455"/>
        </pc:sldMkLst>
        <pc:spChg chg="mod">
          <ac:chgData name="Migha Maria Joseph(UST,IN)" userId="S::245137@ust.com::bd4fcf81-3b12-476b-94f2-c6600c64fbf4" providerId="AD" clId="Web-{F0200DC6-DC8A-4234-BDAC-D6F091ED5F8A}" dt="2023-04-25T09:38:14.917" v="145" actId="20577"/>
          <ac:spMkLst>
            <pc:docMk/>
            <pc:sldMk cId="2470882711" sldId="455"/>
            <ac:spMk id="2" creationId="{06752FB6-E1C0-CE5C-CC12-A04F4C44E978}"/>
          </ac:spMkLst>
        </pc:spChg>
        <pc:spChg chg="mod">
          <ac:chgData name="Migha Maria Joseph(UST,IN)" userId="S::245137@ust.com::bd4fcf81-3b12-476b-94f2-c6600c64fbf4" providerId="AD" clId="Web-{F0200DC6-DC8A-4234-BDAC-D6F091ED5F8A}" dt="2023-04-25T09:44:25.148" v="249" actId="20577"/>
          <ac:spMkLst>
            <pc:docMk/>
            <pc:sldMk cId="2470882711" sldId="455"/>
            <ac:spMk id="3" creationId="{12CB9599-D7C6-DA39-5778-58EC7408E87F}"/>
          </ac:spMkLst>
        </pc:spChg>
      </pc:sldChg>
    </pc:docChg>
  </pc:docChgLst>
  <pc:docChgLst>
    <pc:chgData name="Kevin Jolly Kodiyan(UST,IN)" userId="S::245118@ust.com::64e2c207-6f6c-4b12-b067-0de827879593" providerId="AD" clId="Web-{AB5C4F11-B2F2-4370-B0C3-88297EC3313B}"/>
    <pc:docChg chg="modSld">
      <pc:chgData name="Kevin Jolly Kodiyan(UST,IN)" userId="S::245118@ust.com::64e2c207-6f6c-4b12-b067-0de827879593" providerId="AD" clId="Web-{AB5C4F11-B2F2-4370-B0C3-88297EC3313B}" dt="2023-04-25T09:45:58.019" v="46" actId="14100"/>
      <pc:docMkLst>
        <pc:docMk/>
      </pc:docMkLst>
      <pc:sldChg chg="modSp">
        <pc:chgData name="Kevin Jolly Kodiyan(UST,IN)" userId="S::245118@ust.com::64e2c207-6f6c-4b12-b067-0de827879593" providerId="AD" clId="Web-{AB5C4F11-B2F2-4370-B0C3-88297EC3313B}" dt="2023-04-25T09:40:06.122" v="3" actId="20577"/>
        <pc:sldMkLst>
          <pc:docMk/>
          <pc:sldMk cId="1615313149" sldId="446"/>
        </pc:sldMkLst>
        <pc:spChg chg="mod">
          <ac:chgData name="Kevin Jolly Kodiyan(UST,IN)" userId="S::245118@ust.com::64e2c207-6f6c-4b12-b067-0de827879593" providerId="AD" clId="Web-{AB5C4F11-B2F2-4370-B0C3-88297EC3313B}" dt="2023-04-25T09:40:06.122" v="3" actId="20577"/>
          <ac:spMkLst>
            <pc:docMk/>
            <pc:sldMk cId="1615313149" sldId="446"/>
            <ac:spMk id="3" creationId="{18BACB6B-32AA-E778-8930-2D92999B7036}"/>
          </ac:spMkLst>
        </pc:spChg>
      </pc:sldChg>
      <pc:sldChg chg="modSp">
        <pc:chgData name="Kevin Jolly Kodiyan(UST,IN)" userId="S::245118@ust.com::64e2c207-6f6c-4b12-b067-0de827879593" providerId="AD" clId="Web-{AB5C4F11-B2F2-4370-B0C3-88297EC3313B}" dt="2023-04-25T09:45:58.019" v="46" actId="14100"/>
        <pc:sldMkLst>
          <pc:docMk/>
          <pc:sldMk cId="3844351005" sldId="454"/>
        </pc:sldMkLst>
        <pc:spChg chg="mod">
          <ac:chgData name="Kevin Jolly Kodiyan(UST,IN)" userId="S::245118@ust.com::64e2c207-6f6c-4b12-b067-0de827879593" providerId="AD" clId="Web-{AB5C4F11-B2F2-4370-B0C3-88297EC3313B}" dt="2023-04-25T09:45:58.019" v="46" actId="14100"/>
          <ac:spMkLst>
            <pc:docMk/>
            <pc:sldMk cId="3844351005" sldId="454"/>
            <ac:spMk id="3" creationId="{B0AD3920-2CFF-F34E-2C78-4466504BD51F}"/>
          </ac:spMkLst>
        </pc:spChg>
      </pc:sldChg>
      <pc:sldChg chg="modSp">
        <pc:chgData name="Kevin Jolly Kodiyan(UST,IN)" userId="S::245118@ust.com::64e2c207-6f6c-4b12-b067-0de827879593" providerId="AD" clId="Web-{AB5C4F11-B2F2-4370-B0C3-88297EC3313B}" dt="2023-04-25T09:44:07.080" v="44" actId="20577"/>
        <pc:sldMkLst>
          <pc:docMk/>
          <pc:sldMk cId="2470882711" sldId="455"/>
        </pc:sldMkLst>
        <pc:spChg chg="mod">
          <ac:chgData name="Kevin Jolly Kodiyan(UST,IN)" userId="S::245118@ust.com::64e2c207-6f6c-4b12-b067-0de827879593" providerId="AD" clId="Web-{AB5C4F11-B2F2-4370-B0C3-88297EC3313B}" dt="2023-04-25T09:44:07.080" v="44" actId="20577"/>
          <ac:spMkLst>
            <pc:docMk/>
            <pc:sldMk cId="2470882711" sldId="455"/>
            <ac:spMk id="3" creationId="{12CB9599-D7C6-DA39-5778-58EC7408E87F}"/>
          </ac:spMkLst>
        </pc:spChg>
      </pc:sldChg>
    </pc:docChg>
  </pc:docChgLst>
  <pc:docChgLst>
    <pc:chgData name="Migha Maria Joseph(UST,IN)" userId="S::245137@ust.com::bd4fcf81-3b12-476b-94f2-c6600c64fbf4" providerId="AD" clId="Web-{A4049D70-9E00-4D36-BE0C-6A050412888F}"/>
    <pc:docChg chg="addSld delSld modSld sldOrd">
      <pc:chgData name="Migha Maria Joseph(UST,IN)" userId="S::245137@ust.com::bd4fcf81-3b12-476b-94f2-c6600c64fbf4" providerId="AD" clId="Web-{A4049D70-9E00-4D36-BE0C-6A050412888F}" dt="2023-02-28T12:05:55.236" v="314" actId="20577"/>
      <pc:docMkLst>
        <pc:docMk/>
      </pc:docMkLst>
      <pc:sldChg chg="modSp">
        <pc:chgData name="Migha Maria Joseph(UST,IN)" userId="S::245137@ust.com::bd4fcf81-3b12-476b-94f2-c6600c64fbf4" providerId="AD" clId="Web-{A4049D70-9E00-4D36-BE0C-6A050412888F}" dt="2023-02-28T12:02:05.620" v="300" actId="20577"/>
        <pc:sldMkLst>
          <pc:docMk/>
          <pc:sldMk cId="313684081" sldId="261"/>
        </pc:sldMkLst>
        <pc:spChg chg="mod">
          <ac:chgData name="Migha Maria Joseph(UST,IN)" userId="S::245137@ust.com::bd4fcf81-3b12-476b-94f2-c6600c64fbf4" providerId="AD" clId="Web-{A4049D70-9E00-4D36-BE0C-6A050412888F}" dt="2023-02-28T12:02:05.620" v="300" actId="20577"/>
          <ac:spMkLst>
            <pc:docMk/>
            <pc:sldMk cId="313684081" sldId="261"/>
            <ac:spMk id="4" creationId="{7042B518-001F-14D6-A1FA-D06318ED7B2F}"/>
          </ac:spMkLst>
        </pc:spChg>
      </pc:sldChg>
      <pc:sldChg chg="modSp ord">
        <pc:chgData name="Migha Maria Joseph(UST,IN)" userId="S::245137@ust.com::bd4fcf81-3b12-476b-94f2-c6600c64fbf4" providerId="AD" clId="Web-{A4049D70-9E00-4D36-BE0C-6A050412888F}" dt="2023-02-28T11:47:40.436" v="133"/>
        <pc:sldMkLst>
          <pc:docMk/>
          <pc:sldMk cId="1696494379" sldId="437"/>
        </pc:sldMkLst>
        <pc:spChg chg="mod">
          <ac:chgData name="Migha Maria Joseph(UST,IN)" userId="S::245137@ust.com::bd4fcf81-3b12-476b-94f2-c6600c64fbf4" providerId="AD" clId="Web-{A4049D70-9E00-4D36-BE0C-6A050412888F}" dt="2023-02-28T11:30:07.763" v="23" actId="20577"/>
          <ac:spMkLst>
            <pc:docMk/>
            <pc:sldMk cId="1696494379" sldId="437"/>
            <ac:spMk id="4" creationId="{7042B518-001F-14D6-A1FA-D06318ED7B2F}"/>
          </ac:spMkLst>
        </pc:spChg>
      </pc:sldChg>
      <pc:sldChg chg="new">
        <pc:chgData name="Migha Maria Joseph(UST,IN)" userId="S::245137@ust.com::bd4fcf81-3b12-476b-94f2-c6600c64fbf4" providerId="AD" clId="Web-{A4049D70-9E00-4D36-BE0C-6A050412888F}" dt="2023-02-28T11:26:55.319" v="0"/>
        <pc:sldMkLst>
          <pc:docMk/>
          <pc:sldMk cId="2623629534" sldId="444"/>
        </pc:sldMkLst>
      </pc:sldChg>
      <pc:sldChg chg="new">
        <pc:chgData name="Migha Maria Joseph(UST,IN)" userId="S::245137@ust.com::bd4fcf81-3b12-476b-94f2-c6600c64fbf4" providerId="AD" clId="Web-{A4049D70-9E00-4D36-BE0C-6A050412888F}" dt="2023-02-28T11:26:59.444" v="1"/>
        <pc:sldMkLst>
          <pc:docMk/>
          <pc:sldMk cId="1484123600" sldId="445"/>
        </pc:sldMkLst>
      </pc:sldChg>
      <pc:sldChg chg="modSp new">
        <pc:chgData name="Migha Maria Joseph(UST,IN)" userId="S::245137@ust.com::bd4fcf81-3b12-476b-94f2-c6600c64fbf4" providerId="AD" clId="Web-{A4049D70-9E00-4D36-BE0C-6A050412888F}" dt="2023-02-28T12:04:20.905" v="309" actId="20577"/>
        <pc:sldMkLst>
          <pc:docMk/>
          <pc:sldMk cId="1615313149" sldId="446"/>
        </pc:sldMkLst>
        <pc:spChg chg="mod">
          <ac:chgData name="Migha Maria Joseph(UST,IN)" userId="S::245137@ust.com::bd4fcf81-3b12-476b-94f2-c6600c64fbf4" providerId="AD" clId="Web-{A4049D70-9E00-4D36-BE0C-6A050412888F}" dt="2023-02-28T11:36:39.213" v="76" actId="20577"/>
          <ac:spMkLst>
            <pc:docMk/>
            <pc:sldMk cId="1615313149" sldId="446"/>
            <ac:spMk id="2" creationId="{4313E763-6D8F-8FD7-0747-AC02ACC2B3A5}"/>
          </ac:spMkLst>
        </pc:spChg>
        <pc:spChg chg="mod">
          <ac:chgData name="Migha Maria Joseph(UST,IN)" userId="S::245137@ust.com::bd4fcf81-3b12-476b-94f2-c6600c64fbf4" providerId="AD" clId="Web-{A4049D70-9E00-4D36-BE0C-6A050412888F}" dt="2023-02-28T12:04:20.905" v="309" actId="20577"/>
          <ac:spMkLst>
            <pc:docMk/>
            <pc:sldMk cId="1615313149" sldId="446"/>
            <ac:spMk id="3" creationId="{18BACB6B-32AA-E778-8930-2D92999B7036}"/>
          </ac:spMkLst>
        </pc:spChg>
      </pc:sldChg>
      <pc:sldChg chg="modSp new">
        <pc:chgData name="Migha Maria Joseph(UST,IN)" userId="S::245137@ust.com::bd4fcf81-3b12-476b-94f2-c6600c64fbf4" providerId="AD" clId="Web-{A4049D70-9E00-4D36-BE0C-6A050412888F}" dt="2023-02-28T12:05:35.220" v="313" actId="20577"/>
        <pc:sldMkLst>
          <pc:docMk/>
          <pc:sldMk cId="1247842501" sldId="447"/>
        </pc:sldMkLst>
        <pc:spChg chg="mod">
          <ac:chgData name="Migha Maria Joseph(UST,IN)" userId="S::245137@ust.com::bd4fcf81-3b12-476b-94f2-c6600c64fbf4" providerId="AD" clId="Web-{A4049D70-9E00-4D36-BE0C-6A050412888F}" dt="2023-02-28T11:36:34.572" v="74" actId="20577"/>
          <ac:spMkLst>
            <pc:docMk/>
            <pc:sldMk cId="1247842501" sldId="447"/>
            <ac:spMk id="2" creationId="{34E11486-2E52-9649-AB56-06F4F180D1F2}"/>
          </ac:spMkLst>
        </pc:spChg>
        <pc:spChg chg="mod">
          <ac:chgData name="Migha Maria Joseph(UST,IN)" userId="S::245137@ust.com::bd4fcf81-3b12-476b-94f2-c6600c64fbf4" providerId="AD" clId="Web-{A4049D70-9E00-4D36-BE0C-6A050412888F}" dt="2023-02-28T12:05:35.220" v="313" actId="20577"/>
          <ac:spMkLst>
            <pc:docMk/>
            <pc:sldMk cId="1247842501" sldId="447"/>
            <ac:spMk id="3" creationId="{DC42815A-FE4A-D0ED-FE39-CB8E3C451A83}"/>
          </ac:spMkLst>
        </pc:spChg>
      </pc:sldChg>
      <pc:sldChg chg="modSp new ord">
        <pc:chgData name="Migha Maria Joseph(UST,IN)" userId="S::245137@ust.com::bd4fcf81-3b12-476b-94f2-c6600c64fbf4" providerId="AD" clId="Web-{A4049D70-9E00-4D36-BE0C-6A050412888F}" dt="2023-02-28T12:03:30.810" v="306" actId="20577"/>
        <pc:sldMkLst>
          <pc:docMk/>
          <pc:sldMk cId="4147590745" sldId="448"/>
        </pc:sldMkLst>
        <pc:spChg chg="mod">
          <ac:chgData name="Migha Maria Joseph(UST,IN)" userId="S::245137@ust.com::bd4fcf81-3b12-476b-94f2-c6600c64fbf4" providerId="AD" clId="Web-{A4049D70-9E00-4D36-BE0C-6A050412888F}" dt="2023-02-28T11:38:07.715" v="86" actId="20577"/>
          <ac:spMkLst>
            <pc:docMk/>
            <pc:sldMk cId="4147590745" sldId="448"/>
            <ac:spMk id="2" creationId="{E7D6BBBC-8EE4-C648-B1B8-6F38B6F409FB}"/>
          </ac:spMkLst>
        </pc:spChg>
        <pc:spChg chg="mod">
          <ac:chgData name="Migha Maria Joseph(UST,IN)" userId="S::245137@ust.com::bd4fcf81-3b12-476b-94f2-c6600c64fbf4" providerId="AD" clId="Web-{A4049D70-9E00-4D36-BE0C-6A050412888F}" dt="2023-02-28T12:03:30.810" v="306" actId="20577"/>
          <ac:spMkLst>
            <pc:docMk/>
            <pc:sldMk cId="4147590745" sldId="448"/>
            <ac:spMk id="3" creationId="{FB76FF58-27F7-770E-22C8-7F234C14AE2D}"/>
          </ac:spMkLst>
        </pc:spChg>
      </pc:sldChg>
      <pc:sldChg chg="modSp new">
        <pc:chgData name="Migha Maria Joseph(UST,IN)" userId="S::245137@ust.com::bd4fcf81-3b12-476b-94f2-c6600c64fbf4" providerId="AD" clId="Web-{A4049D70-9E00-4D36-BE0C-6A050412888F}" dt="2023-02-28T12:05:55.236" v="314" actId="20577"/>
        <pc:sldMkLst>
          <pc:docMk/>
          <pc:sldMk cId="893502733" sldId="449"/>
        </pc:sldMkLst>
        <pc:spChg chg="mod">
          <ac:chgData name="Migha Maria Joseph(UST,IN)" userId="S::245137@ust.com::bd4fcf81-3b12-476b-94f2-c6600c64fbf4" providerId="AD" clId="Web-{A4049D70-9E00-4D36-BE0C-6A050412888F}" dt="2023-02-28T12:02:32.042" v="302" actId="20577"/>
          <ac:spMkLst>
            <pc:docMk/>
            <pc:sldMk cId="893502733" sldId="449"/>
            <ac:spMk id="2" creationId="{4824588F-ED76-55A8-92A5-2BA65D49E6AC}"/>
          </ac:spMkLst>
        </pc:spChg>
        <pc:spChg chg="mod">
          <ac:chgData name="Migha Maria Joseph(UST,IN)" userId="S::245137@ust.com::bd4fcf81-3b12-476b-94f2-c6600c64fbf4" providerId="AD" clId="Web-{A4049D70-9E00-4D36-BE0C-6A050412888F}" dt="2023-02-28T12:05:55.236" v="314" actId="20577"/>
          <ac:spMkLst>
            <pc:docMk/>
            <pc:sldMk cId="893502733" sldId="449"/>
            <ac:spMk id="3" creationId="{C8241D56-A94B-F937-15B3-E95F978C1B13}"/>
          </ac:spMkLst>
        </pc:spChg>
      </pc:sldChg>
      <pc:sldChg chg="modSp new">
        <pc:chgData name="Migha Maria Joseph(UST,IN)" userId="S::245137@ust.com::bd4fcf81-3b12-476b-94f2-c6600c64fbf4" providerId="AD" clId="Web-{A4049D70-9E00-4D36-BE0C-6A050412888F}" dt="2023-02-28T11:48:43.376" v="139" actId="20577"/>
        <pc:sldMkLst>
          <pc:docMk/>
          <pc:sldMk cId="2568868326" sldId="450"/>
        </pc:sldMkLst>
        <pc:spChg chg="mod">
          <ac:chgData name="Migha Maria Joseph(UST,IN)" userId="S::245137@ust.com::bd4fcf81-3b12-476b-94f2-c6600c64fbf4" providerId="AD" clId="Web-{A4049D70-9E00-4D36-BE0C-6A050412888F}" dt="2023-02-28T11:47:52.452" v="135" actId="20577"/>
          <ac:spMkLst>
            <pc:docMk/>
            <pc:sldMk cId="2568868326" sldId="450"/>
            <ac:spMk id="2" creationId="{58663332-E896-334E-25D6-123C3680AD3F}"/>
          </ac:spMkLst>
        </pc:spChg>
        <pc:spChg chg="mod">
          <ac:chgData name="Migha Maria Joseph(UST,IN)" userId="S::245137@ust.com::bd4fcf81-3b12-476b-94f2-c6600c64fbf4" providerId="AD" clId="Web-{A4049D70-9E00-4D36-BE0C-6A050412888F}" dt="2023-02-28T11:48:43.376" v="139" actId="20577"/>
          <ac:spMkLst>
            <pc:docMk/>
            <pc:sldMk cId="2568868326" sldId="450"/>
            <ac:spMk id="3" creationId="{FC4297F0-B518-9CED-8ABF-8875210C6C21}"/>
          </ac:spMkLst>
        </pc:spChg>
      </pc:sldChg>
      <pc:sldChg chg="modSp new">
        <pc:chgData name="Migha Maria Joseph(UST,IN)" userId="S::245137@ust.com::bd4fcf81-3b12-476b-94f2-c6600c64fbf4" providerId="AD" clId="Web-{A4049D70-9E00-4D36-BE0C-6A050412888F}" dt="2023-02-28T12:00:04.585" v="291" actId="20577"/>
        <pc:sldMkLst>
          <pc:docMk/>
          <pc:sldMk cId="3950084537" sldId="451"/>
        </pc:sldMkLst>
        <pc:spChg chg="mod">
          <ac:chgData name="Migha Maria Joseph(UST,IN)" userId="S::245137@ust.com::bd4fcf81-3b12-476b-94f2-c6600c64fbf4" providerId="AD" clId="Web-{A4049D70-9E00-4D36-BE0C-6A050412888F}" dt="2023-02-28T11:50:56.583" v="159" actId="20577"/>
          <ac:spMkLst>
            <pc:docMk/>
            <pc:sldMk cId="3950084537" sldId="451"/>
            <ac:spMk id="2" creationId="{A8B24D61-D597-2F6B-B6F1-A4A26C71B8BC}"/>
          </ac:spMkLst>
        </pc:spChg>
        <pc:spChg chg="mod">
          <ac:chgData name="Migha Maria Joseph(UST,IN)" userId="S::245137@ust.com::bd4fcf81-3b12-476b-94f2-c6600c64fbf4" providerId="AD" clId="Web-{A4049D70-9E00-4D36-BE0C-6A050412888F}" dt="2023-02-28T12:00:04.585" v="291" actId="20577"/>
          <ac:spMkLst>
            <pc:docMk/>
            <pc:sldMk cId="3950084537" sldId="451"/>
            <ac:spMk id="3" creationId="{7A555DF7-2EAD-73C2-5E4F-0CEE1FF91C42}"/>
          </ac:spMkLst>
        </pc:spChg>
      </pc:sldChg>
      <pc:sldChg chg="new del">
        <pc:chgData name="Migha Maria Joseph(UST,IN)" userId="S::245137@ust.com::bd4fcf81-3b12-476b-94f2-c6600c64fbf4" providerId="AD" clId="Web-{A4049D70-9E00-4D36-BE0C-6A050412888F}" dt="2023-02-28T11:53:36.088" v="183"/>
        <pc:sldMkLst>
          <pc:docMk/>
          <pc:sldMk cId="80876670" sldId="452"/>
        </pc:sldMkLst>
      </pc:sldChg>
      <pc:sldChg chg="modSp new">
        <pc:chgData name="Migha Maria Joseph(UST,IN)" userId="S::245137@ust.com::bd4fcf81-3b12-476b-94f2-c6600c64fbf4" providerId="AD" clId="Web-{A4049D70-9E00-4D36-BE0C-6A050412888F}" dt="2023-02-28T12:03:11.544" v="303" actId="20577"/>
        <pc:sldMkLst>
          <pc:docMk/>
          <pc:sldMk cId="3962952328" sldId="453"/>
        </pc:sldMkLst>
        <pc:spChg chg="mod">
          <ac:chgData name="Migha Maria Joseph(UST,IN)" userId="S::245137@ust.com::bd4fcf81-3b12-476b-94f2-c6600c64fbf4" providerId="AD" clId="Web-{A4049D70-9E00-4D36-BE0C-6A050412888F}" dt="2023-02-28T11:51:03.896" v="161" actId="20577"/>
          <ac:spMkLst>
            <pc:docMk/>
            <pc:sldMk cId="3962952328" sldId="453"/>
            <ac:spMk id="2" creationId="{03C02B22-2E71-1157-1E97-3EB3B46EAE76}"/>
          </ac:spMkLst>
        </pc:spChg>
        <pc:spChg chg="mod">
          <ac:chgData name="Migha Maria Joseph(UST,IN)" userId="S::245137@ust.com::bd4fcf81-3b12-476b-94f2-c6600c64fbf4" providerId="AD" clId="Web-{A4049D70-9E00-4D36-BE0C-6A050412888F}" dt="2023-02-28T12:03:11.544" v="303" actId="20577"/>
          <ac:spMkLst>
            <pc:docMk/>
            <pc:sldMk cId="3962952328" sldId="453"/>
            <ac:spMk id="3" creationId="{E5C652DB-AC97-E1D6-EBB4-DBC73FE0A780}"/>
          </ac:spMkLst>
        </pc:spChg>
      </pc:sldChg>
    </pc:docChg>
  </pc:docChgLst>
  <pc:docChgLst>
    <pc:chgData name="Sagar Saji(UST,IN)" userId="S::245195@ust.com::980df64d-5caf-4840-84a9-3f074df362b0" providerId="AD" clId="Web-{E3E597A0-BCA6-4DFB-9A2C-999E5F31207F}"/>
    <pc:docChg chg="modSld">
      <pc:chgData name="Sagar Saji(UST,IN)" userId="S::245195@ust.com::980df64d-5caf-4840-84a9-3f074df362b0" providerId="AD" clId="Web-{E3E597A0-BCA6-4DFB-9A2C-999E5F31207F}" dt="2023-03-02T03:51:25.088" v="106" actId="20577"/>
      <pc:docMkLst>
        <pc:docMk/>
      </pc:docMkLst>
      <pc:sldChg chg="modSp">
        <pc:chgData name="Sagar Saji(UST,IN)" userId="S::245195@ust.com::980df64d-5caf-4840-84a9-3f074df362b0" providerId="AD" clId="Web-{E3E597A0-BCA6-4DFB-9A2C-999E5F31207F}" dt="2023-03-02T03:51:25.088" v="106" actId="20577"/>
        <pc:sldMkLst>
          <pc:docMk/>
          <pc:sldMk cId="1212502887" sldId="460"/>
        </pc:sldMkLst>
        <pc:spChg chg="mod">
          <ac:chgData name="Sagar Saji(UST,IN)" userId="S::245195@ust.com::980df64d-5caf-4840-84a9-3f074df362b0" providerId="AD" clId="Web-{E3E597A0-BCA6-4DFB-9A2C-999E5F31207F}" dt="2023-03-02T03:49:47.539" v="37" actId="20577"/>
          <ac:spMkLst>
            <pc:docMk/>
            <pc:sldMk cId="1212502887" sldId="460"/>
            <ac:spMk id="2" creationId="{497B2FB9-6C51-1445-BC11-04883C367D48}"/>
          </ac:spMkLst>
        </pc:spChg>
        <pc:spChg chg="mod">
          <ac:chgData name="Sagar Saji(UST,IN)" userId="S::245195@ust.com::980df64d-5caf-4840-84a9-3f074df362b0" providerId="AD" clId="Web-{E3E597A0-BCA6-4DFB-9A2C-999E5F31207F}" dt="2023-03-02T03:51:25.088" v="106" actId="20577"/>
          <ac:spMkLst>
            <pc:docMk/>
            <pc:sldMk cId="1212502887" sldId="460"/>
            <ac:spMk id="4" creationId="{7042B518-001F-14D6-A1FA-D06318ED7B2F}"/>
          </ac:spMkLst>
        </pc:spChg>
      </pc:sldChg>
    </pc:docChg>
  </pc:docChgLst>
  <pc:docChgLst>
    <pc:chgData name="Finla Nettikadanandrew(UST,IN)" userId="S::245242@ust.com::ee4d4166-0e12-4424-927f-404ff3bf5697" providerId="AD" clId="Web-{4807B34F-3B31-461E-9D16-192F2306705A}"/>
    <pc:docChg chg="modSld">
      <pc:chgData name="Finla Nettikadanandrew(UST,IN)" userId="S::245242@ust.com::ee4d4166-0e12-4424-927f-404ff3bf5697" providerId="AD" clId="Web-{4807B34F-3B31-461E-9D16-192F2306705A}" dt="2023-04-25T09:08:39.473" v="5" actId="20577"/>
      <pc:docMkLst>
        <pc:docMk/>
      </pc:docMkLst>
      <pc:sldChg chg="modSp">
        <pc:chgData name="Finla Nettikadanandrew(UST,IN)" userId="S::245242@ust.com::ee4d4166-0e12-4424-927f-404ff3bf5697" providerId="AD" clId="Web-{4807B34F-3B31-461E-9D16-192F2306705A}" dt="2023-04-25T09:08:39.473" v="5" actId="20577"/>
        <pc:sldMkLst>
          <pc:docMk/>
          <pc:sldMk cId="1247842501" sldId="447"/>
        </pc:sldMkLst>
        <pc:spChg chg="mod">
          <ac:chgData name="Finla Nettikadanandrew(UST,IN)" userId="S::245242@ust.com::ee4d4166-0e12-4424-927f-404ff3bf5697" providerId="AD" clId="Web-{4807B34F-3B31-461E-9D16-192F2306705A}" dt="2023-04-25T09:08:39.473" v="5" actId="20577"/>
          <ac:spMkLst>
            <pc:docMk/>
            <pc:sldMk cId="1247842501" sldId="447"/>
            <ac:spMk id="3" creationId="{DC42815A-FE4A-D0ED-FE39-CB8E3C451A83}"/>
          </ac:spMkLst>
        </pc:spChg>
      </pc:sldChg>
    </pc:docChg>
  </pc:docChgLst>
  <pc:docChgLst>
    <pc:chgData name="Kevin Jolly Kodiyan(UST,IN)" userId="S::245118@ust.com::64e2c207-6f6c-4b12-b067-0de827879593" providerId="AD" clId="Web-{104A9EE9-0B17-4848-A091-6F2B42F5C97A}"/>
    <pc:docChg chg="modSld">
      <pc:chgData name="Kevin Jolly Kodiyan(UST,IN)" userId="S::245118@ust.com::64e2c207-6f6c-4b12-b067-0de827879593" providerId="AD" clId="Web-{104A9EE9-0B17-4848-A091-6F2B42F5C97A}" dt="2023-02-28T10:52:56.365" v="5" actId="20577"/>
      <pc:docMkLst>
        <pc:docMk/>
      </pc:docMkLst>
      <pc:sldChg chg="modSp">
        <pc:chgData name="Kevin Jolly Kodiyan(UST,IN)" userId="S::245118@ust.com::64e2c207-6f6c-4b12-b067-0de827879593" providerId="AD" clId="Web-{104A9EE9-0B17-4848-A091-6F2B42F5C97A}" dt="2023-02-28T10:52:56.365" v="5" actId="20577"/>
        <pc:sldMkLst>
          <pc:docMk/>
          <pc:sldMk cId="3405921034" sldId="263"/>
        </pc:sldMkLst>
        <pc:spChg chg="mod">
          <ac:chgData name="Kevin Jolly Kodiyan(UST,IN)" userId="S::245118@ust.com::64e2c207-6f6c-4b12-b067-0de827879593" providerId="AD" clId="Web-{104A9EE9-0B17-4848-A091-6F2B42F5C97A}" dt="2023-02-28T10:52:56.365" v="5" actId="20577"/>
          <ac:spMkLst>
            <pc:docMk/>
            <pc:sldMk cId="3405921034" sldId="263"/>
            <ac:spMk id="2" creationId="{22718A9F-5E5E-484B-9E4B-7445BD5FA532}"/>
          </ac:spMkLst>
        </pc:spChg>
      </pc:sldChg>
    </pc:docChg>
  </pc:docChgLst>
  <pc:docChgLst>
    <pc:chgData name="Migha Maria Joseph(UST,IN)" userId="S::245137@ust.com::bd4fcf81-3b12-476b-94f2-c6600c64fbf4" providerId="AD" clId="Web-{2E7B52AA-8C55-415A-A3AE-901454670603}"/>
    <pc:docChg chg="modSld">
      <pc:chgData name="Migha Maria Joseph(UST,IN)" userId="S::245137@ust.com::bd4fcf81-3b12-476b-94f2-c6600c64fbf4" providerId="AD" clId="Web-{2E7B52AA-8C55-415A-A3AE-901454670603}" dt="2023-03-03T08:53:24.343" v="41" actId="20577"/>
      <pc:docMkLst>
        <pc:docMk/>
      </pc:docMkLst>
      <pc:sldChg chg="modSp">
        <pc:chgData name="Migha Maria Joseph(UST,IN)" userId="S::245137@ust.com::bd4fcf81-3b12-476b-94f2-c6600c64fbf4" providerId="AD" clId="Web-{2E7B52AA-8C55-415A-A3AE-901454670603}" dt="2023-03-03T08:53:24.343" v="41" actId="20577"/>
        <pc:sldMkLst>
          <pc:docMk/>
          <pc:sldMk cId="1615313149" sldId="446"/>
        </pc:sldMkLst>
        <pc:spChg chg="mod">
          <ac:chgData name="Migha Maria Joseph(UST,IN)" userId="S::245137@ust.com::bd4fcf81-3b12-476b-94f2-c6600c64fbf4" providerId="AD" clId="Web-{2E7B52AA-8C55-415A-A3AE-901454670603}" dt="2023-03-03T08:53:24.343" v="41" actId="20577"/>
          <ac:spMkLst>
            <pc:docMk/>
            <pc:sldMk cId="1615313149" sldId="446"/>
            <ac:spMk id="3" creationId="{18BACB6B-32AA-E778-8930-2D92999B7036}"/>
          </ac:spMkLst>
        </pc:spChg>
      </pc:sldChg>
      <pc:sldChg chg="modSp">
        <pc:chgData name="Migha Maria Joseph(UST,IN)" userId="S::245137@ust.com::bd4fcf81-3b12-476b-94f2-c6600c64fbf4" providerId="AD" clId="Web-{2E7B52AA-8C55-415A-A3AE-901454670603}" dt="2023-03-03T08:48:10.148" v="23" actId="20577"/>
        <pc:sldMkLst>
          <pc:docMk/>
          <pc:sldMk cId="1247842501" sldId="447"/>
        </pc:sldMkLst>
        <pc:spChg chg="mod">
          <ac:chgData name="Migha Maria Joseph(UST,IN)" userId="S::245137@ust.com::bd4fcf81-3b12-476b-94f2-c6600c64fbf4" providerId="AD" clId="Web-{2E7B52AA-8C55-415A-A3AE-901454670603}" dt="2023-03-03T08:48:10.148" v="23" actId="20577"/>
          <ac:spMkLst>
            <pc:docMk/>
            <pc:sldMk cId="1247842501" sldId="447"/>
            <ac:spMk id="3" creationId="{DC42815A-FE4A-D0ED-FE39-CB8E3C451A83}"/>
          </ac:spMkLst>
        </pc:spChg>
      </pc:sldChg>
      <pc:sldChg chg="modSp">
        <pc:chgData name="Migha Maria Joseph(UST,IN)" userId="S::245137@ust.com::bd4fcf81-3b12-476b-94f2-c6600c64fbf4" providerId="AD" clId="Web-{2E7B52AA-8C55-415A-A3AE-901454670603}" dt="2023-03-03T08:47:19.662" v="18" actId="20577"/>
        <pc:sldMkLst>
          <pc:docMk/>
          <pc:sldMk cId="893502733" sldId="449"/>
        </pc:sldMkLst>
        <pc:spChg chg="mod">
          <ac:chgData name="Migha Maria Joseph(UST,IN)" userId="S::245137@ust.com::bd4fcf81-3b12-476b-94f2-c6600c64fbf4" providerId="AD" clId="Web-{2E7B52AA-8C55-415A-A3AE-901454670603}" dt="2023-03-03T08:47:19.662" v="18" actId="20577"/>
          <ac:spMkLst>
            <pc:docMk/>
            <pc:sldMk cId="893502733" sldId="449"/>
            <ac:spMk id="3" creationId="{C8241D56-A94B-F937-15B3-E95F978C1B13}"/>
          </ac:spMkLst>
        </pc:spChg>
      </pc:sldChg>
      <pc:sldChg chg="modSp">
        <pc:chgData name="Migha Maria Joseph(UST,IN)" userId="S::245137@ust.com::bd4fcf81-3b12-476b-94f2-c6600c64fbf4" providerId="AD" clId="Web-{2E7B52AA-8C55-415A-A3AE-901454670603}" dt="2023-03-03T08:45:58.051" v="13" actId="20577"/>
        <pc:sldMkLst>
          <pc:docMk/>
          <pc:sldMk cId="2568868326" sldId="450"/>
        </pc:sldMkLst>
        <pc:spChg chg="mod">
          <ac:chgData name="Migha Maria Joseph(UST,IN)" userId="S::245137@ust.com::bd4fcf81-3b12-476b-94f2-c6600c64fbf4" providerId="AD" clId="Web-{2E7B52AA-8C55-415A-A3AE-901454670603}" dt="2023-03-03T08:45:58.051" v="13" actId="20577"/>
          <ac:spMkLst>
            <pc:docMk/>
            <pc:sldMk cId="2568868326" sldId="450"/>
            <ac:spMk id="3" creationId="{FC4297F0-B518-9CED-8ABF-8875210C6C21}"/>
          </ac:spMkLst>
        </pc:spChg>
      </pc:sldChg>
      <pc:sldChg chg="modSp">
        <pc:chgData name="Migha Maria Joseph(UST,IN)" userId="S::245137@ust.com::bd4fcf81-3b12-476b-94f2-c6600c64fbf4" providerId="AD" clId="Web-{2E7B52AA-8C55-415A-A3AE-901454670603}" dt="2023-03-03T08:45:33.691" v="6" actId="20577"/>
        <pc:sldMkLst>
          <pc:docMk/>
          <pc:sldMk cId="3962952328" sldId="453"/>
        </pc:sldMkLst>
        <pc:spChg chg="mod">
          <ac:chgData name="Migha Maria Joseph(UST,IN)" userId="S::245137@ust.com::bd4fcf81-3b12-476b-94f2-c6600c64fbf4" providerId="AD" clId="Web-{2E7B52AA-8C55-415A-A3AE-901454670603}" dt="2023-03-03T08:45:33.691" v="6" actId="20577"/>
          <ac:spMkLst>
            <pc:docMk/>
            <pc:sldMk cId="3962952328" sldId="453"/>
            <ac:spMk id="3" creationId="{E5C652DB-AC97-E1D6-EBB4-DBC73FE0A780}"/>
          </ac:spMkLst>
        </pc:spChg>
      </pc:sldChg>
    </pc:docChg>
  </pc:docChgLst>
  <pc:docChgLst>
    <pc:chgData name="Finla Nettikadanandrew(UST,IN)" userId="S::245242@ust.com::ee4d4166-0e12-4424-927f-404ff3bf5697" providerId="AD" clId="Web-{4980281B-1B2C-462C-855E-5BA8CFD60126}"/>
    <pc:docChg chg="modSld">
      <pc:chgData name="Finla Nettikadanandrew(UST,IN)" userId="S::245242@ust.com::ee4d4166-0e12-4424-927f-404ff3bf5697" providerId="AD" clId="Web-{4980281B-1B2C-462C-855E-5BA8CFD60126}" dt="2023-03-03T11:37:44.032" v="29" actId="20577"/>
      <pc:docMkLst>
        <pc:docMk/>
      </pc:docMkLst>
      <pc:sldChg chg="modSp">
        <pc:chgData name="Finla Nettikadanandrew(UST,IN)" userId="S::245242@ust.com::ee4d4166-0e12-4424-927f-404ff3bf5697" providerId="AD" clId="Web-{4980281B-1B2C-462C-855E-5BA8CFD60126}" dt="2023-03-03T09:05:31.113" v="19" actId="20577"/>
        <pc:sldMkLst>
          <pc:docMk/>
          <pc:sldMk cId="2317469768" sldId="459"/>
        </pc:sldMkLst>
        <pc:spChg chg="mod">
          <ac:chgData name="Finla Nettikadanandrew(UST,IN)" userId="S::245242@ust.com::ee4d4166-0e12-4424-927f-404ff3bf5697" providerId="AD" clId="Web-{4980281B-1B2C-462C-855E-5BA8CFD60126}" dt="2023-03-03T09:05:31.113" v="19" actId="20577"/>
          <ac:spMkLst>
            <pc:docMk/>
            <pc:sldMk cId="2317469768" sldId="459"/>
            <ac:spMk id="2" creationId="{497B2FB9-6C51-1445-BC11-04883C367D48}"/>
          </ac:spMkLst>
        </pc:spChg>
      </pc:sldChg>
      <pc:sldChg chg="modSp">
        <pc:chgData name="Finla Nettikadanandrew(UST,IN)" userId="S::245242@ust.com::ee4d4166-0e12-4424-927f-404ff3bf5697" providerId="AD" clId="Web-{4980281B-1B2C-462C-855E-5BA8CFD60126}" dt="2023-03-03T08:48:06.816" v="11" actId="20577"/>
        <pc:sldMkLst>
          <pc:docMk/>
          <pc:sldMk cId="3695043032" sldId="461"/>
        </pc:sldMkLst>
        <pc:spChg chg="mod">
          <ac:chgData name="Finla Nettikadanandrew(UST,IN)" userId="S::245242@ust.com::ee4d4166-0e12-4424-927f-404ff3bf5697" providerId="AD" clId="Web-{4980281B-1B2C-462C-855E-5BA8CFD60126}" dt="2023-03-03T08:48:06.816" v="11" actId="20577"/>
          <ac:spMkLst>
            <pc:docMk/>
            <pc:sldMk cId="3695043032" sldId="461"/>
            <ac:spMk id="4" creationId="{7042B518-001F-14D6-A1FA-D06318ED7B2F}"/>
          </ac:spMkLst>
        </pc:spChg>
      </pc:sldChg>
      <pc:sldChg chg="modSp">
        <pc:chgData name="Finla Nettikadanandrew(UST,IN)" userId="S::245242@ust.com::ee4d4166-0e12-4424-927f-404ff3bf5697" providerId="AD" clId="Web-{4980281B-1B2C-462C-855E-5BA8CFD60126}" dt="2023-03-03T09:26:01.634" v="27" actId="20577"/>
        <pc:sldMkLst>
          <pc:docMk/>
          <pc:sldMk cId="85624393" sldId="462"/>
        </pc:sldMkLst>
        <pc:spChg chg="mod">
          <ac:chgData name="Finla Nettikadanandrew(UST,IN)" userId="S::245242@ust.com::ee4d4166-0e12-4424-927f-404ff3bf5697" providerId="AD" clId="Web-{4980281B-1B2C-462C-855E-5BA8CFD60126}" dt="2023-03-03T09:26:01.634" v="27" actId="20577"/>
          <ac:spMkLst>
            <pc:docMk/>
            <pc:sldMk cId="85624393" sldId="462"/>
            <ac:spMk id="2" creationId="{497B2FB9-6C51-1445-BC11-04883C367D48}"/>
          </ac:spMkLst>
        </pc:spChg>
      </pc:sldChg>
      <pc:sldChg chg="modSp">
        <pc:chgData name="Finla Nettikadanandrew(UST,IN)" userId="S::245242@ust.com::ee4d4166-0e12-4424-927f-404ff3bf5697" providerId="AD" clId="Web-{4980281B-1B2C-462C-855E-5BA8CFD60126}" dt="2023-03-03T11:37:44.032" v="29" actId="20577"/>
        <pc:sldMkLst>
          <pc:docMk/>
          <pc:sldMk cId="7789049" sldId="478"/>
        </pc:sldMkLst>
        <pc:spChg chg="mod">
          <ac:chgData name="Finla Nettikadanandrew(UST,IN)" userId="S::245242@ust.com::ee4d4166-0e12-4424-927f-404ff3bf5697" providerId="AD" clId="Web-{4980281B-1B2C-462C-855E-5BA8CFD60126}" dt="2023-03-03T11:37:44.032" v="29" actId="20577"/>
          <ac:spMkLst>
            <pc:docMk/>
            <pc:sldMk cId="7789049" sldId="478"/>
            <ac:spMk id="4" creationId="{7042B518-001F-14D6-A1FA-D06318ED7B2F}"/>
          </ac:spMkLst>
        </pc:spChg>
      </pc:sldChg>
    </pc:docChg>
  </pc:docChgLst>
  <pc:docChgLst>
    <pc:chgData name="Finla Nettikadanandrew(UST,IN)" userId="S::245242@ust.com::ee4d4166-0e12-4424-927f-404ff3bf5697" providerId="AD" clId="Web-{CB794338-462C-40F9-8868-4EFD90AB92A7}"/>
    <pc:docChg chg="addSld modSld">
      <pc:chgData name="Finla Nettikadanandrew(UST,IN)" userId="S::245242@ust.com::ee4d4166-0e12-4424-927f-404ff3bf5697" providerId="AD" clId="Web-{CB794338-462C-40F9-8868-4EFD90AB92A7}" dt="2023-04-25T12:26:42.273" v="112" actId="20577"/>
      <pc:docMkLst>
        <pc:docMk/>
      </pc:docMkLst>
      <pc:sldChg chg="modSp">
        <pc:chgData name="Finla Nettikadanandrew(UST,IN)" userId="S::245242@ust.com::ee4d4166-0e12-4424-927f-404ff3bf5697" providerId="AD" clId="Web-{CB794338-462C-40F9-8868-4EFD90AB92A7}" dt="2023-04-25T12:26:42.273" v="112" actId="20577"/>
        <pc:sldMkLst>
          <pc:docMk/>
          <pc:sldMk cId="1696494379" sldId="437"/>
        </pc:sldMkLst>
        <pc:spChg chg="mod">
          <ac:chgData name="Finla Nettikadanandrew(UST,IN)" userId="S::245242@ust.com::ee4d4166-0e12-4424-927f-404ff3bf5697" providerId="AD" clId="Web-{CB794338-462C-40F9-8868-4EFD90AB92A7}" dt="2023-04-25T12:26:42.273" v="112" actId="20577"/>
          <ac:spMkLst>
            <pc:docMk/>
            <pc:sldMk cId="1696494379" sldId="437"/>
            <ac:spMk id="4" creationId="{7042B518-001F-14D6-A1FA-D06318ED7B2F}"/>
          </ac:spMkLst>
        </pc:spChg>
      </pc:sldChg>
      <pc:sldChg chg="modSp">
        <pc:chgData name="Finla Nettikadanandrew(UST,IN)" userId="S::245242@ust.com::ee4d4166-0e12-4424-927f-404ff3bf5697" providerId="AD" clId="Web-{CB794338-462C-40F9-8868-4EFD90AB92A7}" dt="2023-04-25T12:18:30.024" v="53" actId="20577"/>
        <pc:sldMkLst>
          <pc:docMk/>
          <pc:sldMk cId="3962952328" sldId="453"/>
        </pc:sldMkLst>
        <pc:spChg chg="mod">
          <ac:chgData name="Finla Nettikadanandrew(UST,IN)" userId="S::245242@ust.com::ee4d4166-0e12-4424-927f-404ff3bf5697" providerId="AD" clId="Web-{CB794338-462C-40F9-8868-4EFD90AB92A7}" dt="2023-04-25T12:18:30.024" v="53" actId="20577"/>
          <ac:spMkLst>
            <pc:docMk/>
            <pc:sldMk cId="3962952328" sldId="453"/>
            <ac:spMk id="3" creationId="{E5C652DB-AC97-E1D6-EBB4-DBC73FE0A780}"/>
          </ac:spMkLst>
        </pc:spChg>
      </pc:sldChg>
      <pc:sldChg chg="modSp new">
        <pc:chgData name="Finla Nettikadanandrew(UST,IN)" userId="S::245242@ust.com::ee4d4166-0e12-4424-927f-404ff3bf5697" providerId="AD" clId="Web-{CB794338-462C-40F9-8868-4EFD90AB92A7}" dt="2023-04-25T12:14:17.423" v="15" actId="20577"/>
        <pc:sldMkLst>
          <pc:docMk/>
          <pc:sldMk cId="1129871929" sldId="476"/>
        </pc:sldMkLst>
        <pc:spChg chg="mod">
          <ac:chgData name="Finla Nettikadanandrew(UST,IN)" userId="S::245242@ust.com::ee4d4166-0e12-4424-927f-404ff3bf5697" providerId="AD" clId="Web-{CB794338-462C-40F9-8868-4EFD90AB92A7}" dt="2023-04-25T12:13:58.298" v="13" actId="20577"/>
          <ac:spMkLst>
            <pc:docMk/>
            <pc:sldMk cId="1129871929" sldId="476"/>
            <ac:spMk id="2" creationId="{6678BF2D-4361-4FBA-0124-18A3646985EC}"/>
          </ac:spMkLst>
        </pc:spChg>
        <pc:spChg chg="mod">
          <ac:chgData name="Finla Nettikadanandrew(UST,IN)" userId="S::245242@ust.com::ee4d4166-0e12-4424-927f-404ff3bf5697" providerId="AD" clId="Web-{CB794338-462C-40F9-8868-4EFD90AB92A7}" dt="2023-04-25T12:14:17.423" v="15" actId="20577"/>
          <ac:spMkLst>
            <pc:docMk/>
            <pc:sldMk cId="1129871929" sldId="476"/>
            <ac:spMk id="3" creationId="{264E211D-40D7-89A2-5E86-853E23E95759}"/>
          </ac:spMkLst>
        </pc:spChg>
      </pc:sldChg>
    </pc:docChg>
  </pc:docChgLst>
  <pc:docChgLst>
    <pc:chgData name="Migha Maria Joseph(UST,IN)" userId="S::245137@ust.com::bd4fcf81-3b12-476b-94f2-c6600c64fbf4" providerId="AD" clId="Web-{52DD93A5-4B56-454C-A17C-8E1D3B09B1ED}"/>
    <pc:docChg chg="modSld">
      <pc:chgData name="Migha Maria Joseph(UST,IN)" userId="S::245137@ust.com::bd4fcf81-3b12-476b-94f2-c6600c64fbf4" providerId="AD" clId="Web-{52DD93A5-4B56-454C-A17C-8E1D3B09B1ED}" dt="2023-05-27T09:55:41.049" v="2" actId="20577"/>
      <pc:docMkLst>
        <pc:docMk/>
      </pc:docMkLst>
      <pc:sldChg chg="modSp">
        <pc:chgData name="Migha Maria Joseph(UST,IN)" userId="S::245137@ust.com::bd4fcf81-3b12-476b-94f2-c6600c64fbf4" providerId="AD" clId="Web-{52DD93A5-4B56-454C-A17C-8E1D3B09B1ED}" dt="2023-05-27T09:55:41.049" v="2" actId="20577"/>
        <pc:sldMkLst>
          <pc:docMk/>
          <pc:sldMk cId="3582017291" sldId="482"/>
        </pc:sldMkLst>
        <pc:spChg chg="mod">
          <ac:chgData name="Migha Maria Joseph(UST,IN)" userId="S::245137@ust.com::bd4fcf81-3b12-476b-94f2-c6600c64fbf4" providerId="AD" clId="Web-{52DD93A5-4B56-454C-A17C-8E1D3B09B1ED}" dt="2023-05-27T09:55:41.049" v="2" actId="20577"/>
          <ac:spMkLst>
            <pc:docMk/>
            <pc:sldMk cId="3582017291" sldId="482"/>
            <ac:spMk id="10" creationId="{33948558-81F7-4052-BA11-7A7E208AC3C9}"/>
          </ac:spMkLst>
        </pc:spChg>
      </pc:sldChg>
    </pc:docChg>
  </pc:docChgLst>
  <pc:docChgLst>
    <pc:chgData name="Sagar Saji(UST,IN)" userId="S::245195@ust.com::980df64d-5caf-4840-84a9-3f074df362b0" providerId="AD" clId="Web-{D6EDEC23-16B3-4DA5-8A09-1D22C9C4058E}"/>
    <pc:docChg chg="modSld">
      <pc:chgData name="Sagar Saji(UST,IN)" userId="S::245195@ust.com::980df64d-5caf-4840-84a9-3f074df362b0" providerId="AD" clId="Web-{D6EDEC23-16B3-4DA5-8A09-1D22C9C4058E}" dt="2023-03-01T06:50:55.103" v="308" actId="20577"/>
      <pc:docMkLst>
        <pc:docMk/>
      </pc:docMkLst>
      <pc:sldChg chg="modSp">
        <pc:chgData name="Sagar Saji(UST,IN)" userId="S::245195@ust.com::980df64d-5caf-4840-84a9-3f074df362b0" providerId="AD" clId="Web-{D6EDEC23-16B3-4DA5-8A09-1D22C9C4058E}" dt="2023-03-01T06:50:55.103" v="308" actId="20577"/>
        <pc:sldMkLst>
          <pc:docMk/>
          <pc:sldMk cId="3208713084" sldId="458"/>
        </pc:sldMkLst>
        <pc:spChg chg="mod">
          <ac:chgData name="Sagar Saji(UST,IN)" userId="S::245195@ust.com::980df64d-5caf-4840-84a9-3f074df362b0" providerId="AD" clId="Web-{D6EDEC23-16B3-4DA5-8A09-1D22C9C4058E}" dt="2023-03-01T06:50:55.103" v="308" actId="20577"/>
          <ac:spMkLst>
            <pc:docMk/>
            <pc:sldMk cId="3208713084" sldId="458"/>
            <ac:spMk id="4" creationId="{7042B518-001F-14D6-A1FA-D06318ED7B2F}"/>
          </ac:spMkLst>
        </pc:spChg>
      </pc:sldChg>
      <pc:sldChg chg="modSp">
        <pc:chgData name="Sagar Saji(UST,IN)" userId="S::245195@ust.com::980df64d-5caf-4840-84a9-3f074df362b0" providerId="AD" clId="Web-{D6EDEC23-16B3-4DA5-8A09-1D22C9C4058E}" dt="2023-03-01T06:49:32.929" v="287" actId="20577"/>
        <pc:sldMkLst>
          <pc:docMk/>
          <pc:sldMk cId="2317469768" sldId="459"/>
        </pc:sldMkLst>
        <pc:spChg chg="mod">
          <ac:chgData name="Sagar Saji(UST,IN)" userId="S::245195@ust.com::980df64d-5caf-4840-84a9-3f074df362b0" providerId="AD" clId="Web-{D6EDEC23-16B3-4DA5-8A09-1D22C9C4058E}" dt="2023-03-01T06:49:32.929" v="287" actId="20577"/>
          <ac:spMkLst>
            <pc:docMk/>
            <pc:sldMk cId="2317469768" sldId="459"/>
            <ac:spMk id="4" creationId="{7042B518-001F-14D6-A1FA-D06318ED7B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6/12/2023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12</a:t>
            </a:fld>
            <a:endParaRPr lang="en-US"/>
          </a:p>
        </p:txBody>
      </p:sp>
    </p:spTree>
    <p:extLst>
      <p:ext uri="{BB962C8B-B14F-4D97-AF65-F5344CB8AC3E}">
        <p14:creationId xmlns:p14="http://schemas.microsoft.com/office/powerpoint/2010/main" val="164218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dirty="0">
                <a:cs typeface="Arial"/>
              </a:rPr>
              <a:t>		LDAP</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p:txBody>
          <a:bodyPr vert="horz" lIns="91440" tIns="45720" rIns="91440" bIns="45720" rtlCol="0" anchor="t">
            <a:noAutofit/>
          </a:bodyPr>
          <a:lstStyle/>
          <a:p>
            <a:r>
              <a:rPr lang="en-US" dirty="0">
                <a:cs typeface="Calibri"/>
              </a:rPr>
              <a:t>					Submitted by</a:t>
            </a:r>
          </a:p>
          <a:p>
            <a:r>
              <a:rPr lang="en-US" dirty="0">
                <a:cs typeface="Calibri"/>
              </a:rPr>
              <a:t>					     Migha Maria Joseph									</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11457432" cy="914400"/>
          </a:xfrm>
        </p:spPr>
        <p:txBody>
          <a:bodyPr anchor="t">
            <a:normAutofit/>
          </a:bodyPr>
          <a:lstStyle/>
          <a:p>
            <a:r>
              <a:rPr lang="en-US" b="1" i="0">
                <a:effectLst/>
              </a:rPr>
              <a:t>What are the common fields in an LDIF file?(Cont)</a:t>
            </a:r>
            <a:br>
              <a:rPr lang="en-US" b="1" i="0">
                <a:effectLst/>
              </a:rPr>
            </a:br>
            <a:endParaRPr lang="en-US" b="0" dirty="0"/>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1828800"/>
            <a:ext cx="8503920" cy="4251960"/>
          </a:xfrm>
        </p:spPr>
        <p:txBody>
          <a:bodyPr vert="horz" lIns="0" tIns="0" rIns="0" bIns="0" spcCol="301752" rtlCol="0">
            <a:normAutofit/>
          </a:bodyPr>
          <a:lstStyle/>
          <a:p>
            <a:pPr fontAlgn="base">
              <a:lnSpc>
                <a:spcPct val="90000"/>
              </a:lnSpc>
            </a:pPr>
            <a:endParaRPr lang="en-US" dirty="0"/>
          </a:p>
          <a:p>
            <a:pPr marL="0" indent="0" fontAlgn="base">
              <a:lnSpc>
                <a:spcPct val="90000"/>
              </a:lnSpc>
              <a:buNone/>
            </a:pPr>
            <a:r>
              <a:rPr lang="en-US" b="0" i="0" dirty="0">
                <a:effectLst/>
              </a:rPr>
              <a:t>7) </a:t>
            </a:r>
            <a:r>
              <a:rPr lang="en-US" b="1" i="0" dirty="0" err="1">
                <a:effectLst/>
              </a:rPr>
              <a:t>objectClass</a:t>
            </a:r>
            <a:r>
              <a:rPr lang="en-US" b="1" i="0" dirty="0">
                <a:effectLst/>
              </a:rPr>
              <a:t> : object class</a:t>
            </a:r>
          </a:p>
          <a:p>
            <a:pPr marL="1074420" lvl="4" indent="-342900" fontAlgn="base">
              <a:lnSpc>
                <a:spcPct val="90000"/>
              </a:lnSpc>
              <a:buFont typeface="+mj-lt"/>
              <a:buAutoNum type="arabicPeriod"/>
            </a:pPr>
            <a:r>
              <a:rPr lang="en-US" b="0" i="0" dirty="0">
                <a:effectLst/>
              </a:rPr>
              <a:t>‘</a:t>
            </a:r>
            <a:r>
              <a:rPr lang="en-US" b="0" i="0" dirty="0" err="1">
                <a:effectLst/>
              </a:rPr>
              <a:t>objectClass</a:t>
            </a:r>
            <a:r>
              <a:rPr lang="en-US" b="0" i="0" dirty="0">
                <a:effectLst/>
              </a:rPr>
              <a:t>’ specifies an object class to use with this entry.</a:t>
            </a:r>
          </a:p>
          <a:p>
            <a:pPr marL="1074420" lvl="4" indent="-342900" fontAlgn="base">
              <a:lnSpc>
                <a:spcPct val="90000"/>
              </a:lnSpc>
              <a:buFont typeface="+mj-lt"/>
              <a:buAutoNum type="arabicPeriod"/>
            </a:pPr>
            <a:r>
              <a:rPr lang="en-US" b="0" i="0" dirty="0">
                <a:effectLst/>
              </a:rPr>
              <a:t>It is a mandatory field. For example: </a:t>
            </a:r>
            <a:r>
              <a:rPr lang="en-US" b="0" i="0" dirty="0" err="1">
                <a:effectLst/>
              </a:rPr>
              <a:t>objectClass</a:t>
            </a:r>
            <a:r>
              <a:rPr lang="en-US" b="0" i="0" dirty="0">
                <a:effectLst/>
              </a:rPr>
              <a:t>: person, </a:t>
            </a:r>
            <a:r>
              <a:rPr lang="en-US" b="0" i="0" dirty="0" err="1">
                <a:effectLst/>
              </a:rPr>
              <a:t>objectClass</a:t>
            </a:r>
            <a:r>
              <a:rPr lang="en-US" b="0" i="0" dirty="0">
                <a:effectLst/>
              </a:rPr>
              <a:t>: </a:t>
            </a:r>
            <a:r>
              <a:rPr lang="en-US" b="0" i="0" dirty="0" err="1">
                <a:effectLst/>
              </a:rPr>
              <a:t>organizationalPerson</a:t>
            </a:r>
            <a:r>
              <a:rPr lang="en-US" b="0" i="0" dirty="0">
                <a:effectLst/>
              </a:rPr>
              <a:t>.</a:t>
            </a:r>
          </a:p>
          <a:p>
            <a:pPr marL="1074420" lvl="4" indent="-342900" fontAlgn="base">
              <a:lnSpc>
                <a:spcPct val="90000"/>
              </a:lnSpc>
              <a:buFont typeface="+mj-lt"/>
              <a:buAutoNum type="arabicPeriod"/>
            </a:pPr>
            <a:r>
              <a:rPr lang="en-US" b="0" i="0" dirty="0">
                <a:effectLst/>
              </a:rPr>
              <a:t> This object class specification should be included because many LDAP clients require it during search operations for a person or an organizational person. </a:t>
            </a:r>
          </a:p>
          <a:p>
            <a:pPr marL="0" indent="0" fontAlgn="base">
              <a:buNone/>
            </a:pPr>
            <a:endParaRPr lang="en-US" dirty="0"/>
          </a:p>
          <a:p>
            <a:endParaRPr lang="en-US" b="1" dirty="0"/>
          </a:p>
          <a:p>
            <a:endParaRPr lang="en-US" b="1" dirty="0"/>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3808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3D34CF8-1BAA-466B-9F7B-BEDD7A420549}"/>
              </a:ext>
            </a:extLst>
          </p:cNvPr>
          <p:cNvSpPr>
            <a:spLocks noGrp="1"/>
          </p:cNvSpPr>
          <p:nvPr>
            <p:ph type="title"/>
          </p:nvPr>
        </p:nvSpPr>
        <p:spPr/>
        <p:txBody>
          <a:bodyPr/>
          <a:lstStyle/>
          <a:p>
            <a:r>
              <a:rPr lang="en-US" b="1" i="0" dirty="0">
                <a:effectLst/>
                <a:latin typeface="inherit"/>
              </a:rPr>
              <a:t>How to implement Spring Security LDAP Authentication </a:t>
            </a:r>
            <a:r>
              <a:rPr lang="en-US">
                <a:latin typeface="inherit"/>
              </a:rPr>
              <a:t>Using</a:t>
            </a:r>
            <a:r>
              <a:rPr lang="en-US" b="1" i="0">
                <a:effectLst/>
                <a:latin typeface="inherit"/>
              </a:rPr>
              <a:t> Spring Boot?</a:t>
            </a:r>
            <a:br>
              <a:rPr lang="en-US" b="1" i="0" dirty="0">
                <a:effectLst/>
                <a:latin typeface="Segoe UI" panose="020B0502040204020203" pitchFamily="34" charset="0"/>
              </a:rPr>
            </a:br>
            <a:endParaRPr lang="en-IN" dirty="0"/>
          </a:p>
        </p:txBody>
      </p:sp>
      <p:sp>
        <p:nvSpPr>
          <p:cNvPr id="10" name="Content Placeholder 9">
            <a:extLst>
              <a:ext uri="{FF2B5EF4-FFF2-40B4-BE49-F238E27FC236}">
                <a16:creationId xmlns:a16="http://schemas.microsoft.com/office/drawing/2014/main" id="{33948558-81F7-4052-BA11-7A7E208AC3C9}"/>
              </a:ext>
            </a:extLst>
          </p:cNvPr>
          <p:cNvSpPr>
            <a:spLocks noGrp="1"/>
          </p:cNvSpPr>
          <p:nvPr>
            <p:ph idx="1"/>
          </p:nvPr>
        </p:nvSpPr>
        <p:spPr/>
        <p:txBody>
          <a:bodyPr vert="horz" lIns="0" tIns="0" rIns="0" bIns="0" spcCol="301752" rtlCol="0" anchor="t">
            <a:normAutofit/>
          </a:bodyPr>
          <a:lstStyle/>
          <a:p>
            <a:pPr marL="0" indent="0">
              <a:buNone/>
            </a:pPr>
            <a:r>
              <a:rPr lang="en-US" i="0" dirty="0">
                <a:effectLst/>
              </a:rPr>
              <a:t>Step1: Create a Spring Boot Starter Project</a:t>
            </a:r>
          </a:p>
          <a:p>
            <a:pPr marL="0" indent="0">
              <a:buNone/>
            </a:pPr>
            <a:r>
              <a:rPr lang="en-US" i="0" dirty="0">
                <a:effectLst/>
              </a:rPr>
              <a:t>Step2: Create a .</a:t>
            </a:r>
            <a:r>
              <a:rPr lang="en-US" i="0" dirty="0" err="1">
                <a:effectLst/>
              </a:rPr>
              <a:t>ldif</a:t>
            </a:r>
            <a:r>
              <a:rPr lang="en-US" i="0" dirty="0">
                <a:effectLst/>
              </a:rPr>
              <a:t> file as </a:t>
            </a:r>
            <a:r>
              <a:rPr lang="en-US" i="0" dirty="0" err="1">
                <a:effectLst/>
              </a:rPr>
              <a:t>ldap-data.ldif</a:t>
            </a:r>
            <a:endParaRPr lang="en-US" i="0" dirty="0">
              <a:effectLst/>
            </a:endParaRPr>
          </a:p>
          <a:p>
            <a:pPr marL="0" indent="0">
              <a:buNone/>
            </a:pPr>
            <a:r>
              <a:rPr lang="en-IN" dirty="0"/>
              <a:t>S</a:t>
            </a:r>
            <a:r>
              <a:rPr lang="en-IN" i="0" dirty="0">
                <a:effectLst/>
              </a:rPr>
              <a:t>tep3: Update </a:t>
            </a:r>
            <a:r>
              <a:rPr lang="en-IN" i="0" dirty="0" err="1">
                <a:effectLst/>
              </a:rPr>
              <a:t>application.properties</a:t>
            </a:r>
            <a:r>
              <a:rPr lang="en-IN" i="0" dirty="0">
                <a:effectLst/>
              </a:rPr>
              <a:t> file</a:t>
            </a:r>
          </a:p>
          <a:p>
            <a:pPr marL="0" indent="0">
              <a:buNone/>
            </a:pPr>
            <a:r>
              <a:rPr lang="en-US" i="0" dirty="0">
                <a:effectLst/>
              </a:rPr>
              <a:t>Step4: Create a Controller class for basic authentication </a:t>
            </a:r>
            <a:r>
              <a:rPr lang="en-US" i="0" dirty="0" err="1">
                <a:effectLst/>
              </a:rPr>
              <a:t>ie</a:t>
            </a:r>
            <a:r>
              <a:rPr lang="en-US" i="0" dirty="0">
                <a:effectLst/>
              </a:rPr>
              <a:t> HomeController.java</a:t>
            </a:r>
          </a:p>
          <a:p>
            <a:pPr marL="0" indent="0">
              <a:buNone/>
            </a:pPr>
            <a:r>
              <a:rPr lang="en-US" i="0" dirty="0">
                <a:effectLst/>
              </a:rPr>
              <a:t>Step5: Create a Configuration class as WebSecurityConfig.java</a:t>
            </a:r>
          </a:p>
          <a:p>
            <a:pPr marL="0" indent="0">
              <a:buNone/>
            </a:pPr>
            <a:endParaRPr lang="en-US" i="0" dirty="0">
              <a:solidFill>
                <a:srgbClr val="231F20"/>
              </a:solidFill>
              <a:effectLst/>
              <a:latin typeface="Arial"/>
              <a:cs typeface="Arial"/>
            </a:endParaRPr>
          </a:p>
          <a:p>
            <a:endParaRPr lang="en-IN" dirty="0"/>
          </a:p>
        </p:txBody>
      </p:sp>
    </p:spTree>
    <p:extLst>
      <p:ext uri="{BB962C8B-B14F-4D97-AF65-F5344CB8AC3E}">
        <p14:creationId xmlns:p14="http://schemas.microsoft.com/office/powerpoint/2010/main" val="358201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dirty="0">
                <a:cs typeface="Arial"/>
              </a:rPr>
              <a:t>			THANK YOU</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p:txBody>
          <a:bodyPr vert="horz" lIns="91440" tIns="45720" rIns="91440" bIns="45720" rtlCol="0" anchor="t">
            <a:noAutofit/>
          </a:bodyPr>
          <a:lstStyle/>
          <a:p>
            <a:r>
              <a:rPr lang="en-US" dirty="0">
                <a:cs typeface="Calibri"/>
              </a:rPr>
              <a:t>														</a:t>
            </a:r>
          </a:p>
        </p:txBody>
      </p:sp>
    </p:spTree>
    <p:extLst>
      <p:ext uri="{BB962C8B-B14F-4D97-AF65-F5344CB8AC3E}">
        <p14:creationId xmlns:p14="http://schemas.microsoft.com/office/powerpoint/2010/main" val="410182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vert="horz" lIns="0" tIns="0" rIns="0" bIns="0" rtlCol="0" anchor="t" anchorCtr="0">
            <a:normAutofit/>
          </a:bodyPr>
          <a:lstStyle/>
          <a:p>
            <a:r>
              <a:rPr lang="en-US" b="1" kern="1200" dirty="0" err="1">
                <a:latin typeface="+mj-lt"/>
                <a:ea typeface="+mj-ea"/>
                <a:cs typeface="+mj-cs"/>
              </a:rPr>
              <a:t>Ldap</a:t>
            </a:r>
            <a:r>
              <a:rPr lang="en-US" b="1" kern="1200" dirty="0">
                <a:latin typeface="+mj-lt"/>
                <a:ea typeface="+mj-ea"/>
                <a:cs typeface="+mj-cs"/>
              </a:rPr>
              <a:t>- Introduction</a:t>
            </a:r>
            <a:br>
              <a:rPr lang="en-US" b="1" kern="1200" dirty="0">
                <a:latin typeface="+mj-lt"/>
                <a:ea typeface="+mj-ea"/>
                <a:cs typeface="+mj-cs"/>
              </a:rPr>
            </a:br>
            <a:endParaRPr lang="en-US" b="1" kern="1200" dirty="0">
              <a:latin typeface="+mj-lt"/>
              <a:ea typeface="+mj-ea"/>
              <a:cs typeface="+mj-cs"/>
            </a:endParaRPr>
          </a:p>
        </p:txBody>
      </p:sp>
      <p:sp>
        <p:nvSpPr>
          <p:cNvPr id="4" name="Content Placeholder 2">
            <a:extLst>
              <a:ext uri="{FF2B5EF4-FFF2-40B4-BE49-F238E27FC236}">
                <a16:creationId xmlns:a16="http://schemas.microsoft.com/office/drawing/2014/main" id="{7042B518-001F-14D6-A1FA-D06318ED7B2F}"/>
              </a:ext>
            </a:extLst>
          </p:cNvPr>
          <p:cNvSpPr>
            <a:spLocks noGrp="1"/>
          </p:cNvSpPr>
          <p:nvPr/>
        </p:nvSpPr>
        <p:spPr bwMode="auto">
          <a:xfrm>
            <a:off x="365760" y="1828800"/>
            <a:ext cx="8503920" cy="4251960"/>
          </a:xfrm>
          <a:prstGeom prst="rect">
            <a:avLst/>
          </a:prstGeom>
        </p:spPr>
        <p:txBody>
          <a:bodyPr vert="horz" lIns="0" tIns="0" rIns="0" bIns="0" spcCol="30175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pPr indent="-182880">
              <a:lnSpc>
                <a:spcPct val="100000"/>
              </a:lnSpc>
            </a:pPr>
            <a:r>
              <a:rPr lang="en-US" b="0" i="0">
                <a:solidFill>
                  <a:schemeClr val="tx1"/>
                </a:solidFill>
                <a:effectLst/>
              </a:rPr>
              <a:t>LDAP stands for Lightweight Directory Access Protocol.</a:t>
            </a:r>
          </a:p>
          <a:p>
            <a:pPr indent="-182880">
              <a:lnSpc>
                <a:spcPct val="100000"/>
              </a:lnSpc>
            </a:pPr>
            <a:r>
              <a:rPr lang="en-US" b="0" i="0">
                <a:solidFill>
                  <a:schemeClr val="tx1"/>
                </a:solidFill>
                <a:effectLst/>
              </a:rPr>
              <a:t> It is an open and platform-independent protocol used for accessing and managing directory services over a network. </a:t>
            </a:r>
          </a:p>
          <a:p>
            <a:pPr indent="-182880">
              <a:lnSpc>
                <a:spcPct val="100000"/>
              </a:lnSpc>
            </a:pPr>
            <a:r>
              <a:rPr lang="en-US" b="0" i="0">
                <a:solidFill>
                  <a:schemeClr val="tx1"/>
                </a:solidFill>
                <a:effectLst/>
              </a:rPr>
              <a:t>A directory service is a hierarchical and organized database that stores and provides access to information about various resources, such as users, groups, devices, and applications.</a:t>
            </a:r>
          </a:p>
          <a:p>
            <a:pPr indent="-182880">
              <a:lnSpc>
                <a:spcPct val="100000"/>
              </a:lnSpc>
            </a:pPr>
            <a:r>
              <a:rPr lang="en-US" b="0" i="0">
                <a:solidFill>
                  <a:schemeClr val="tx1"/>
                </a:solidFill>
                <a:effectLst/>
              </a:rPr>
              <a:t>LDAP is often used in enterprise environments to centralize and manage user authentication, authorization, and information</a:t>
            </a:r>
            <a:endParaRPr lang="en-US">
              <a:solidFill>
                <a:schemeClr val="tx1"/>
              </a:solidFill>
            </a:endParaRPr>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1486-2E52-9649-AB56-06F4F180D1F2}"/>
              </a:ext>
            </a:extLst>
          </p:cNvPr>
          <p:cNvSpPr>
            <a:spLocks noGrp="1"/>
          </p:cNvSpPr>
          <p:nvPr>
            <p:ph type="title"/>
          </p:nvPr>
        </p:nvSpPr>
        <p:spPr>
          <a:xfrm>
            <a:off x="365760" y="365760"/>
            <a:ext cx="11457432" cy="914400"/>
          </a:xfrm>
        </p:spPr>
        <p:txBody>
          <a:bodyPr anchor="t">
            <a:normAutofit/>
          </a:bodyPr>
          <a:lstStyle/>
          <a:p>
            <a:r>
              <a:rPr lang="en-US" b="1" kern="1200" err="1"/>
              <a:t>Ldap</a:t>
            </a:r>
            <a:r>
              <a:rPr lang="en-US" b="1" kern="1200"/>
              <a:t>- Introduction(</a:t>
            </a:r>
            <a:r>
              <a:rPr lang="en-US" b="1" kern="1200" err="1"/>
              <a:t>Cont</a:t>
            </a:r>
            <a:r>
              <a:rPr lang="en-US" b="1" kern="1200"/>
              <a:t>)</a:t>
            </a:r>
            <a:endParaRPr lang="en-US"/>
          </a:p>
        </p:txBody>
      </p:sp>
      <p:sp>
        <p:nvSpPr>
          <p:cNvPr id="3" name="Content Placeholder 2">
            <a:extLst>
              <a:ext uri="{FF2B5EF4-FFF2-40B4-BE49-F238E27FC236}">
                <a16:creationId xmlns:a16="http://schemas.microsoft.com/office/drawing/2014/main" id="{DC42815A-FE4A-D0ED-FE39-CB8E3C451A83}"/>
              </a:ext>
            </a:extLst>
          </p:cNvPr>
          <p:cNvSpPr>
            <a:spLocks noGrp="1"/>
          </p:cNvSpPr>
          <p:nvPr>
            <p:ph idx="1"/>
          </p:nvPr>
        </p:nvSpPr>
        <p:spPr>
          <a:xfrm>
            <a:off x="365760" y="1828800"/>
            <a:ext cx="11274829" cy="4251960"/>
          </a:xfrm>
        </p:spPr>
        <p:txBody>
          <a:bodyPr vert="horz" lIns="0" tIns="0" rIns="0" bIns="0" spcCol="301752" rtlCol="0">
            <a:normAutofit/>
          </a:bodyPr>
          <a:lstStyle/>
          <a:p>
            <a:pPr marL="0" indent="0">
              <a:buNone/>
            </a:pPr>
            <a:r>
              <a:rPr lang="en-US" b="0" i="0" dirty="0">
                <a:effectLst/>
              </a:rPr>
              <a:t>Some key features and characteristics of LDAP include:</a:t>
            </a:r>
          </a:p>
          <a:p>
            <a:pPr>
              <a:buFont typeface="+mj-lt"/>
              <a:buAutoNum type="arabicPeriod"/>
            </a:pPr>
            <a:r>
              <a:rPr lang="en-US" b="0" i="0" dirty="0">
                <a:effectLst/>
              </a:rPr>
              <a:t>Lightweight:</a:t>
            </a:r>
            <a:endParaRPr lang="en-US" b="0" i="0">
              <a:effectLst/>
            </a:endParaRPr>
          </a:p>
          <a:p>
            <a:pPr lvl="4">
              <a:buFont typeface="+mj-lt"/>
              <a:buAutoNum type="arabicPeriod"/>
            </a:pPr>
            <a:r>
              <a:rPr lang="en-US" dirty="0"/>
              <a:t> </a:t>
            </a:r>
            <a:r>
              <a:rPr lang="en-US" b="0" i="0" dirty="0">
                <a:effectLst/>
              </a:rPr>
              <a:t>It is lightweight compared to other directory access protocols, making it efficient for network communication and resource usage.</a:t>
            </a:r>
            <a:endParaRPr lang="en-US" b="0" i="0">
              <a:effectLst/>
            </a:endParaRPr>
          </a:p>
          <a:p>
            <a:pPr>
              <a:buFont typeface="+mj-lt"/>
              <a:buAutoNum type="arabicPeriod"/>
            </a:pPr>
            <a:r>
              <a:rPr lang="en-US" b="0" i="0" dirty="0">
                <a:effectLst/>
              </a:rPr>
              <a:t>Hierarchical Structure:</a:t>
            </a:r>
            <a:r>
              <a:rPr lang="en-US" dirty="0"/>
              <a:t> </a:t>
            </a:r>
            <a:endParaRPr lang="en-US" b="0" i="0">
              <a:effectLst/>
            </a:endParaRPr>
          </a:p>
          <a:p>
            <a:pPr lvl="4">
              <a:buFont typeface="+mj-lt"/>
              <a:buAutoNum type="arabicPeriod"/>
            </a:pPr>
            <a:r>
              <a:rPr lang="en-US" dirty="0"/>
              <a:t>It</a:t>
            </a:r>
            <a:r>
              <a:rPr lang="en-US" b="0" i="0" dirty="0">
                <a:effectLst/>
              </a:rPr>
              <a:t> follows a hierarchical structure, similar to a tree, where entries are organized in a directory tree structure.</a:t>
            </a:r>
            <a:endParaRPr lang="en-US" b="0" i="0">
              <a:effectLst/>
            </a:endParaRPr>
          </a:p>
          <a:p>
            <a:pPr marL="365760" lvl="2" indent="0">
              <a:buNone/>
            </a:pPr>
            <a:r>
              <a:rPr lang="en-US" dirty="0"/>
              <a:t>     </a:t>
            </a:r>
            <a:r>
              <a:rPr lang="en-US" b="0" i="0" dirty="0">
                <a:effectLst/>
              </a:rPr>
              <a:t>2.Each entry has a unique Distinguished Name (DN) that identifies its location within</a:t>
            </a:r>
            <a:r>
              <a:rPr lang="en-US" dirty="0"/>
              <a:t>   </a:t>
            </a:r>
            <a:r>
              <a:rPr lang="en-US" b="0" i="0" dirty="0">
                <a:effectLst/>
              </a:rPr>
              <a:t>the tree.</a:t>
            </a:r>
            <a:endParaRPr lang="en-US" b="0" i="0">
              <a:effectLst/>
            </a:endParaRPr>
          </a:p>
          <a:p>
            <a:pPr>
              <a:buFont typeface="+mj-lt"/>
              <a:buAutoNum type="arabicPeriod"/>
            </a:pPr>
            <a:r>
              <a:rPr lang="en-US" b="0" i="0" dirty="0">
                <a:effectLst/>
              </a:rPr>
              <a:t>Protocol Operations:</a:t>
            </a:r>
            <a:endParaRPr lang="en-US" b="0" i="0">
              <a:effectLst/>
            </a:endParaRPr>
          </a:p>
          <a:p>
            <a:pPr lvl="4">
              <a:buFont typeface="+mj-lt"/>
              <a:buAutoNum type="arabicPeriod"/>
            </a:pPr>
            <a:r>
              <a:rPr lang="en-US" dirty="0"/>
              <a:t> </a:t>
            </a:r>
            <a:r>
              <a:rPr lang="en-US" b="0" i="0" dirty="0">
                <a:effectLst/>
              </a:rPr>
              <a:t>It defines a set of protocol operations, such as search, add, modify, delete, and bind, which allow clients to interact with the directory server and perform various actions.</a:t>
            </a:r>
            <a:endParaRPr lang="en-US" b="0" i="0">
              <a:effectLst/>
            </a:endParaRPr>
          </a:p>
          <a:p>
            <a:pPr marL="0" indent="0">
              <a:buNone/>
            </a:pPr>
            <a:endParaRPr lang="en-US"/>
          </a:p>
        </p:txBody>
      </p:sp>
    </p:spTree>
    <p:extLst>
      <p:ext uri="{BB962C8B-B14F-4D97-AF65-F5344CB8AC3E}">
        <p14:creationId xmlns:p14="http://schemas.microsoft.com/office/powerpoint/2010/main" val="124784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E763-6D8F-8FD7-0747-AC02ACC2B3A5}"/>
              </a:ext>
            </a:extLst>
          </p:cNvPr>
          <p:cNvSpPr>
            <a:spLocks noGrp="1"/>
          </p:cNvSpPr>
          <p:nvPr>
            <p:ph type="title"/>
          </p:nvPr>
        </p:nvSpPr>
        <p:spPr>
          <a:xfrm>
            <a:off x="365760" y="365760"/>
            <a:ext cx="11457432" cy="914400"/>
          </a:xfrm>
        </p:spPr>
        <p:txBody>
          <a:bodyPr anchor="t">
            <a:normAutofit/>
          </a:bodyPr>
          <a:lstStyle/>
          <a:p>
            <a:r>
              <a:rPr lang="en-US" b="1" kern="1200" err="1"/>
              <a:t>Ldap</a:t>
            </a:r>
            <a:r>
              <a:rPr lang="en-US" b="1" kern="1200"/>
              <a:t>- Introduction(</a:t>
            </a:r>
            <a:r>
              <a:rPr lang="en-US" b="1" kern="1200" err="1"/>
              <a:t>Cont</a:t>
            </a:r>
            <a:r>
              <a:rPr lang="en-US" b="1" kern="1200"/>
              <a:t>)</a:t>
            </a:r>
            <a:endParaRPr lang="en-US" dirty="0"/>
          </a:p>
        </p:txBody>
      </p:sp>
      <p:sp>
        <p:nvSpPr>
          <p:cNvPr id="3" name="Content Placeholder 2">
            <a:extLst>
              <a:ext uri="{FF2B5EF4-FFF2-40B4-BE49-F238E27FC236}">
                <a16:creationId xmlns:a16="http://schemas.microsoft.com/office/drawing/2014/main" id="{18BACB6B-32AA-E778-8930-2D92999B7036}"/>
              </a:ext>
            </a:extLst>
          </p:cNvPr>
          <p:cNvSpPr>
            <a:spLocks noGrp="1"/>
          </p:cNvSpPr>
          <p:nvPr>
            <p:ph idx="1"/>
          </p:nvPr>
        </p:nvSpPr>
        <p:spPr>
          <a:xfrm>
            <a:off x="365760" y="1828800"/>
            <a:ext cx="11247120" cy="4251960"/>
          </a:xfrm>
        </p:spPr>
        <p:txBody>
          <a:bodyPr vert="horz" lIns="0" tIns="0" rIns="0" bIns="0" spcCol="301752" rtlCol="0" anchor="t">
            <a:normAutofit/>
          </a:bodyPr>
          <a:lstStyle/>
          <a:p>
            <a:pPr marL="0" indent="0">
              <a:lnSpc>
                <a:spcPct val="90000"/>
              </a:lnSpc>
              <a:buNone/>
            </a:pPr>
            <a:r>
              <a:rPr lang="en-US" sz="1700" b="0" i="0" dirty="0">
                <a:effectLst/>
              </a:rPr>
              <a:t>4.Attribute-Value Pairs:</a:t>
            </a:r>
            <a:r>
              <a:rPr lang="en-US" sz="1700" dirty="0"/>
              <a:t> </a:t>
            </a:r>
            <a:endParaRPr lang="en-US" sz="1700" b="0" i="0" dirty="0">
              <a:effectLst/>
            </a:endParaRPr>
          </a:p>
          <a:p>
            <a:pPr lvl="4">
              <a:lnSpc>
                <a:spcPct val="90000"/>
              </a:lnSpc>
              <a:buFont typeface="+mj-lt"/>
              <a:buAutoNum type="arabicPeriod"/>
            </a:pPr>
            <a:r>
              <a:rPr lang="en-US" sz="1700" b="0" i="0" dirty="0">
                <a:effectLst/>
              </a:rPr>
              <a:t>To represent and store information.</a:t>
            </a:r>
            <a:r>
              <a:rPr lang="en-US" sz="1700" dirty="0"/>
              <a:t> </a:t>
            </a:r>
            <a:endParaRPr lang="en-US" sz="1700" b="0" i="0" dirty="0">
              <a:effectLst/>
              <a:cs typeface="Arial"/>
            </a:endParaRPr>
          </a:p>
          <a:p>
            <a:pPr lvl="4">
              <a:lnSpc>
                <a:spcPct val="90000"/>
              </a:lnSpc>
              <a:buFont typeface="+mj-lt"/>
              <a:buAutoNum type="arabicPeriod"/>
            </a:pPr>
            <a:r>
              <a:rPr lang="en-US" sz="1700" b="0" i="0" dirty="0">
                <a:effectLst/>
              </a:rPr>
              <a:t>Each entry in the directory can have multiple attributes, and each attribute can have multiple values</a:t>
            </a:r>
            <a:endParaRPr lang="en-US" sz="1700" b="0" i="0" dirty="0">
              <a:effectLst/>
              <a:cs typeface="Arial"/>
            </a:endParaRPr>
          </a:p>
          <a:p>
            <a:pPr marL="0" indent="0">
              <a:lnSpc>
                <a:spcPct val="90000"/>
              </a:lnSpc>
              <a:buNone/>
            </a:pPr>
            <a:r>
              <a:rPr lang="en-US" sz="1700" b="0" i="0" dirty="0">
                <a:effectLst/>
              </a:rPr>
              <a:t>5.LDAP URLs:</a:t>
            </a:r>
            <a:r>
              <a:rPr lang="en-US" sz="1700" dirty="0"/>
              <a:t> </a:t>
            </a:r>
            <a:endParaRPr lang="en-US" sz="1700" b="0" i="0" dirty="0">
              <a:effectLst/>
              <a:cs typeface="Arial"/>
            </a:endParaRPr>
          </a:p>
          <a:p>
            <a:pPr lvl="4">
              <a:lnSpc>
                <a:spcPct val="90000"/>
              </a:lnSpc>
              <a:buFont typeface="+mj-lt"/>
              <a:buAutoNum type="arabicPeriod"/>
            </a:pPr>
            <a:r>
              <a:rPr lang="en-US" sz="1700" b="0" i="0" dirty="0">
                <a:effectLst/>
              </a:rPr>
              <a:t>To specify the location of directory entries and perform operations on them.</a:t>
            </a:r>
            <a:endParaRPr lang="en-US" sz="1700" b="0" i="0" dirty="0">
              <a:effectLst/>
              <a:cs typeface="Arial"/>
            </a:endParaRPr>
          </a:p>
          <a:p>
            <a:pPr marL="731520" lvl="4" indent="0">
              <a:lnSpc>
                <a:spcPct val="90000"/>
              </a:lnSpc>
              <a:buNone/>
            </a:pPr>
            <a:r>
              <a:rPr lang="en-US" sz="1700" dirty="0"/>
              <a:t>2.I</a:t>
            </a:r>
            <a:r>
              <a:rPr lang="en-US" sz="1700" b="0" i="0" dirty="0">
                <a:effectLst/>
              </a:rPr>
              <a:t>nclude the protocol (ldap:// or ldaps://), server address, port number, and DN.</a:t>
            </a:r>
            <a:endParaRPr lang="en-US" sz="1700" b="0" i="0" dirty="0">
              <a:effectLst/>
              <a:cs typeface="Arial"/>
            </a:endParaRPr>
          </a:p>
          <a:p>
            <a:pPr marL="0" indent="0">
              <a:lnSpc>
                <a:spcPct val="90000"/>
              </a:lnSpc>
              <a:buNone/>
            </a:pPr>
            <a:r>
              <a:rPr lang="en-US" sz="1700" b="0" i="0" dirty="0">
                <a:effectLst/>
              </a:rPr>
              <a:t>6.Security:</a:t>
            </a:r>
            <a:r>
              <a:rPr lang="en-US" sz="1700" dirty="0"/>
              <a:t> </a:t>
            </a:r>
            <a:endParaRPr lang="en-US" sz="1700" b="0" i="0" dirty="0">
              <a:effectLst/>
              <a:cs typeface="Arial"/>
            </a:endParaRPr>
          </a:p>
          <a:p>
            <a:pPr marL="0" indent="0">
              <a:lnSpc>
                <a:spcPct val="90000"/>
              </a:lnSpc>
              <a:buNone/>
            </a:pPr>
            <a:r>
              <a:rPr lang="en-US" sz="1700" dirty="0"/>
              <a:t>            </a:t>
            </a:r>
            <a:r>
              <a:rPr lang="en-US" sz="1700" b="0" i="0" dirty="0">
                <a:effectLst/>
              </a:rPr>
              <a:t>1.It supports</a:t>
            </a:r>
            <a:r>
              <a:rPr lang="en-US" sz="1700" dirty="0"/>
              <a:t> </a:t>
            </a:r>
            <a:r>
              <a:rPr lang="en-US" sz="1700" b="0" i="0" dirty="0">
                <a:effectLst/>
              </a:rPr>
              <a:t> </a:t>
            </a:r>
            <a:r>
              <a:rPr lang="en-US" sz="1700" dirty="0"/>
              <a:t> </a:t>
            </a:r>
            <a:r>
              <a:rPr lang="en-US" sz="1700" b="0" i="0" dirty="0">
                <a:effectLst/>
              </a:rPr>
              <a:t>various security mechanisms, such as SSL/TLS encryption</a:t>
            </a:r>
            <a:r>
              <a:rPr lang="en-US" sz="1700" dirty="0"/>
              <a:t>  </a:t>
            </a:r>
            <a:r>
              <a:rPr lang="en-US" sz="1700" b="0" i="0" dirty="0">
                <a:effectLst/>
              </a:rPr>
              <a:t>and SASL (Simple Authentication and Security Layer) for secure</a:t>
            </a:r>
            <a:r>
              <a:rPr lang="en-US" sz="1700" dirty="0"/>
              <a:t>  </a:t>
            </a:r>
            <a:r>
              <a:rPr lang="en-US" sz="1700" b="0" i="0" dirty="0">
                <a:effectLst/>
              </a:rPr>
              <a:t>communication between the client and server.</a:t>
            </a:r>
            <a:endParaRPr lang="en-US" sz="1700" b="0" i="0" dirty="0">
              <a:effectLst/>
              <a:cs typeface="Arial"/>
            </a:endParaRPr>
          </a:p>
          <a:p>
            <a:pPr marL="0" indent="0">
              <a:lnSpc>
                <a:spcPct val="90000"/>
              </a:lnSpc>
              <a:buNone/>
            </a:pPr>
            <a:r>
              <a:rPr lang="en-US" sz="1700" dirty="0"/>
              <a:t>             </a:t>
            </a:r>
            <a:r>
              <a:rPr lang="en-US" sz="1700" b="0" i="0" dirty="0">
                <a:effectLst/>
              </a:rPr>
              <a:t>2.It supports authentication and authorization based on username and</a:t>
            </a:r>
            <a:r>
              <a:rPr lang="en-US" sz="1700" dirty="0"/>
              <a:t>  </a:t>
            </a:r>
            <a:r>
              <a:rPr lang="en-US" sz="1700" b="0" i="0" dirty="0">
                <a:effectLst/>
              </a:rPr>
              <a:t>password or other authentication mechanisms supported by the directory server.</a:t>
            </a:r>
            <a:endParaRPr lang="en-US" sz="1700" b="0" i="0" dirty="0">
              <a:effectLst/>
              <a:cs typeface="Arial"/>
            </a:endParaRPr>
          </a:p>
          <a:p>
            <a:pPr>
              <a:lnSpc>
                <a:spcPct val="90000"/>
              </a:lnSpc>
            </a:pPr>
            <a:endParaRPr lang="en-US" sz="1700"/>
          </a:p>
          <a:p>
            <a:pPr marL="0" indent="0">
              <a:lnSpc>
                <a:spcPct val="90000"/>
              </a:lnSpc>
              <a:buNone/>
            </a:pPr>
            <a:endParaRPr lang="en-US" sz="1700"/>
          </a:p>
        </p:txBody>
      </p:sp>
    </p:spTree>
    <p:extLst>
      <p:ext uri="{BB962C8B-B14F-4D97-AF65-F5344CB8AC3E}">
        <p14:creationId xmlns:p14="http://schemas.microsoft.com/office/powerpoint/2010/main" val="161531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b="1" i="0" dirty="0">
                <a:effectLst/>
              </a:rPr>
              <a:t>How does LDAP work?</a:t>
            </a:r>
            <a:br>
              <a:rPr lang="en-IN" b="1" i="0" dirty="0">
                <a:effectLst/>
              </a:rPr>
            </a:br>
            <a:endParaRPr lang="en-US" b="0" dirty="0"/>
          </a:p>
          <a:p>
            <a:endParaRPr lang="en-US" dirty="0"/>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828800"/>
            <a:ext cx="8503920" cy="4251960"/>
          </a:xfrm>
        </p:spPr>
        <p:txBody>
          <a:bodyPr vert="horz" lIns="0" tIns="0" rIns="0" bIns="0" spcCol="301752" rtlCol="0">
            <a:normAutofit/>
          </a:bodyPr>
          <a:lstStyle/>
          <a:p>
            <a:r>
              <a:rPr lang="en-US" b="0" i="0" dirty="0">
                <a:effectLst/>
              </a:rPr>
              <a:t>LDAP stores the user’s information of an organization.</a:t>
            </a:r>
          </a:p>
          <a:p>
            <a:r>
              <a:rPr lang="en-US" b="0" i="0" dirty="0">
                <a:effectLst/>
              </a:rPr>
              <a:t> When a user tries to login to an application, it checks with LDAP to see if it is a valid user and if that user has required rights &amp; valid credentials. </a:t>
            </a:r>
          </a:p>
          <a:p>
            <a:r>
              <a:rPr lang="en-US" b="0" i="0" dirty="0">
                <a:effectLst/>
              </a:rPr>
              <a:t>In the context of Spring Security, the application connects to the LDAP server in order to verify the valid user against that LDAP</a:t>
            </a:r>
            <a:endParaRPr lang="en-US" dirty="0"/>
          </a:p>
          <a:p>
            <a:pPr>
              <a:spcBef>
                <a:spcPts val="1000"/>
              </a:spcBef>
            </a:pPr>
            <a:endParaRPr lang="en-US" dirty="0"/>
          </a:p>
          <a:p>
            <a:endParaRPr lang="en-US" i="1" dirty="0"/>
          </a:p>
          <a:p>
            <a:endParaRPr lang="en-US" dirty="0"/>
          </a:p>
        </p:txBody>
      </p:sp>
    </p:spTree>
    <p:extLst>
      <p:ext uri="{BB962C8B-B14F-4D97-AF65-F5344CB8AC3E}">
        <p14:creationId xmlns:p14="http://schemas.microsoft.com/office/powerpoint/2010/main" val="89350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11457432" cy="914400"/>
          </a:xfrm>
        </p:spPr>
        <p:txBody>
          <a:bodyPr anchor="t">
            <a:normAutofit/>
          </a:bodyPr>
          <a:lstStyle/>
          <a:p>
            <a:r>
              <a:rPr lang="en-US" b="1" i="0" dirty="0">
                <a:effectLst/>
              </a:rPr>
              <a:t>What is LDIF?</a:t>
            </a:r>
            <a:br>
              <a:rPr lang="en-US" b="1" i="0" dirty="0">
                <a:effectLst/>
              </a:rPr>
            </a:br>
            <a:endParaRPr lang="en-US" b="0" dirty="0"/>
          </a:p>
          <a:p>
            <a:endParaRPr lang="en-US" dirty="0"/>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1828800"/>
            <a:ext cx="8503920" cy="4251960"/>
          </a:xfrm>
        </p:spPr>
        <p:txBody>
          <a:bodyPr vert="horz" lIns="0" tIns="0" rIns="0" bIns="0" spcCol="301752" rtlCol="0">
            <a:normAutofit/>
          </a:bodyPr>
          <a:lstStyle/>
          <a:p>
            <a:pPr fontAlgn="base"/>
            <a:r>
              <a:rPr lang="en-US" b="0" i="0" dirty="0">
                <a:effectLst/>
              </a:rPr>
              <a:t>LDIF is an abbreviation for</a:t>
            </a:r>
            <a:r>
              <a:rPr lang="en-US" b="1" i="0" dirty="0">
                <a:effectLst/>
              </a:rPr>
              <a:t> L</a:t>
            </a:r>
            <a:r>
              <a:rPr lang="en-US" b="0" i="0" dirty="0">
                <a:effectLst/>
              </a:rPr>
              <a:t>DAP </a:t>
            </a:r>
            <a:r>
              <a:rPr lang="en-US" b="1" i="0" dirty="0">
                <a:effectLst/>
              </a:rPr>
              <a:t>D</a:t>
            </a:r>
            <a:r>
              <a:rPr lang="en-US" b="0" i="0" dirty="0">
                <a:effectLst/>
              </a:rPr>
              <a:t>ata </a:t>
            </a:r>
            <a:r>
              <a:rPr lang="en-US" b="1" i="0" dirty="0">
                <a:effectLst/>
              </a:rPr>
              <a:t>I</a:t>
            </a:r>
            <a:r>
              <a:rPr lang="en-US" b="0" i="0" dirty="0">
                <a:effectLst/>
              </a:rPr>
              <a:t>nterchange </a:t>
            </a:r>
            <a:r>
              <a:rPr lang="en-US" b="1" i="0" dirty="0">
                <a:effectLst/>
              </a:rPr>
              <a:t>F</a:t>
            </a:r>
            <a:r>
              <a:rPr lang="en-US" b="0" i="0" dirty="0">
                <a:effectLst/>
              </a:rPr>
              <a:t>ormat.</a:t>
            </a:r>
          </a:p>
          <a:p>
            <a:pPr fontAlgn="base"/>
            <a:r>
              <a:rPr lang="en-US" b="0" i="0" dirty="0">
                <a:effectLst/>
              </a:rPr>
              <a:t> It is a standard plain text data interchange format of a file that is used for representing LDAP directory content. </a:t>
            </a:r>
          </a:p>
          <a:p>
            <a:pPr fontAlgn="base"/>
            <a:r>
              <a:rPr lang="en-US" b="0" i="0" dirty="0">
                <a:effectLst/>
              </a:rPr>
              <a:t>The extension of the file is ‘.</a:t>
            </a:r>
            <a:r>
              <a:rPr lang="en-US" b="0" i="0" dirty="0" err="1">
                <a:effectLst/>
              </a:rPr>
              <a:t>ldif</a:t>
            </a:r>
            <a:r>
              <a:rPr lang="en-US" b="0" i="0" dirty="0">
                <a:effectLst/>
              </a:rPr>
              <a:t>’. </a:t>
            </a:r>
          </a:p>
          <a:p>
            <a:pPr fontAlgn="base"/>
            <a:r>
              <a:rPr lang="en-US" b="0" i="0" dirty="0">
                <a:effectLst/>
              </a:rPr>
              <a:t>There are multiple fields in the LDIF file. </a:t>
            </a:r>
          </a:p>
          <a:p>
            <a:pPr>
              <a:buFont typeface="Arial"/>
              <a:buChar char="•"/>
            </a:pPr>
            <a:endParaRPr lang="en-US" dirty="0"/>
          </a:p>
          <a:p>
            <a:endParaRPr lang="en-US" b="1" dirty="0"/>
          </a:p>
          <a:p>
            <a:endParaRPr lang="en-US" b="1" dirty="0"/>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414759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E9E32-FC2C-4D97-861C-40DEED9C00E8}"/>
              </a:ext>
            </a:extLst>
          </p:cNvPr>
          <p:cNvSpPr>
            <a:spLocks noGrp="1"/>
          </p:cNvSpPr>
          <p:nvPr>
            <p:ph idx="1"/>
          </p:nvPr>
        </p:nvSpPr>
        <p:spPr>
          <a:xfrm>
            <a:off x="797275" y="1530850"/>
            <a:ext cx="8503920" cy="4251960"/>
          </a:xfrm>
        </p:spPr>
        <p:txBody>
          <a:bodyPr>
            <a:normAutofit/>
          </a:bodyPr>
          <a:lstStyle/>
          <a:p>
            <a:pPr marL="0" indent="0" fontAlgn="base">
              <a:buNone/>
            </a:pPr>
            <a:r>
              <a:rPr lang="en-US" b="0" i="0" dirty="0">
                <a:effectLst/>
              </a:rPr>
              <a:t>1) </a:t>
            </a:r>
            <a:r>
              <a:rPr lang="en-US" b="1" i="0" dirty="0" err="1">
                <a:effectLst/>
              </a:rPr>
              <a:t>dn</a:t>
            </a:r>
            <a:r>
              <a:rPr lang="en-US" b="1" i="0" dirty="0">
                <a:effectLst/>
              </a:rPr>
              <a:t> : distinguished name</a:t>
            </a:r>
          </a:p>
          <a:p>
            <a:pPr marL="1074420" lvl="4" indent="-342900" fontAlgn="base">
              <a:buFont typeface="+mj-lt"/>
              <a:buAutoNum type="arabicPeriod"/>
            </a:pPr>
            <a:r>
              <a:rPr lang="en-US" b="0" i="0" dirty="0">
                <a:effectLst/>
              </a:rPr>
              <a:t>‘</a:t>
            </a:r>
            <a:r>
              <a:rPr lang="en-US" b="0" i="0" dirty="0" err="1">
                <a:effectLst/>
              </a:rPr>
              <a:t>dn</a:t>
            </a:r>
            <a:r>
              <a:rPr lang="en-US" b="0" i="0" dirty="0">
                <a:effectLst/>
              </a:rPr>
              <a:t>’ represents the name that uniquely identifies an entry in the directory. </a:t>
            </a:r>
          </a:p>
          <a:p>
            <a:pPr marL="1074420" lvl="4" indent="-342900" fontAlgn="base">
              <a:buFont typeface="+mj-lt"/>
              <a:buAutoNum type="arabicPeriod"/>
            </a:pPr>
            <a:r>
              <a:rPr lang="en-US" b="0" i="0" dirty="0">
                <a:effectLst/>
              </a:rPr>
              <a:t>DN is a mandatory field. </a:t>
            </a:r>
          </a:p>
          <a:p>
            <a:pPr marL="1074420" lvl="4" indent="-342900" fontAlgn="base">
              <a:buFont typeface="+mj-lt"/>
              <a:buAutoNum type="arabicPeriod"/>
            </a:pPr>
            <a:r>
              <a:rPr lang="en-US" b="0" i="0" dirty="0">
                <a:effectLst/>
              </a:rPr>
              <a:t>If there is a comma in the DN, the comma must be escaped with a backslash (\).</a:t>
            </a:r>
          </a:p>
          <a:p>
            <a:pPr marL="1074420" lvl="4" indent="-342900" fontAlgn="base">
              <a:buFont typeface="+mj-lt"/>
              <a:buAutoNum type="arabicPeriod"/>
            </a:pPr>
            <a:r>
              <a:rPr lang="en-US" b="0" i="0" dirty="0">
                <a:effectLst/>
              </a:rPr>
              <a:t>For example, </a:t>
            </a:r>
            <a:r>
              <a:rPr lang="en-US" b="0" i="0" dirty="0" err="1">
                <a:effectLst/>
              </a:rPr>
              <a:t>dn</a:t>
            </a:r>
            <a:r>
              <a:rPr lang="en-US" b="0" i="0" dirty="0">
                <a:effectLst/>
              </a:rPr>
              <a:t>: </a:t>
            </a:r>
            <a:r>
              <a:rPr lang="en-US" b="0" i="0" dirty="0" err="1">
                <a:effectLst/>
              </a:rPr>
              <a:t>uid</a:t>
            </a:r>
            <a:r>
              <a:rPr lang="en-US" b="0" i="0" dirty="0">
                <a:effectLst/>
              </a:rPr>
              <a:t>=</a:t>
            </a:r>
            <a:r>
              <a:rPr lang="en-US" b="0" i="0" dirty="0" err="1">
                <a:effectLst/>
              </a:rPr>
              <a:t>sam</a:t>
            </a:r>
            <a:r>
              <a:rPr lang="en-US" b="0" i="0" dirty="0">
                <a:effectLst/>
              </a:rPr>
              <a:t>, </a:t>
            </a:r>
            <a:r>
              <a:rPr lang="en-US" b="0" i="0" dirty="0" err="1">
                <a:effectLst/>
              </a:rPr>
              <a:t>ou</a:t>
            </a:r>
            <a:r>
              <a:rPr lang="en-US" b="0" i="0" dirty="0">
                <a:effectLst/>
              </a:rPr>
              <a:t>=people, o=example.com Bolivia\,S.A.</a:t>
            </a:r>
          </a:p>
          <a:p>
            <a:pPr lvl="4" fontAlgn="base">
              <a:buFont typeface="Wingdings" panose="05000000000000000000" pitchFamily="2" charset="2"/>
              <a:buChar char="Ø"/>
            </a:pPr>
            <a:endParaRPr lang="en-US" b="0" i="0" dirty="0">
              <a:effectLst/>
            </a:endParaRPr>
          </a:p>
          <a:p>
            <a:pPr marL="0" indent="0" fontAlgn="base">
              <a:buNone/>
            </a:pPr>
            <a:r>
              <a:rPr lang="en-US" b="0" i="0" dirty="0">
                <a:effectLst/>
              </a:rPr>
              <a:t>2) </a:t>
            </a:r>
            <a:r>
              <a:rPr lang="en-US" b="1" i="0" dirty="0">
                <a:effectLst/>
              </a:rPr>
              <a:t>o : organization</a:t>
            </a:r>
            <a:endParaRPr lang="en-US" b="0" i="0" dirty="0">
              <a:effectLst/>
            </a:endParaRPr>
          </a:p>
          <a:p>
            <a:pPr marL="1074420" lvl="4" indent="-342900" fontAlgn="base">
              <a:buFont typeface="+mj-lt"/>
              <a:buAutoNum type="arabicPeriod"/>
            </a:pPr>
            <a:r>
              <a:rPr lang="en-US" b="0" i="0" dirty="0">
                <a:effectLst/>
              </a:rPr>
              <a:t>‘o’ represents the organization name. </a:t>
            </a:r>
          </a:p>
          <a:p>
            <a:pPr marL="1074420" lvl="4" indent="-342900" fontAlgn="base">
              <a:buFont typeface="+mj-lt"/>
              <a:buAutoNum type="arabicPeriod"/>
            </a:pPr>
            <a:r>
              <a:rPr lang="en-US" b="0" i="0" dirty="0">
                <a:effectLst/>
              </a:rPr>
              <a:t>For example: google.com</a:t>
            </a:r>
          </a:p>
          <a:p>
            <a:endParaRPr lang="en-IN" dirty="0"/>
          </a:p>
        </p:txBody>
      </p:sp>
      <p:sp>
        <p:nvSpPr>
          <p:cNvPr id="4" name="Title 1">
            <a:extLst>
              <a:ext uri="{FF2B5EF4-FFF2-40B4-BE49-F238E27FC236}">
                <a16:creationId xmlns:a16="http://schemas.microsoft.com/office/drawing/2014/main" id="{A4BABD5D-686B-4627-9BA4-FD637B312E7D}"/>
              </a:ext>
            </a:extLst>
          </p:cNvPr>
          <p:cNvSpPr>
            <a:spLocks noGrp="1"/>
          </p:cNvSpPr>
          <p:nvPr>
            <p:ph type="title"/>
          </p:nvPr>
        </p:nvSpPr>
        <p:spPr>
          <a:xfrm>
            <a:off x="365125" y="365125"/>
            <a:ext cx="11458575" cy="914400"/>
          </a:xfrm>
        </p:spPr>
        <p:txBody>
          <a:bodyPr anchor="t">
            <a:normAutofit/>
          </a:bodyPr>
          <a:lstStyle/>
          <a:p>
            <a:r>
              <a:rPr lang="en-US" b="1" i="0" dirty="0">
                <a:effectLst/>
              </a:rPr>
              <a:t>What are the common fields in an LDIF file?</a:t>
            </a:r>
            <a:br>
              <a:rPr lang="en-US" b="1" i="0" dirty="0">
                <a:effectLst/>
              </a:rPr>
            </a:br>
            <a:endParaRPr lang="en-US" dirty="0"/>
          </a:p>
        </p:txBody>
      </p:sp>
    </p:spTree>
    <p:extLst>
      <p:ext uri="{BB962C8B-B14F-4D97-AF65-F5344CB8AC3E}">
        <p14:creationId xmlns:p14="http://schemas.microsoft.com/office/powerpoint/2010/main" val="349891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D2BD0-CDAC-4192-B8A6-B2481CB26958}"/>
              </a:ext>
            </a:extLst>
          </p:cNvPr>
          <p:cNvSpPr>
            <a:spLocks noGrp="1"/>
          </p:cNvSpPr>
          <p:nvPr>
            <p:ph type="title"/>
          </p:nvPr>
        </p:nvSpPr>
        <p:spPr/>
        <p:txBody>
          <a:bodyPr/>
          <a:lstStyle/>
          <a:p>
            <a:r>
              <a:rPr lang="en-US" b="1" i="0" dirty="0">
                <a:effectLst/>
              </a:rPr>
              <a:t>What are the common fields in an LDIF file?(</a:t>
            </a:r>
            <a:r>
              <a:rPr lang="en-US" b="1" i="0" dirty="0" err="1">
                <a:effectLst/>
              </a:rPr>
              <a:t>Cont</a:t>
            </a:r>
            <a:r>
              <a:rPr lang="en-US" b="1" i="0" dirty="0">
                <a:effectLst/>
              </a:rPr>
              <a:t>)</a:t>
            </a:r>
            <a:endParaRPr lang="en-IN" dirty="0"/>
          </a:p>
        </p:txBody>
      </p:sp>
      <p:sp>
        <p:nvSpPr>
          <p:cNvPr id="3" name="Content Placeholder 2">
            <a:extLst>
              <a:ext uri="{FF2B5EF4-FFF2-40B4-BE49-F238E27FC236}">
                <a16:creationId xmlns:a16="http://schemas.microsoft.com/office/drawing/2014/main" id="{F6A7BA85-2DAF-4608-A3EF-5540BE0BB014}"/>
              </a:ext>
            </a:extLst>
          </p:cNvPr>
          <p:cNvSpPr>
            <a:spLocks noGrp="1"/>
          </p:cNvSpPr>
          <p:nvPr>
            <p:ph idx="1"/>
          </p:nvPr>
        </p:nvSpPr>
        <p:spPr/>
        <p:txBody>
          <a:bodyPr/>
          <a:lstStyle/>
          <a:p>
            <a:pPr marL="0" indent="0" fontAlgn="base">
              <a:buNone/>
            </a:pPr>
            <a:r>
              <a:rPr lang="en-US" b="0" i="0" dirty="0">
                <a:effectLst/>
              </a:rPr>
              <a:t>3) </a:t>
            </a:r>
            <a:r>
              <a:rPr lang="en-US" b="1" i="0" dirty="0">
                <a:effectLst/>
              </a:rPr>
              <a:t>dc : domain component</a:t>
            </a:r>
            <a:endParaRPr lang="en-US" b="0" i="0" dirty="0">
              <a:effectLst/>
            </a:endParaRPr>
          </a:p>
          <a:p>
            <a:pPr marL="1074420" lvl="4" indent="-342900" fontAlgn="base">
              <a:buFont typeface="+mj-lt"/>
              <a:buAutoNum type="arabicPeriod"/>
            </a:pPr>
            <a:r>
              <a:rPr lang="en-US" b="0" i="0" dirty="0">
                <a:effectLst/>
              </a:rPr>
              <a:t>‘dc’ represents each component of the domain.</a:t>
            </a:r>
          </a:p>
          <a:p>
            <a:pPr marL="1074420" lvl="4" indent="-342900" fontAlgn="base">
              <a:buFont typeface="+mj-lt"/>
              <a:buAutoNum type="arabicPeriod"/>
            </a:pPr>
            <a:r>
              <a:rPr lang="en-US" b="0" i="0" dirty="0">
                <a:effectLst/>
              </a:rPr>
              <a:t>  For example www.example.com would be written as DC=www, DC=example, DC=com</a:t>
            </a:r>
          </a:p>
          <a:p>
            <a:pPr marL="0" indent="0" fontAlgn="base">
              <a:buNone/>
            </a:pPr>
            <a:r>
              <a:rPr lang="en-US" b="0" i="0" dirty="0">
                <a:effectLst/>
              </a:rPr>
              <a:t>4) </a:t>
            </a:r>
            <a:r>
              <a:rPr lang="en-US" b="1" i="0" dirty="0" err="1">
                <a:effectLst/>
              </a:rPr>
              <a:t>ou</a:t>
            </a:r>
            <a:r>
              <a:rPr lang="en-US" b="1" i="0" dirty="0">
                <a:effectLst/>
              </a:rPr>
              <a:t> : organizational unit</a:t>
            </a:r>
          </a:p>
          <a:p>
            <a:pPr marL="1074420" lvl="4" indent="-342900" fontAlgn="base">
              <a:buFont typeface="+mj-lt"/>
              <a:buAutoNum type="arabicPeriod"/>
            </a:pPr>
            <a:r>
              <a:rPr lang="en-US" b="0" i="0" dirty="0">
                <a:effectLst/>
              </a:rPr>
              <a:t>‘</a:t>
            </a:r>
            <a:r>
              <a:rPr lang="en-US" b="0" i="0" dirty="0" err="1">
                <a:effectLst/>
              </a:rPr>
              <a:t>ou</a:t>
            </a:r>
            <a:r>
              <a:rPr lang="en-US" b="0" i="0" dirty="0">
                <a:effectLst/>
              </a:rPr>
              <a:t>’ represents the organizational unit (or sometimes the user group) that the user is part 	of. </a:t>
            </a:r>
          </a:p>
          <a:p>
            <a:pPr marL="1074420" lvl="4" indent="-342900" fontAlgn="base">
              <a:buFont typeface="+mj-lt"/>
              <a:buAutoNum type="arabicPeriod"/>
            </a:pPr>
            <a:r>
              <a:rPr lang="en-US" b="0" i="0" dirty="0">
                <a:effectLst/>
              </a:rPr>
              <a:t>If the user is part of more than one group, you may specify it by providing multiple </a:t>
            </a:r>
            <a:r>
              <a:rPr lang="en-US" b="0" i="0" dirty="0" err="1">
                <a:effectLst/>
              </a:rPr>
              <a:t>entri</a:t>
            </a:r>
            <a:endParaRPr lang="en-US" b="0" i="0" dirty="0">
              <a:effectLst/>
            </a:endParaRPr>
          </a:p>
          <a:p>
            <a:pPr marL="1074420" lvl="4" indent="-342900" fontAlgn="base">
              <a:buFont typeface="+mj-lt"/>
              <a:buAutoNum type="arabicPeriod"/>
            </a:pPr>
            <a:r>
              <a:rPr lang="en-US" b="0" i="0" dirty="0">
                <a:effectLst/>
              </a:rPr>
              <a:t>For example:  OU= employee, OU= admin.</a:t>
            </a:r>
          </a:p>
          <a:p>
            <a:endParaRPr lang="en-IN" dirty="0"/>
          </a:p>
        </p:txBody>
      </p:sp>
    </p:spTree>
    <p:extLst>
      <p:ext uri="{BB962C8B-B14F-4D97-AF65-F5344CB8AC3E}">
        <p14:creationId xmlns:p14="http://schemas.microsoft.com/office/powerpoint/2010/main" val="255176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11457432" cy="914400"/>
          </a:xfrm>
        </p:spPr>
        <p:txBody>
          <a:bodyPr anchor="t">
            <a:normAutofit/>
          </a:bodyPr>
          <a:lstStyle/>
          <a:p>
            <a:r>
              <a:rPr lang="en-US" b="1" i="0" dirty="0">
                <a:effectLst/>
              </a:rPr>
              <a:t>What are the common fields in an LDIF file?(</a:t>
            </a:r>
            <a:r>
              <a:rPr lang="en-US" b="1" i="0" dirty="0" err="1">
                <a:effectLst/>
              </a:rPr>
              <a:t>Cont</a:t>
            </a:r>
            <a:r>
              <a:rPr lang="en-US" b="1" i="0" dirty="0">
                <a:effectLst/>
              </a:rPr>
              <a:t>)</a:t>
            </a:r>
            <a:br>
              <a:rPr lang="en-US" b="1" i="0" dirty="0">
                <a:effectLst/>
              </a:rPr>
            </a:br>
            <a:endParaRPr lang="en-US" b="0" dirty="0"/>
          </a:p>
          <a:p>
            <a:endParaRPr lang="en-US" dirty="0"/>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1828800"/>
            <a:ext cx="8503920" cy="4251960"/>
          </a:xfrm>
        </p:spPr>
        <p:txBody>
          <a:bodyPr vert="horz" lIns="0" tIns="0" rIns="0" bIns="0" spcCol="301752" rtlCol="0">
            <a:noAutofit/>
          </a:bodyPr>
          <a:lstStyle/>
          <a:p>
            <a:pPr fontAlgn="base">
              <a:lnSpc>
                <a:spcPct val="90000"/>
              </a:lnSpc>
            </a:pPr>
            <a:endParaRPr lang="en-US" dirty="0"/>
          </a:p>
          <a:p>
            <a:pPr marL="0" indent="0" fontAlgn="base">
              <a:lnSpc>
                <a:spcPct val="90000"/>
              </a:lnSpc>
              <a:buNone/>
            </a:pPr>
            <a:r>
              <a:rPr lang="en-US" b="0" i="0" dirty="0">
                <a:effectLst/>
              </a:rPr>
              <a:t>5) </a:t>
            </a:r>
            <a:r>
              <a:rPr lang="en-US" b="1" i="0" dirty="0" err="1">
                <a:effectLst/>
              </a:rPr>
              <a:t>cn</a:t>
            </a:r>
            <a:r>
              <a:rPr lang="en-US" b="1" i="0" dirty="0">
                <a:effectLst/>
              </a:rPr>
              <a:t> : common name</a:t>
            </a:r>
            <a:endParaRPr lang="en-US" b="0" i="0" dirty="0">
              <a:effectLst/>
            </a:endParaRPr>
          </a:p>
          <a:p>
            <a:pPr marL="891540" lvl="3" indent="-342900" fontAlgn="base">
              <a:lnSpc>
                <a:spcPct val="90000"/>
              </a:lnSpc>
              <a:buFont typeface="+mj-lt"/>
              <a:buAutoNum type="arabicPeriod"/>
            </a:pPr>
            <a:r>
              <a:rPr lang="en-US" b="0" i="0" dirty="0">
                <a:effectLst/>
              </a:rPr>
              <a:t>‘</a:t>
            </a:r>
            <a:r>
              <a:rPr lang="en-US" b="0" i="0" dirty="0" err="1">
                <a:effectLst/>
              </a:rPr>
              <a:t>cn</a:t>
            </a:r>
            <a:r>
              <a:rPr lang="en-US" b="0" i="0" dirty="0">
                <a:effectLst/>
              </a:rPr>
              <a:t>’ represents the individual object (person’s name; meeting room; recipe name; job title; etc.) for whom/which you are querying.</a:t>
            </a:r>
          </a:p>
          <a:p>
            <a:pPr marL="891540" lvl="3" indent="-342900" fontAlgn="base">
              <a:lnSpc>
                <a:spcPct val="90000"/>
              </a:lnSpc>
              <a:buFont typeface="+mj-lt"/>
              <a:buAutoNum type="arabicPeriod"/>
            </a:pPr>
            <a:r>
              <a:rPr lang="en-US" b="0" i="0" dirty="0">
                <a:effectLst/>
              </a:rPr>
              <a:t> It is commonly used by the person. </a:t>
            </a:r>
          </a:p>
          <a:p>
            <a:pPr marL="891540" lvl="3" indent="-342900" fontAlgn="base">
              <a:lnSpc>
                <a:spcPct val="90000"/>
              </a:lnSpc>
              <a:buFont typeface="+mj-lt"/>
              <a:buAutoNum type="arabicPeriod"/>
            </a:pPr>
            <a:r>
              <a:rPr lang="en-US" b="0" i="0" dirty="0">
                <a:effectLst/>
              </a:rPr>
              <a:t>For example, </a:t>
            </a:r>
            <a:r>
              <a:rPr lang="en-US" b="0" i="0" dirty="0" err="1">
                <a:effectLst/>
              </a:rPr>
              <a:t>cn</a:t>
            </a:r>
            <a:r>
              <a:rPr lang="en-US" b="0" i="0" dirty="0">
                <a:effectLst/>
              </a:rPr>
              <a:t>: Bill Anderson. At least one common name is required.</a:t>
            </a:r>
          </a:p>
          <a:p>
            <a:pPr marL="0" indent="0" fontAlgn="base">
              <a:lnSpc>
                <a:spcPct val="90000"/>
              </a:lnSpc>
              <a:buNone/>
            </a:pPr>
            <a:r>
              <a:rPr lang="en-US" b="0" i="0" dirty="0">
                <a:effectLst/>
              </a:rPr>
              <a:t>6)</a:t>
            </a:r>
            <a:r>
              <a:rPr lang="en-US" b="1" i="0" dirty="0">
                <a:effectLst/>
              </a:rPr>
              <a:t> </a:t>
            </a:r>
            <a:r>
              <a:rPr lang="en-US" b="1" i="0" dirty="0" err="1">
                <a:effectLst/>
              </a:rPr>
              <a:t>sn</a:t>
            </a:r>
            <a:r>
              <a:rPr lang="en-US" b="1" i="0" dirty="0">
                <a:effectLst/>
              </a:rPr>
              <a:t> : surname</a:t>
            </a:r>
            <a:endParaRPr lang="en-US" b="0" i="0" dirty="0">
              <a:effectLst/>
            </a:endParaRPr>
          </a:p>
          <a:p>
            <a:pPr marL="891540" lvl="3" indent="-342900" fontAlgn="base">
              <a:lnSpc>
                <a:spcPct val="90000"/>
              </a:lnSpc>
              <a:buFont typeface="+mj-lt"/>
              <a:buAutoNum type="arabicPeriod"/>
            </a:pPr>
            <a:r>
              <a:rPr lang="en-US" b="0" i="0" dirty="0">
                <a:effectLst/>
              </a:rPr>
              <a:t>‘</a:t>
            </a:r>
            <a:r>
              <a:rPr lang="en-US" b="0" i="0" dirty="0" err="1">
                <a:effectLst/>
              </a:rPr>
              <a:t>sn</a:t>
            </a:r>
            <a:r>
              <a:rPr lang="en-US" b="0" i="0" dirty="0">
                <a:effectLst/>
              </a:rPr>
              <a:t>’ represents the person’s surname, or last name.</a:t>
            </a:r>
          </a:p>
          <a:p>
            <a:pPr marL="891540" lvl="3" indent="-342900" fontAlgn="base">
              <a:lnSpc>
                <a:spcPct val="90000"/>
              </a:lnSpc>
              <a:buFont typeface="+mj-lt"/>
              <a:buAutoNum type="arabicPeriod"/>
            </a:pPr>
            <a:r>
              <a:rPr lang="en-US" b="0" i="0" dirty="0">
                <a:effectLst/>
              </a:rPr>
              <a:t> For example, </a:t>
            </a:r>
            <a:r>
              <a:rPr lang="en-US" b="0" i="0" dirty="0" err="1">
                <a:effectLst/>
              </a:rPr>
              <a:t>sn</a:t>
            </a:r>
            <a:r>
              <a:rPr lang="en-US" b="0" i="0" dirty="0">
                <a:effectLst/>
              </a:rPr>
              <a:t>: Anderson. A surname is required.</a:t>
            </a:r>
          </a:p>
          <a:p>
            <a:pPr fontAlgn="base"/>
            <a:endParaRPr lang="en-US" dirty="0"/>
          </a:p>
          <a:p>
            <a:endParaRPr lang="en-US" b="1" dirty="0"/>
          </a:p>
          <a:p>
            <a:endParaRPr lang="en-US" b="1" dirty="0"/>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92373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7ACB15-DB8D-420A-A949-6A4AF72A11CC}">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F18AF8-9165-447B-A970-765D04B495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TotalTime>
  <Words>1029</Words>
  <Application>Microsoft Office PowerPoint</Application>
  <PresentationFormat>Widescreen</PresentationFormat>
  <Paragraphs>93</Paragraphs>
  <Slides>12</Slides>
  <Notes>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UST</vt:lpstr>
      <vt:lpstr>Office Theme</vt:lpstr>
      <vt:lpstr>  LDAP</vt:lpstr>
      <vt:lpstr>Ldap- Introduction </vt:lpstr>
      <vt:lpstr>Ldap- Introduction(Cont)</vt:lpstr>
      <vt:lpstr>Ldap- Introduction(Cont)</vt:lpstr>
      <vt:lpstr>How does LDAP work?  </vt:lpstr>
      <vt:lpstr>What is LDIF?  </vt:lpstr>
      <vt:lpstr>What are the common fields in an LDIF file? </vt:lpstr>
      <vt:lpstr>What are the common fields in an LDIF file?(Cont)</vt:lpstr>
      <vt:lpstr>What are the common fields in an LDIF file?(Cont)  </vt:lpstr>
      <vt:lpstr>What are the common fields in an LDIF file?(Cont) </vt:lpstr>
      <vt:lpstr>How to implement Spring Security LDAP Authentication Using Spring Boot? </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Migha Maria Joseph(UST,IN)</cp:lastModifiedBy>
  <cp:revision>53</cp:revision>
  <cp:lastPrinted>2019-10-06T00:46:52Z</cp:lastPrinted>
  <dcterms:created xsi:type="dcterms:W3CDTF">2020-12-03T20:34:18Z</dcterms:created>
  <dcterms:modified xsi:type="dcterms:W3CDTF">2023-06-12T07:12:10Z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