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30"/>
  </p:notesMasterIdLst>
  <p:handoutMasterIdLst>
    <p:handoutMasterId r:id="rId31"/>
  </p:handoutMasterIdLst>
  <p:sldIdLst>
    <p:sldId id="438" r:id="rId6"/>
    <p:sldId id="261" r:id="rId7"/>
    <p:sldId id="436" r:id="rId8"/>
    <p:sldId id="447" r:id="rId9"/>
    <p:sldId id="446" r:id="rId10"/>
    <p:sldId id="449" r:id="rId11"/>
    <p:sldId id="448" r:id="rId12"/>
    <p:sldId id="462" r:id="rId13"/>
    <p:sldId id="461" r:id="rId14"/>
    <p:sldId id="460" r:id="rId15"/>
    <p:sldId id="475" r:id="rId16"/>
    <p:sldId id="472" r:id="rId17"/>
    <p:sldId id="473" r:id="rId18"/>
    <p:sldId id="456" r:id="rId19"/>
    <p:sldId id="463" r:id="rId20"/>
    <p:sldId id="464" r:id="rId21"/>
    <p:sldId id="468" r:id="rId22"/>
    <p:sldId id="467" r:id="rId23"/>
    <p:sldId id="469" r:id="rId24"/>
    <p:sldId id="470" r:id="rId25"/>
    <p:sldId id="450" r:id="rId26"/>
    <p:sldId id="453" r:id="rId27"/>
    <p:sldId id="437" r:id="rId28"/>
    <p:sldId id="4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E11A-6097-46D7-85E2-CF6423D81BBD}" v="385" dt="2023-02-28T11:18:14.386"/>
    <p1510:client id="{0C1660B7-44C0-4537-9464-0E33DDC27068}" v="8" dt="2023-02-28T09:49:08.184"/>
    <p1510:client id="{104A9EE9-0B17-4848-A091-6F2B42F5C97A}" v="6" dt="2023-02-28T10:52:56.365"/>
    <p1510:client id="{1077EC6B-6500-4C5E-B27A-63CC7DA12173}" v="267" dt="2023-03-03T09:21:51.077"/>
    <p1510:client id="{134C8619-1907-402F-B0D1-6D6C45F4B551}" v="366" dt="2023-04-25T08:58:37.056"/>
    <p1510:client id="{18F08F10-20BF-4B55-9DE4-517936AA5F5D}" v="401" dt="2023-04-25T11:19:03.131"/>
    <p1510:client id="{1F0C089A-D7EE-40D0-8CF8-34F8F16F9874}" v="98" dt="2023-03-03T03:57:58.505"/>
    <p1510:client id="{2BA86710-57A0-4807-A256-0EBF4A2A55F7}" v="523" dt="2023-03-03T04:43:31.941"/>
    <p1510:client id="{2E7B52AA-8C55-415A-A3AE-901454670603}" v="47" dt="2023-03-03T08:53:24.343"/>
    <p1510:client id="{2ECEBF52-3AC4-4C85-A2DF-65BB2A004EEC}" v="11" dt="2023-03-03T01:57:33.626"/>
    <p1510:client id="{39E40B24-7734-4B9A-A199-F8E00D5FC462}" v="31" dt="2023-05-27T08:45:01.798"/>
    <p1510:client id="{3CBE329B-C927-4DEA-812E-25F19A05BDC1}" v="115" dt="2023-03-03T05:04:52.416"/>
    <p1510:client id="{43979EEA-D6E1-4B0C-8397-EE298ACFA1D9}" v="74" dt="2023-03-04T09:04:04.913"/>
    <p1510:client id="{45487326-2875-45CD-9C7A-B9C5B56AC3E0}" v="87" dt="2023-03-01T11:17:39.570"/>
    <p1510:client id="{45E9EB14-D6FB-4C9E-8E26-A5AAEB9E0BAB}" v="15" dt="2023-02-28T10:00:39.997"/>
    <p1510:client id="{46C00A5B-ABA2-43C4-8E4A-A1727BE80C72}" v="65" dt="2023-04-25T09:05:12.578"/>
    <p1510:client id="{4807B34F-3B31-461E-9D16-192F2306705A}" v="4" dt="2023-04-25T09:08:39.473"/>
    <p1510:client id="{4813C727-C7A8-44ED-B735-C31F98610A7D}" v="1135" dt="2023-03-02T14:47:30.431"/>
    <p1510:client id="{4980281B-1B2C-462C-855E-5BA8CFD60126}" v="32" dt="2023-03-03T11:37:44.547"/>
    <p1510:client id="{49A49EC5-371E-4D58-8DEB-3D27C8CFF73A}" v="1260" dt="2023-02-28T18:24:48.651"/>
    <p1510:client id="{4AA66B23-79E2-48F5-A941-59DC8A50E66E}" v="57" dt="2023-02-28T10:57:13.214"/>
    <p1510:client id="{520919E4-0742-43F1-A8FB-55EC8F9702B4}" v="352" dt="2023-04-25T11:20:17.663"/>
    <p1510:client id="{5843400D-09C7-4901-95A5-7B8E850342A8}" v="8" dt="2023-02-28T09:58:05.651"/>
    <p1510:client id="{69CBAE0F-EC56-4875-A738-52E6B6562036}" v="273" dt="2023-03-02T17:40:30.816"/>
    <p1510:client id="{73F11342-77D6-4FA0-BA37-A3E7EF2E3658}" v="281" dt="2023-04-25T09:49:23.075"/>
    <p1510:client id="{853A1DFC-834D-4310-9726-23FD9126A641}" v="255" dt="2023-04-25T12:32:05.011"/>
    <p1510:client id="{911FD1FB-1211-43FE-BF6A-72958F5BDFE7}" v="16" dt="2023-03-04T08:59:36.768"/>
    <p1510:client id="{91391342-6E2E-4F91-8B5A-6E06B30DD2FE}" v="80" dt="2023-03-02T04:30:46.113"/>
    <p1510:client id="{94A65175-EE82-405E-82F6-811E8207231B}" v="7" dt="2023-02-28T18:27:05.167"/>
    <p1510:client id="{9BC24B3B-AF57-4B3C-871B-5CB608D76B43}" v="6" dt="2023-02-28T09:47:26.569"/>
    <p1510:client id="{A4049D70-9E00-4D36-BE0C-6A050412888F}" v="300" dt="2023-02-28T12:05:55.236"/>
    <p1510:client id="{AB5C4F11-B2F2-4370-B0C3-88297EC3313B}" v="49" dt="2023-04-25T09:45:58.019"/>
    <p1510:client id="{B73C5AE3-6BF1-41FB-9E39-205E8828BB48}" v="631" dt="2023-03-03T11:50:37.054"/>
    <p1510:client id="{BCD4C70E-7D39-4967-82C4-E84C34927C23}" v="101" dt="2023-04-25T11:06:37.300"/>
    <p1510:client id="{C4559350-47A6-4A37-90A6-DD44261A933D}" v="3" dt="2023-04-25T11:10:43.114"/>
    <p1510:client id="{C774F25D-45FD-4DC8-9BC1-78A71CE871DE}" v="199" dt="2023-02-28T09:56:40.411"/>
    <p1510:client id="{C92E2AB9-9DED-4E36-B7C3-FC98EA9E1614}" v="11" dt="2023-03-02T04:16:06.877"/>
    <p1510:client id="{CB794338-462C-40F9-8868-4EFD90AB92A7}" v="115" dt="2023-04-25T12:26:42.648"/>
    <p1510:client id="{D3F03591-C831-483C-A7BC-5523258B1524}" v="619" dt="2023-03-02T18:25:04.226"/>
    <p1510:client id="{D6EDEC23-16B3-4DA5-8A09-1D22C9C4058E}" v="312" dt="2023-03-01T06:50:55.103"/>
    <p1510:client id="{DC4C1D61-5C1B-47EF-9C7D-D01DCAD4AAD0}" v="59" dt="2023-03-03T09:13:47.470"/>
    <p1510:client id="{E3E597A0-BCA6-4DFB-9A2C-999E5F31207F}" v="111" dt="2023-03-02T03:51:25.088"/>
    <p1510:client id="{E6C0F8EC-5B78-46A7-B4F5-EBD806D4AD43}" v="10" dt="2023-02-28T09:45:58.947"/>
    <p1510:client id="{F0200DC6-DC8A-4234-BDAC-D6F091ED5F8A}" v="232" dt="2023-04-25T09:44:25.148"/>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Kevin Jolly Kodiyan(UST,IN)" userId="S::245118@ust.com::64e2c207-6f6c-4b12-b067-0de827879593" providerId="AD" clId="Web-{853A1DFC-834D-4310-9726-23FD9126A641}"/>
    <pc:docChg chg="delSld modSld">
      <pc:chgData name="Kevin Jolly Kodiyan(UST,IN)" userId="S::245118@ust.com::64e2c207-6f6c-4b12-b067-0de827879593" providerId="AD" clId="Web-{853A1DFC-834D-4310-9726-23FD9126A641}" dt="2023-04-25T12:32:03.277" v="246" actId="20577"/>
      <pc:docMkLst>
        <pc:docMk/>
      </pc:docMkLst>
      <pc:sldChg chg="delSp modSp">
        <pc:chgData name="Kevin Jolly Kodiyan(UST,IN)" userId="S::245118@ust.com::64e2c207-6f6c-4b12-b067-0de827879593" providerId="AD" clId="Web-{853A1DFC-834D-4310-9726-23FD9126A641}" dt="2023-04-25T12:18:40.660" v="126" actId="20577"/>
        <pc:sldMkLst>
          <pc:docMk/>
          <pc:sldMk cId="313684081" sldId="261"/>
        </pc:sldMkLst>
        <pc:spChg chg="mod">
          <ac:chgData name="Kevin Jolly Kodiyan(UST,IN)" userId="S::245118@ust.com::64e2c207-6f6c-4b12-b067-0de827879593" providerId="AD" clId="Web-{853A1DFC-834D-4310-9726-23FD9126A641}" dt="2023-04-25T12:18:40.660" v="126" actId="20577"/>
          <ac:spMkLst>
            <pc:docMk/>
            <pc:sldMk cId="313684081" sldId="261"/>
            <ac:spMk id="4" creationId="{7042B518-001F-14D6-A1FA-D06318ED7B2F}"/>
          </ac:spMkLst>
        </pc:spChg>
        <pc:spChg chg="del">
          <ac:chgData name="Kevin Jolly Kodiyan(UST,IN)" userId="S::245118@ust.com::64e2c207-6f6c-4b12-b067-0de827879593" providerId="AD" clId="Web-{853A1DFC-834D-4310-9726-23FD9126A641}" dt="2023-04-25T12:18:33.113" v="124"/>
          <ac:spMkLst>
            <pc:docMk/>
            <pc:sldMk cId="313684081" sldId="261"/>
            <ac:spMk id="17" creationId="{0678DD2A-8CB2-B889-1637-15C0CE1DA78B}"/>
          </ac:spMkLst>
        </pc:spChg>
      </pc:sldChg>
      <pc:sldChg chg="modSp">
        <pc:chgData name="Kevin Jolly Kodiyan(UST,IN)" userId="S::245118@ust.com::64e2c207-6f6c-4b12-b067-0de827879593" providerId="AD" clId="Web-{853A1DFC-834D-4310-9726-23FD9126A641}" dt="2023-04-25T12:18:49.285" v="128" actId="20577"/>
        <pc:sldMkLst>
          <pc:docMk/>
          <pc:sldMk cId="3675081896" sldId="436"/>
        </pc:sldMkLst>
        <pc:spChg chg="mod">
          <ac:chgData name="Kevin Jolly Kodiyan(UST,IN)" userId="S::245118@ust.com::64e2c207-6f6c-4b12-b067-0de827879593" providerId="AD" clId="Web-{853A1DFC-834D-4310-9726-23FD9126A641}" dt="2023-04-25T12:18:49.285" v="128" actId="20577"/>
          <ac:spMkLst>
            <pc:docMk/>
            <pc:sldMk cId="3675081896" sldId="436"/>
            <ac:spMk id="4" creationId="{7042B518-001F-14D6-A1FA-D06318ED7B2F}"/>
          </ac:spMkLst>
        </pc:spChg>
      </pc:sldChg>
      <pc:sldChg chg="modSp">
        <pc:chgData name="Kevin Jolly Kodiyan(UST,IN)" userId="S::245118@ust.com::64e2c207-6f6c-4b12-b067-0de827879593" providerId="AD" clId="Web-{853A1DFC-834D-4310-9726-23FD9126A641}" dt="2023-04-25T12:28:05.942" v="198" actId="20577"/>
        <pc:sldMkLst>
          <pc:docMk/>
          <pc:sldMk cId="1696494379" sldId="437"/>
        </pc:sldMkLst>
        <pc:spChg chg="mod">
          <ac:chgData name="Kevin Jolly Kodiyan(UST,IN)" userId="S::245118@ust.com::64e2c207-6f6c-4b12-b067-0de827879593" providerId="AD" clId="Web-{853A1DFC-834D-4310-9726-23FD9126A641}" dt="2023-04-25T12:28:05.942" v="198" actId="20577"/>
          <ac:spMkLst>
            <pc:docMk/>
            <pc:sldMk cId="1696494379" sldId="437"/>
            <ac:spMk id="4" creationId="{7042B518-001F-14D6-A1FA-D06318ED7B2F}"/>
          </ac:spMkLst>
        </pc:spChg>
      </pc:sldChg>
      <pc:sldChg chg="modSp">
        <pc:chgData name="Kevin Jolly Kodiyan(UST,IN)" userId="S::245118@ust.com::64e2c207-6f6c-4b12-b067-0de827879593" providerId="AD" clId="Web-{853A1DFC-834D-4310-9726-23FD9126A641}" dt="2023-04-25T12:32:03.277" v="246" actId="20577"/>
        <pc:sldMkLst>
          <pc:docMk/>
          <pc:sldMk cId="3190166209" sldId="438"/>
        </pc:sldMkLst>
        <pc:spChg chg="mod">
          <ac:chgData name="Kevin Jolly Kodiyan(UST,IN)" userId="S::245118@ust.com::64e2c207-6f6c-4b12-b067-0de827879593" providerId="AD" clId="Web-{853A1DFC-834D-4310-9726-23FD9126A641}" dt="2023-04-25T12:32:03.277" v="246" actId="20577"/>
          <ac:spMkLst>
            <pc:docMk/>
            <pc:sldMk cId="3190166209" sldId="438"/>
            <ac:spMk id="6" creationId="{AD63DFE9-AE19-FDC5-4604-D84CAA27C773}"/>
          </ac:spMkLst>
        </pc:spChg>
      </pc:sldChg>
      <pc:sldChg chg="modSp">
        <pc:chgData name="Kevin Jolly Kodiyan(UST,IN)" userId="S::245118@ust.com::64e2c207-6f6c-4b12-b067-0de827879593" providerId="AD" clId="Web-{853A1DFC-834D-4310-9726-23FD9126A641}" dt="2023-04-25T12:20:45.773" v="130" actId="20577"/>
        <pc:sldMkLst>
          <pc:docMk/>
          <pc:sldMk cId="1615313149" sldId="446"/>
        </pc:sldMkLst>
        <pc:spChg chg="mod">
          <ac:chgData name="Kevin Jolly Kodiyan(UST,IN)" userId="S::245118@ust.com::64e2c207-6f6c-4b12-b067-0de827879593" providerId="AD" clId="Web-{853A1DFC-834D-4310-9726-23FD9126A641}" dt="2023-04-25T12:20:45.773" v="130" actId="20577"/>
          <ac:spMkLst>
            <pc:docMk/>
            <pc:sldMk cId="1615313149" sldId="446"/>
            <ac:spMk id="3" creationId="{18BACB6B-32AA-E778-8930-2D92999B7036}"/>
          </ac:spMkLst>
        </pc:spChg>
      </pc:sldChg>
      <pc:sldChg chg="modSp">
        <pc:chgData name="Kevin Jolly Kodiyan(UST,IN)" userId="S::245118@ust.com::64e2c207-6f6c-4b12-b067-0de827879593" providerId="AD" clId="Web-{853A1DFC-834D-4310-9726-23FD9126A641}" dt="2023-04-25T12:21:01.477" v="134" actId="20577"/>
        <pc:sldMkLst>
          <pc:docMk/>
          <pc:sldMk cId="4147590745" sldId="448"/>
        </pc:sldMkLst>
        <pc:spChg chg="mod">
          <ac:chgData name="Kevin Jolly Kodiyan(UST,IN)" userId="S::245118@ust.com::64e2c207-6f6c-4b12-b067-0de827879593" providerId="AD" clId="Web-{853A1DFC-834D-4310-9726-23FD9126A641}" dt="2023-04-25T12:21:01.477" v="134" actId="20577"/>
          <ac:spMkLst>
            <pc:docMk/>
            <pc:sldMk cId="4147590745" sldId="448"/>
            <ac:spMk id="3" creationId="{FB76FF58-27F7-770E-22C8-7F234C14AE2D}"/>
          </ac:spMkLst>
        </pc:spChg>
      </pc:sldChg>
      <pc:sldChg chg="modSp">
        <pc:chgData name="Kevin Jolly Kodiyan(UST,IN)" userId="S::245118@ust.com::64e2c207-6f6c-4b12-b067-0de827879593" providerId="AD" clId="Web-{853A1DFC-834D-4310-9726-23FD9126A641}" dt="2023-04-25T12:20:57.008" v="132" actId="20577"/>
        <pc:sldMkLst>
          <pc:docMk/>
          <pc:sldMk cId="893502733" sldId="449"/>
        </pc:sldMkLst>
        <pc:spChg chg="mod">
          <ac:chgData name="Kevin Jolly Kodiyan(UST,IN)" userId="S::245118@ust.com::64e2c207-6f6c-4b12-b067-0de827879593" providerId="AD" clId="Web-{853A1DFC-834D-4310-9726-23FD9126A641}" dt="2023-04-25T12:20:57.008" v="132" actId="20577"/>
          <ac:spMkLst>
            <pc:docMk/>
            <pc:sldMk cId="893502733" sldId="449"/>
            <ac:spMk id="3" creationId="{C8241D56-A94B-F937-15B3-E95F978C1B13}"/>
          </ac:spMkLst>
        </pc:spChg>
      </pc:sldChg>
      <pc:sldChg chg="modSp">
        <pc:chgData name="Kevin Jolly Kodiyan(UST,IN)" userId="S::245118@ust.com::64e2c207-6f6c-4b12-b067-0de827879593" providerId="AD" clId="Web-{853A1DFC-834D-4310-9726-23FD9126A641}" dt="2023-04-25T12:27:08.456" v="180" actId="20577"/>
        <pc:sldMkLst>
          <pc:docMk/>
          <pc:sldMk cId="2568868326" sldId="450"/>
        </pc:sldMkLst>
        <pc:spChg chg="mod">
          <ac:chgData name="Kevin Jolly Kodiyan(UST,IN)" userId="S::245118@ust.com::64e2c207-6f6c-4b12-b067-0de827879593" providerId="AD" clId="Web-{853A1DFC-834D-4310-9726-23FD9126A641}" dt="2023-04-25T12:27:08.456" v="180" actId="20577"/>
          <ac:spMkLst>
            <pc:docMk/>
            <pc:sldMk cId="2568868326" sldId="450"/>
            <ac:spMk id="3" creationId="{FC4297F0-B518-9CED-8ABF-8875210C6C21}"/>
          </ac:spMkLst>
        </pc:spChg>
      </pc:sldChg>
      <pc:sldChg chg="modSp">
        <pc:chgData name="Kevin Jolly Kodiyan(UST,IN)" userId="S::245118@ust.com::64e2c207-6f6c-4b12-b067-0de827879593" providerId="AD" clId="Web-{853A1DFC-834D-4310-9726-23FD9126A641}" dt="2023-04-25T12:27:37.910" v="182" actId="20577"/>
        <pc:sldMkLst>
          <pc:docMk/>
          <pc:sldMk cId="3962952328" sldId="453"/>
        </pc:sldMkLst>
        <pc:spChg chg="mod">
          <ac:chgData name="Kevin Jolly Kodiyan(UST,IN)" userId="S::245118@ust.com::64e2c207-6f6c-4b12-b067-0de827879593" providerId="AD" clId="Web-{853A1DFC-834D-4310-9726-23FD9126A641}" dt="2023-04-25T12:27:37.910" v="182" actId="20577"/>
          <ac:spMkLst>
            <pc:docMk/>
            <pc:sldMk cId="3962952328" sldId="453"/>
            <ac:spMk id="3" creationId="{E5C652DB-AC97-E1D6-EBB4-DBC73FE0A780}"/>
          </ac:spMkLst>
        </pc:spChg>
      </pc:sldChg>
      <pc:sldChg chg="del">
        <pc:chgData name="Kevin Jolly Kodiyan(UST,IN)" userId="S::245118@ust.com::64e2c207-6f6c-4b12-b067-0de827879593" providerId="AD" clId="Web-{853A1DFC-834D-4310-9726-23FD9126A641}" dt="2023-04-25T12:17:08.173" v="92"/>
        <pc:sldMkLst>
          <pc:docMk/>
          <pc:sldMk cId="3844351005" sldId="454"/>
        </pc:sldMkLst>
      </pc:sldChg>
      <pc:sldChg chg="del">
        <pc:chgData name="Kevin Jolly Kodiyan(UST,IN)" userId="S::245118@ust.com::64e2c207-6f6c-4b12-b067-0de827879593" providerId="AD" clId="Web-{853A1DFC-834D-4310-9726-23FD9126A641}" dt="2023-04-25T12:17:06.079" v="91"/>
        <pc:sldMkLst>
          <pc:docMk/>
          <pc:sldMk cId="2470882711" sldId="455"/>
        </pc:sldMkLst>
      </pc:sldChg>
      <pc:sldChg chg="modSp">
        <pc:chgData name="Kevin Jolly Kodiyan(UST,IN)" userId="S::245118@ust.com::64e2c207-6f6c-4b12-b067-0de827879593" providerId="AD" clId="Web-{853A1DFC-834D-4310-9726-23FD9126A641}" dt="2023-04-25T12:25:11.718" v="171" actId="1076"/>
        <pc:sldMkLst>
          <pc:docMk/>
          <pc:sldMk cId="1414393105" sldId="456"/>
        </pc:sldMkLst>
        <pc:spChg chg="mod">
          <ac:chgData name="Kevin Jolly Kodiyan(UST,IN)" userId="S::245118@ust.com::64e2c207-6f6c-4b12-b067-0de827879593" providerId="AD" clId="Web-{853A1DFC-834D-4310-9726-23FD9126A641}" dt="2023-04-25T12:25:11.718" v="171" actId="1076"/>
          <ac:spMkLst>
            <pc:docMk/>
            <pc:sldMk cId="1414393105" sldId="456"/>
            <ac:spMk id="3" creationId="{A903941F-4F28-8BF6-BA11-2767C6E0FAEF}"/>
          </ac:spMkLst>
        </pc:spChg>
      </pc:sldChg>
      <pc:sldChg chg="modSp">
        <pc:chgData name="Kevin Jolly Kodiyan(UST,IN)" userId="S::245118@ust.com::64e2c207-6f6c-4b12-b067-0de827879593" providerId="AD" clId="Web-{853A1DFC-834D-4310-9726-23FD9126A641}" dt="2023-04-25T12:21:51.931" v="140" actId="20577"/>
        <pc:sldMkLst>
          <pc:docMk/>
          <pc:sldMk cId="4067589324" sldId="460"/>
        </pc:sldMkLst>
        <pc:spChg chg="mod">
          <ac:chgData name="Kevin Jolly Kodiyan(UST,IN)" userId="S::245118@ust.com::64e2c207-6f6c-4b12-b067-0de827879593" providerId="AD" clId="Web-{853A1DFC-834D-4310-9726-23FD9126A641}" dt="2023-04-25T12:21:51.931" v="140" actId="20577"/>
          <ac:spMkLst>
            <pc:docMk/>
            <pc:sldMk cId="4067589324" sldId="460"/>
            <ac:spMk id="3" creationId="{3DD4B0A4-0B57-97CB-D04A-904F70D9CD5E}"/>
          </ac:spMkLst>
        </pc:spChg>
      </pc:sldChg>
      <pc:sldChg chg="modSp">
        <pc:chgData name="Kevin Jolly Kodiyan(UST,IN)" userId="S::245118@ust.com::64e2c207-6f6c-4b12-b067-0de827879593" providerId="AD" clId="Web-{853A1DFC-834D-4310-9726-23FD9126A641}" dt="2023-04-25T12:21:43.884" v="138" actId="20577"/>
        <pc:sldMkLst>
          <pc:docMk/>
          <pc:sldMk cId="1612071704" sldId="461"/>
        </pc:sldMkLst>
        <pc:spChg chg="mod">
          <ac:chgData name="Kevin Jolly Kodiyan(UST,IN)" userId="S::245118@ust.com::64e2c207-6f6c-4b12-b067-0de827879593" providerId="AD" clId="Web-{853A1DFC-834D-4310-9726-23FD9126A641}" dt="2023-04-25T12:21:43.884" v="138" actId="20577"/>
          <ac:spMkLst>
            <pc:docMk/>
            <pc:sldMk cId="1612071704" sldId="461"/>
            <ac:spMk id="3" creationId="{6045AC7A-715F-3589-51EA-0523095858C0}"/>
          </ac:spMkLst>
        </pc:spChg>
      </pc:sldChg>
      <pc:sldChg chg="modSp">
        <pc:chgData name="Kevin Jolly Kodiyan(UST,IN)" userId="S::245118@ust.com::64e2c207-6f6c-4b12-b067-0de827879593" providerId="AD" clId="Web-{853A1DFC-834D-4310-9726-23FD9126A641}" dt="2023-04-25T12:21:05.461" v="136" actId="20577"/>
        <pc:sldMkLst>
          <pc:docMk/>
          <pc:sldMk cId="1485067991" sldId="462"/>
        </pc:sldMkLst>
        <pc:spChg chg="mod">
          <ac:chgData name="Kevin Jolly Kodiyan(UST,IN)" userId="S::245118@ust.com::64e2c207-6f6c-4b12-b067-0de827879593" providerId="AD" clId="Web-{853A1DFC-834D-4310-9726-23FD9126A641}" dt="2023-04-25T12:21:05.461" v="136" actId="20577"/>
          <ac:spMkLst>
            <pc:docMk/>
            <pc:sldMk cId="1485067991" sldId="462"/>
            <ac:spMk id="3" creationId="{2B905FB3-B502-BA3D-D89A-CDE24DC17309}"/>
          </ac:spMkLst>
        </pc:spChg>
      </pc:sldChg>
      <pc:sldChg chg="modSp">
        <pc:chgData name="Kevin Jolly Kodiyan(UST,IN)" userId="S::245118@ust.com::64e2c207-6f6c-4b12-b067-0de827879593" providerId="AD" clId="Web-{853A1DFC-834D-4310-9726-23FD9126A641}" dt="2023-04-25T12:25:40.203" v="173" actId="20577"/>
        <pc:sldMkLst>
          <pc:docMk/>
          <pc:sldMk cId="2090874001" sldId="463"/>
        </pc:sldMkLst>
        <pc:spChg chg="mod">
          <ac:chgData name="Kevin Jolly Kodiyan(UST,IN)" userId="S::245118@ust.com::64e2c207-6f6c-4b12-b067-0de827879593" providerId="AD" clId="Web-{853A1DFC-834D-4310-9726-23FD9126A641}" dt="2023-04-25T12:25:40.203" v="173" actId="20577"/>
          <ac:spMkLst>
            <pc:docMk/>
            <pc:sldMk cId="2090874001" sldId="463"/>
            <ac:spMk id="3" creationId="{D8FF42DD-4028-0D45-318E-4B5DECEA8047}"/>
          </ac:spMkLst>
        </pc:spChg>
      </pc:sldChg>
      <pc:sldChg chg="modSp">
        <pc:chgData name="Kevin Jolly Kodiyan(UST,IN)" userId="S::245118@ust.com::64e2c207-6f6c-4b12-b067-0de827879593" providerId="AD" clId="Web-{853A1DFC-834D-4310-9726-23FD9126A641}" dt="2023-04-25T09:58:29.235" v="1" actId="20577"/>
        <pc:sldMkLst>
          <pc:docMk/>
          <pc:sldMk cId="1631973839" sldId="464"/>
        </pc:sldMkLst>
        <pc:spChg chg="mod">
          <ac:chgData name="Kevin Jolly Kodiyan(UST,IN)" userId="S::245118@ust.com::64e2c207-6f6c-4b12-b067-0de827879593" providerId="AD" clId="Web-{853A1DFC-834D-4310-9726-23FD9126A641}" dt="2023-04-25T09:58:29.235" v="1" actId="20577"/>
          <ac:spMkLst>
            <pc:docMk/>
            <pc:sldMk cId="1631973839" sldId="464"/>
            <ac:spMk id="3" creationId="{A53B2E85-3E71-23F4-155E-7FE5C03ACD7F}"/>
          </ac:spMkLst>
        </pc:spChg>
      </pc:sldChg>
      <pc:sldChg chg="addSp delSp modSp">
        <pc:chgData name="Kevin Jolly Kodiyan(UST,IN)" userId="S::245118@ust.com::64e2c207-6f6c-4b12-b067-0de827879593" providerId="AD" clId="Web-{853A1DFC-834D-4310-9726-23FD9126A641}" dt="2023-04-25T12:26:04.313" v="175" actId="20577"/>
        <pc:sldMkLst>
          <pc:docMk/>
          <pc:sldMk cId="267481552" sldId="467"/>
        </pc:sldMkLst>
        <pc:spChg chg="mod">
          <ac:chgData name="Kevin Jolly Kodiyan(UST,IN)" userId="S::245118@ust.com::64e2c207-6f6c-4b12-b067-0de827879593" providerId="AD" clId="Web-{853A1DFC-834D-4310-9726-23FD9126A641}" dt="2023-04-25T12:14:04.277" v="86" actId="20577"/>
          <ac:spMkLst>
            <pc:docMk/>
            <pc:sldMk cId="267481552" sldId="467"/>
            <ac:spMk id="2" creationId="{5AE780E2-B002-3921-2BF6-48B80ACBAD75}"/>
          </ac:spMkLst>
        </pc:spChg>
        <pc:spChg chg="mod">
          <ac:chgData name="Kevin Jolly Kodiyan(UST,IN)" userId="S::245118@ust.com::64e2c207-6f6c-4b12-b067-0de827879593" providerId="AD" clId="Web-{853A1DFC-834D-4310-9726-23FD9126A641}" dt="2023-04-25T12:26:04.313" v="175" actId="20577"/>
          <ac:spMkLst>
            <pc:docMk/>
            <pc:sldMk cId="267481552" sldId="467"/>
            <ac:spMk id="3" creationId="{55D323C7-A420-AB6B-CE34-6F1F350B2D84}"/>
          </ac:spMkLst>
        </pc:spChg>
        <pc:spChg chg="del">
          <ac:chgData name="Kevin Jolly Kodiyan(UST,IN)" userId="S::245118@ust.com::64e2c207-6f6c-4b12-b067-0de827879593" providerId="AD" clId="Web-{853A1DFC-834D-4310-9726-23FD9126A641}" dt="2023-04-25T12:15:39.655" v="88"/>
          <ac:spMkLst>
            <pc:docMk/>
            <pc:sldMk cId="267481552" sldId="467"/>
            <ac:spMk id="4" creationId="{4B8DA673-625B-5F81-A4C3-510237DBE69F}"/>
          </ac:spMkLst>
        </pc:spChg>
        <pc:picChg chg="add mod ord">
          <ac:chgData name="Kevin Jolly Kodiyan(UST,IN)" userId="S::245118@ust.com::64e2c207-6f6c-4b12-b067-0de827879593" providerId="AD" clId="Web-{853A1DFC-834D-4310-9726-23FD9126A641}" dt="2023-04-25T12:15:48.733" v="89" actId="14100"/>
          <ac:picMkLst>
            <pc:docMk/>
            <pc:sldMk cId="267481552" sldId="467"/>
            <ac:picMk id="5" creationId="{8ED7C208-9851-7C39-07F6-FBB859BC002E}"/>
          </ac:picMkLst>
        </pc:picChg>
      </pc:sldChg>
      <pc:sldChg chg="addSp delSp modSp">
        <pc:chgData name="Kevin Jolly Kodiyan(UST,IN)" userId="S::245118@ust.com::64e2c207-6f6c-4b12-b067-0de827879593" providerId="AD" clId="Web-{853A1DFC-834D-4310-9726-23FD9126A641}" dt="2023-04-25T11:25:24.474" v="75" actId="1076"/>
        <pc:sldMkLst>
          <pc:docMk/>
          <pc:sldMk cId="2551743999" sldId="468"/>
        </pc:sldMkLst>
        <pc:spChg chg="add del">
          <ac:chgData name="Kevin Jolly Kodiyan(UST,IN)" userId="S::245118@ust.com::64e2c207-6f6c-4b12-b067-0de827879593" providerId="AD" clId="Web-{853A1DFC-834D-4310-9726-23FD9126A641}" dt="2023-04-25T10:17:16.678" v="10"/>
          <ac:spMkLst>
            <pc:docMk/>
            <pc:sldMk cId="2551743999" sldId="468"/>
            <ac:spMk id="4" creationId="{4471EC61-A1EA-A97D-3414-8CFC2CC0CF6A}"/>
          </ac:spMkLst>
        </pc:spChg>
        <pc:spChg chg="add mod">
          <ac:chgData name="Kevin Jolly Kodiyan(UST,IN)" userId="S::245118@ust.com::64e2c207-6f6c-4b12-b067-0de827879593" providerId="AD" clId="Web-{853A1DFC-834D-4310-9726-23FD9126A641}" dt="2023-04-25T11:25:24.474" v="75" actId="1076"/>
          <ac:spMkLst>
            <pc:docMk/>
            <pc:sldMk cId="2551743999" sldId="468"/>
            <ac:spMk id="8" creationId="{BBAB3DE4-D751-9BC5-885F-2A063563EB57}"/>
          </ac:spMkLst>
        </pc:spChg>
        <pc:picChg chg="add del mod ord">
          <ac:chgData name="Kevin Jolly Kodiyan(UST,IN)" userId="S::245118@ust.com::64e2c207-6f6c-4b12-b067-0de827879593" providerId="AD" clId="Web-{853A1DFC-834D-4310-9726-23FD9126A641}" dt="2023-04-25T10:16:23.895" v="7"/>
          <ac:picMkLst>
            <pc:docMk/>
            <pc:sldMk cId="2551743999" sldId="468"/>
            <ac:picMk id="5" creationId="{F18C4937-FF21-7C46-37BE-2C779F03DC5D}"/>
          </ac:picMkLst>
        </pc:picChg>
        <pc:picChg chg="add del mod ord">
          <ac:chgData name="Kevin Jolly Kodiyan(UST,IN)" userId="S::245118@ust.com::64e2c207-6f6c-4b12-b067-0de827879593" providerId="AD" clId="Web-{853A1DFC-834D-4310-9726-23FD9126A641}" dt="2023-04-25T10:16:30.473" v="9"/>
          <ac:picMkLst>
            <pc:docMk/>
            <pc:sldMk cId="2551743999" sldId="468"/>
            <ac:picMk id="6" creationId="{F52FA1C9-C77B-8BC8-38BE-3844EDB647B8}"/>
          </ac:picMkLst>
        </pc:picChg>
        <pc:picChg chg="add mod ord">
          <ac:chgData name="Kevin Jolly Kodiyan(UST,IN)" userId="S::245118@ust.com::64e2c207-6f6c-4b12-b067-0de827879593" providerId="AD" clId="Web-{853A1DFC-834D-4310-9726-23FD9126A641}" dt="2023-04-25T10:17:31.757" v="12" actId="1076"/>
          <ac:picMkLst>
            <pc:docMk/>
            <pc:sldMk cId="2551743999" sldId="468"/>
            <ac:picMk id="7" creationId="{50A8915B-4D84-C138-7254-B710D5AE4804}"/>
          </ac:picMkLst>
        </pc:picChg>
      </pc:sldChg>
      <pc:sldChg chg="modSp">
        <pc:chgData name="Kevin Jolly Kodiyan(UST,IN)" userId="S::245118@ust.com::64e2c207-6f6c-4b12-b067-0de827879593" providerId="AD" clId="Web-{853A1DFC-834D-4310-9726-23FD9126A641}" dt="2023-04-25T12:26:21.595" v="178" actId="1076"/>
        <pc:sldMkLst>
          <pc:docMk/>
          <pc:sldMk cId="2435182464" sldId="469"/>
        </pc:sldMkLst>
        <pc:spChg chg="mod">
          <ac:chgData name="Kevin Jolly Kodiyan(UST,IN)" userId="S::245118@ust.com::64e2c207-6f6c-4b12-b067-0de827879593" providerId="AD" clId="Web-{853A1DFC-834D-4310-9726-23FD9126A641}" dt="2023-04-25T12:26:21.595" v="178" actId="1076"/>
          <ac:spMkLst>
            <pc:docMk/>
            <pc:sldMk cId="2435182464" sldId="469"/>
            <ac:spMk id="3" creationId="{F2E3D403-B975-AA72-9D8B-3B0B4036BF81}"/>
          </ac:spMkLst>
        </pc:spChg>
      </pc:sldChg>
      <pc:sldChg chg="modSp">
        <pc:chgData name="Kevin Jolly Kodiyan(UST,IN)" userId="S::245118@ust.com::64e2c207-6f6c-4b12-b067-0de827879593" providerId="AD" clId="Web-{853A1DFC-834D-4310-9726-23FD9126A641}" dt="2023-04-25T12:26:32.111" v="179" actId="20577"/>
        <pc:sldMkLst>
          <pc:docMk/>
          <pc:sldMk cId="3719031815" sldId="470"/>
        </pc:sldMkLst>
        <pc:spChg chg="mod">
          <ac:chgData name="Kevin Jolly Kodiyan(UST,IN)" userId="S::245118@ust.com::64e2c207-6f6c-4b12-b067-0de827879593" providerId="AD" clId="Web-{853A1DFC-834D-4310-9726-23FD9126A641}" dt="2023-04-25T12:26:32.111" v="179" actId="20577"/>
          <ac:spMkLst>
            <pc:docMk/>
            <pc:sldMk cId="3719031815" sldId="470"/>
            <ac:spMk id="3" creationId="{F269BF90-4C62-DD97-BEC2-40CAC27D70B1}"/>
          </ac:spMkLst>
        </pc:spChg>
      </pc:sldChg>
      <pc:sldChg chg="modSp">
        <pc:chgData name="Kevin Jolly Kodiyan(UST,IN)" userId="S::245118@ust.com::64e2c207-6f6c-4b12-b067-0de827879593" providerId="AD" clId="Web-{853A1DFC-834D-4310-9726-23FD9126A641}" dt="2023-04-25T12:24:20.623" v="168" actId="14100"/>
        <pc:sldMkLst>
          <pc:docMk/>
          <pc:sldMk cId="4046677989" sldId="472"/>
        </pc:sldMkLst>
        <pc:spChg chg="mod">
          <ac:chgData name="Kevin Jolly Kodiyan(UST,IN)" userId="S::245118@ust.com::64e2c207-6f6c-4b12-b067-0de827879593" providerId="AD" clId="Web-{853A1DFC-834D-4310-9726-23FD9126A641}" dt="2023-04-25T12:24:20.623" v="168" actId="14100"/>
          <ac:spMkLst>
            <pc:docMk/>
            <pc:sldMk cId="4046677989" sldId="472"/>
            <ac:spMk id="3" creationId="{11FBDDEB-B7E3-025C-8FB6-AB608AC814B1}"/>
          </ac:spMkLst>
        </pc:spChg>
        <pc:picChg chg="mod">
          <ac:chgData name="Kevin Jolly Kodiyan(UST,IN)" userId="S::245118@ust.com::64e2c207-6f6c-4b12-b067-0de827879593" providerId="AD" clId="Web-{853A1DFC-834D-4310-9726-23FD9126A641}" dt="2023-04-25T12:23:01.339" v="152" actId="14100"/>
          <ac:picMkLst>
            <pc:docMk/>
            <pc:sldMk cId="4046677989" sldId="472"/>
            <ac:picMk id="4" creationId="{F7C9AA96-3975-B3AE-65E1-D2C81FD52C5C}"/>
          </ac:picMkLst>
        </pc:picChg>
      </pc:sldChg>
      <pc:sldChg chg="modSp">
        <pc:chgData name="Kevin Jolly Kodiyan(UST,IN)" userId="S::245118@ust.com::64e2c207-6f6c-4b12-b067-0de827879593" providerId="AD" clId="Web-{853A1DFC-834D-4310-9726-23FD9126A641}" dt="2023-04-25T12:22:31.464" v="146" actId="20577"/>
        <pc:sldMkLst>
          <pc:docMk/>
          <pc:sldMk cId="2003828980" sldId="473"/>
        </pc:sldMkLst>
        <pc:spChg chg="mod">
          <ac:chgData name="Kevin Jolly Kodiyan(UST,IN)" userId="S::245118@ust.com::64e2c207-6f6c-4b12-b067-0de827879593" providerId="AD" clId="Web-{853A1DFC-834D-4310-9726-23FD9126A641}" dt="2023-04-25T12:22:31.464" v="146" actId="20577"/>
          <ac:spMkLst>
            <pc:docMk/>
            <pc:sldMk cId="2003828980" sldId="473"/>
            <ac:spMk id="7" creationId="{8071E932-6C22-1588-50CF-18F2C6E0A672}"/>
          </ac:spMkLst>
        </pc:spChg>
      </pc:sldChg>
      <pc:sldChg chg="del">
        <pc:chgData name="Kevin Jolly Kodiyan(UST,IN)" userId="S::245118@ust.com::64e2c207-6f6c-4b12-b067-0de827879593" providerId="AD" clId="Web-{853A1DFC-834D-4310-9726-23FD9126A641}" dt="2023-04-25T12:17:04.361" v="90"/>
        <pc:sldMkLst>
          <pc:docMk/>
          <pc:sldMk cId="3909430386" sldId="474"/>
        </pc:sldMkLst>
      </pc:sldChg>
      <pc:sldChg chg="modSp">
        <pc:chgData name="Kevin Jolly Kodiyan(UST,IN)" userId="S::245118@ust.com::64e2c207-6f6c-4b12-b067-0de827879593" providerId="AD" clId="Web-{853A1DFC-834D-4310-9726-23FD9126A641}" dt="2023-04-25T12:22:04.635" v="142" actId="20577"/>
        <pc:sldMkLst>
          <pc:docMk/>
          <pc:sldMk cId="564165894" sldId="475"/>
        </pc:sldMkLst>
        <pc:spChg chg="mod">
          <ac:chgData name="Kevin Jolly Kodiyan(UST,IN)" userId="S::245118@ust.com::64e2c207-6f6c-4b12-b067-0de827879593" providerId="AD" clId="Web-{853A1DFC-834D-4310-9726-23FD9126A641}" dt="2023-04-25T12:22:04.635" v="142" actId="20577"/>
          <ac:spMkLst>
            <pc:docMk/>
            <pc:sldMk cId="564165894" sldId="475"/>
            <ac:spMk id="3" creationId="{3DD4B0A4-0B57-97CB-D04A-904F70D9CD5E}"/>
          </ac:spMkLst>
        </pc:spChg>
      </pc:sldChg>
      <pc:sldChg chg="delSp">
        <pc:chgData name="Kevin Jolly Kodiyan(UST,IN)" userId="S::245118@ust.com::64e2c207-6f6c-4b12-b067-0de827879593" providerId="AD" clId="Web-{853A1DFC-834D-4310-9726-23FD9126A641}" dt="2023-04-25T12:29:50.288" v="199"/>
        <pc:sldMkLst>
          <pc:docMk/>
          <pc:sldMk cId="1129871929" sldId="476"/>
        </pc:sldMkLst>
        <pc:spChg chg="del">
          <ac:chgData name="Kevin Jolly Kodiyan(UST,IN)" userId="S::245118@ust.com::64e2c207-6f6c-4b12-b067-0de827879593" providerId="AD" clId="Web-{853A1DFC-834D-4310-9726-23FD9126A641}" dt="2023-04-25T12:29:50.288" v="199"/>
          <ac:spMkLst>
            <pc:docMk/>
            <pc:sldMk cId="1129871929" sldId="476"/>
            <ac:spMk id="2" creationId="{6678BF2D-4361-4FBA-0124-18A3646985EC}"/>
          </ac:spMkLst>
        </pc:spChg>
      </pc:sldChg>
    </pc:docChg>
  </pc:docChgLst>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Samyuktha Sudhakaran(UST,IN)" userId="S::245106@ust.com::20d18b97-201a-4d0e-b6d2-189a2e62d98f" providerId="AD" clId="Web-{BCD4C70E-7D39-4967-82C4-E84C34927C23}"/>
    <pc:docChg chg="addSld delSld modSld">
      <pc:chgData name="Samyuktha Sudhakaran(UST,IN)" userId="S::245106@ust.com::20d18b97-201a-4d0e-b6d2-189a2e62d98f" providerId="AD" clId="Web-{BCD4C70E-7D39-4967-82C4-E84C34927C23}" dt="2023-04-25T11:06:37.300" v="97"/>
      <pc:docMkLst>
        <pc:docMk/>
      </pc:docMkLst>
      <pc:sldChg chg="modSp">
        <pc:chgData name="Samyuktha Sudhakaran(UST,IN)" userId="S::245106@ust.com::20d18b97-201a-4d0e-b6d2-189a2e62d98f" providerId="AD" clId="Web-{BCD4C70E-7D39-4967-82C4-E84C34927C23}" dt="2023-04-25T10:13:15.873" v="36" actId="20577"/>
        <pc:sldMkLst>
          <pc:docMk/>
          <pc:sldMk cId="1615313149" sldId="446"/>
        </pc:sldMkLst>
        <pc:spChg chg="mod">
          <ac:chgData name="Samyuktha Sudhakaran(UST,IN)" userId="S::245106@ust.com::20d18b97-201a-4d0e-b6d2-189a2e62d98f" providerId="AD" clId="Web-{BCD4C70E-7D39-4967-82C4-E84C34927C23}" dt="2023-04-25T10:13:15.873" v="36" actId="20577"/>
          <ac:spMkLst>
            <pc:docMk/>
            <pc:sldMk cId="1615313149" sldId="446"/>
            <ac:spMk id="3" creationId="{18BACB6B-32AA-E778-8930-2D92999B7036}"/>
          </ac:spMkLst>
        </pc:spChg>
      </pc:sldChg>
      <pc:sldChg chg="modSp">
        <pc:chgData name="Samyuktha Sudhakaran(UST,IN)" userId="S::245106@ust.com::20d18b97-201a-4d0e-b6d2-189a2e62d98f" providerId="AD" clId="Web-{BCD4C70E-7D39-4967-82C4-E84C34927C23}" dt="2023-04-25T10:11:10.979" v="23" actId="20577"/>
        <pc:sldMkLst>
          <pc:docMk/>
          <pc:sldMk cId="1247842501" sldId="447"/>
        </pc:sldMkLst>
        <pc:spChg chg="mod">
          <ac:chgData name="Samyuktha Sudhakaran(UST,IN)" userId="S::245106@ust.com::20d18b97-201a-4d0e-b6d2-189a2e62d98f" providerId="AD" clId="Web-{BCD4C70E-7D39-4967-82C4-E84C34927C23}" dt="2023-04-25T10:11:10.979" v="23" actId="20577"/>
          <ac:spMkLst>
            <pc:docMk/>
            <pc:sldMk cId="1247842501" sldId="447"/>
            <ac:spMk id="3" creationId="{DC42815A-FE4A-D0ED-FE39-CB8E3C451A83}"/>
          </ac:spMkLst>
        </pc:spChg>
      </pc:sldChg>
      <pc:sldChg chg="modSp">
        <pc:chgData name="Samyuktha Sudhakaran(UST,IN)" userId="S::245106@ust.com::20d18b97-201a-4d0e-b6d2-189a2e62d98f" providerId="AD" clId="Web-{BCD4C70E-7D39-4967-82C4-E84C34927C23}" dt="2023-04-25T10:13:47.592" v="39" actId="14100"/>
        <pc:sldMkLst>
          <pc:docMk/>
          <pc:sldMk cId="4147590745" sldId="448"/>
        </pc:sldMkLst>
        <pc:spChg chg="mod">
          <ac:chgData name="Samyuktha Sudhakaran(UST,IN)" userId="S::245106@ust.com::20d18b97-201a-4d0e-b6d2-189a2e62d98f" providerId="AD" clId="Web-{BCD4C70E-7D39-4967-82C4-E84C34927C23}" dt="2023-04-25T10:13:47.592" v="39" actId="14100"/>
          <ac:spMkLst>
            <pc:docMk/>
            <pc:sldMk cId="4147590745" sldId="448"/>
            <ac:spMk id="3" creationId="{FB76FF58-27F7-770E-22C8-7F234C14AE2D}"/>
          </ac:spMkLst>
        </pc:spChg>
      </pc:sldChg>
      <pc:sldChg chg="modSp">
        <pc:chgData name="Samyuktha Sudhakaran(UST,IN)" userId="S::245106@ust.com::20d18b97-201a-4d0e-b6d2-189a2e62d98f" providerId="AD" clId="Web-{BCD4C70E-7D39-4967-82C4-E84C34927C23}" dt="2023-04-25T10:12:42.419" v="30" actId="14100"/>
        <pc:sldMkLst>
          <pc:docMk/>
          <pc:sldMk cId="893502733" sldId="449"/>
        </pc:sldMkLst>
        <pc:spChg chg="mod">
          <ac:chgData name="Samyuktha Sudhakaran(UST,IN)" userId="S::245106@ust.com::20d18b97-201a-4d0e-b6d2-189a2e62d98f" providerId="AD" clId="Web-{BCD4C70E-7D39-4967-82C4-E84C34927C23}" dt="2023-04-25T10:12:42.419" v="30" actId="14100"/>
          <ac:spMkLst>
            <pc:docMk/>
            <pc:sldMk cId="893502733" sldId="449"/>
            <ac:spMk id="3" creationId="{C8241D56-A94B-F937-15B3-E95F978C1B13}"/>
          </ac:spMkLst>
        </pc:spChg>
      </pc:sldChg>
      <pc:sldChg chg="modSp">
        <pc:chgData name="Samyuktha Sudhakaran(UST,IN)" userId="S::245106@ust.com::20d18b97-201a-4d0e-b6d2-189a2e62d98f" providerId="AD" clId="Web-{BCD4C70E-7D39-4967-82C4-E84C34927C23}" dt="2023-04-25T11:04:59.016" v="92" actId="20577"/>
        <pc:sldMkLst>
          <pc:docMk/>
          <pc:sldMk cId="1414393105" sldId="456"/>
        </pc:sldMkLst>
        <pc:spChg chg="mod">
          <ac:chgData name="Samyuktha Sudhakaran(UST,IN)" userId="S::245106@ust.com::20d18b97-201a-4d0e-b6d2-189a2e62d98f" providerId="AD" clId="Web-{BCD4C70E-7D39-4967-82C4-E84C34927C23}" dt="2023-04-25T11:04:59.016" v="92" actId="20577"/>
          <ac:spMkLst>
            <pc:docMk/>
            <pc:sldMk cId="1414393105" sldId="456"/>
            <ac:spMk id="3" creationId="{A903941F-4F28-8BF6-BA11-2767C6E0FAEF}"/>
          </ac:spMkLst>
        </pc:spChg>
      </pc:sldChg>
      <pc:sldChg chg="modSp">
        <pc:chgData name="Samyuktha Sudhakaran(UST,IN)" userId="S::245106@ust.com::20d18b97-201a-4d0e-b6d2-189a2e62d98f" providerId="AD" clId="Web-{BCD4C70E-7D39-4967-82C4-E84C34927C23}" dt="2023-04-25T10:15:00.906" v="60" actId="20577"/>
        <pc:sldMkLst>
          <pc:docMk/>
          <pc:sldMk cId="4067589324" sldId="460"/>
        </pc:sldMkLst>
        <pc:spChg chg="mod">
          <ac:chgData name="Samyuktha Sudhakaran(UST,IN)" userId="S::245106@ust.com::20d18b97-201a-4d0e-b6d2-189a2e62d98f" providerId="AD" clId="Web-{BCD4C70E-7D39-4967-82C4-E84C34927C23}" dt="2023-04-25T10:15:00.906" v="60" actId="20577"/>
          <ac:spMkLst>
            <pc:docMk/>
            <pc:sldMk cId="4067589324" sldId="460"/>
            <ac:spMk id="3" creationId="{3DD4B0A4-0B57-97CB-D04A-904F70D9CD5E}"/>
          </ac:spMkLst>
        </pc:spChg>
      </pc:sldChg>
      <pc:sldChg chg="modSp">
        <pc:chgData name="Samyuktha Sudhakaran(UST,IN)" userId="S::245106@ust.com::20d18b97-201a-4d0e-b6d2-189a2e62d98f" providerId="AD" clId="Web-{BCD4C70E-7D39-4967-82C4-E84C34927C23}" dt="2023-04-25T10:14:38.312" v="52" actId="20577"/>
        <pc:sldMkLst>
          <pc:docMk/>
          <pc:sldMk cId="1612071704" sldId="461"/>
        </pc:sldMkLst>
        <pc:spChg chg="mod">
          <ac:chgData name="Samyuktha Sudhakaran(UST,IN)" userId="S::245106@ust.com::20d18b97-201a-4d0e-b6d2-189a2e62d98f" providerId="AD" clId="Web-{BCD4C70E-7D39-4967-82C4-E84C34927C23}" dt="2023-04-25T10:14:38.312" v="52" actId="20577"/>
          <ac:spMkLst>
            <pc:docMk/>
            <pc:sldMk cId="1612071704" sldId="461"/>
            <ac:spMk id="3" creationId="{6045AC7A-715F-3589-51EA-0523095858C0}"/>
          </ac:spMkLst>
        </pc:spChg>
      </pc:sldChg>
      <pc:sldChg chg="modSp">
        <pc:chgData name="Samyuktha Sudhakaran(UST,IN)" userId="S::245106@ust.com::20d18b97-201a-4d0e-b6d2-189a2e62d98f" providerId="AD" clId="Web-{BCD4C70E-7D39-4967-82C4-E84C34927C23}" dt="2023-04-25T10:13:37.732" v="38" actId="14100"/>
        <pc:sldMkLst>
          <pc:docMk/>
          <pc:sldMk cId="1485067991" sldId="462"/>
        </pc:sldMkLst>
        <pc:spChg chg="mod">
          <ac:chgData name="Samyuktha Sudhakaran(UST,IN)" userId="S::245106@ust.com::20d18b97-201a-4d0e-b6d2-189a2e62d98f" providerId="AD" clId="Web-{BCD4C70E-7D39-4967-82C4-E84C34927C23}" dt="2023-04-25T10:13:37.732" v="38" actId="14100"/>
          <ac:spMkLst>
            <pc:docMk/>
            <pc:sldMk cId="1485067991" sldId="462"/>
            <ac:spMk id="3" creationId="{2B905FB3-B502-BA3D-D89A-CDE24DC17309}"/>
          </ac:spMkLst>
        </pc:spChg>
      </pc:sldChg>
      <pc:sldChg chg="addSp delSp modSp mod modClrScheme chgLayout">
        <pc:chgData name="Samyuktha Sudhakaran(UST,IN)" userId="S::245106@ust.com::20d18b97-201a-4d0e-b6d2-189a2e62d98f" providerId="AD" clId="Web-{BCD4C70E-7D39-4967-82C4-E84C34927C23}" dt="2023-04-25T11:02:12.855" v="86" actId="14100"/>
        <pc:sldMkLst>
          <pc:docMk/>
          <pc:sldMk cId="2090874001" sldId="463"/>
        </pc:sldMkLst>
        <pc:spChg chg="mod">
          <ac:chgData name="Samyuktha Sudhakaran(UST,IN)" userId="S::245106@ust.com::20d18b97-201a-4d0e-b6d2-189a2e62d98f" providerId="AD" clId="Web-{BCD4C70E-7D39-4967-82C4-E84C34927C23}" dt="2023-04-25T10:00:46.498" v="16"/>
          <ac:spMkLst>
            <pc:docMk/>
            <pc:sldMk cId="2090874001" sldId="463"/>
            <ac:spMk id="2" creationId="{F47E9B52-1781-A0E9-B6F3-0FAA6A11E3AC}"/>
          </ac:spMkLst>
        </pc:spChg>
        <pc:spChg chg="mod ord">
          <ac:chgData name="Samyuktha Sudhakaran(UST,IN)" userId="S::245106@ust.com::20d18b97-201a-4d0e-b6d2-189a2e62d98f" providerId="AD" clId="Web-{BCD4C70E-7D39-4967-82C4-E84C34927C23}" dt="2023-04-25T10:01:47.718" v="17" actId="14100"/>
          <ac:spMkLst>
            <pc:docMk/>
            <pc:sldMk cId="2090874001" sldId="463"/>
            <ac:spMk id="3" creationId="{D8FF42DD-4028-0D45-318E-4B5DECEA8047}"/>
          </ac:spMkLst>
        </pc:spChg>
        <pc:spChg chg="del">
          <ac:chgData name="Samyuktha Sudhakaran(UST,IN)" userId="S::245106@ust.com::20d18b97-201a-4d0e-b6d2-189a2e62d98f" providerId="AD" clId="Web-{BCD4C70E-7D39-4967-82C4-E84C34927C23}" dt="2023-04-25T10:00:18.107" v="11"/>
          <ac:spMkLst>
            <pc:docMk/>
            <pc:sldMk cId="2090874001" sldId="463"/>
            <ac:spMk id="4" creationId="{2202FDEA-4699-DCC1-C062-61D015208BBE}"/>
          </ac:spMkLst>
        </pc:spChg>
        <pc:picChg chg="add mod ord">
          <ac:chgData name="Samyuktha Sudhakaran(UST,IN)" userId="S::245106@ust.com::20d18b97-201a-4d0e-b6d2-189a2e62d98f" providerId="AD" clId="Web-{BCD4C70E-7D39-4967-82C4-E84C34927C23}" dt="2023-04-25T11:02:12.855" v="86" actId="14100"/>
          <ac:picMkLst>
            <pc:docMk/>
            <pc:sldMk cId="2090874001" sldId="463"/>
            <ac:picMk id="5" creationId="{68788A0C-2AAE-9244-80CC-C60B3EC2184F}"/>
          </ac:picMkLst>
        </pc:picChg>
      </pc:sldChg>
      <pc:sldChg chg="addSp delSp modSp">
        <pc:chgData name="Samyuktha Sudhakaran(UST,IN)" userId="S::245106@ust.com::20d18b97-201a-4d0e-b6d2-189a2e62d98f" providerId="AD" clId="Web-{BCD4C70E-7D39-4967-82C4-E84C34927C23}" dt="2023-04-25T11:06:24.815" v="96" actId="20577"/>
        <pc:sldMkLst>
          <pc:docMk/>
          <pc:sldMk cId="1631973839" sldId="464"/>
        </pc:sldMkLst>
        <pc:spChg chg="mod">
          <ac:chgData name="Samyuktha Sudhakaran(UST,IN)" userId="S::245106@ust.com::20d18b97-201a-4d0e-b6d2-189a2e62d98f" providerId="AD" clId="Web-{BCD4C70E-7D39-4967-82C4-E84C34927C23}" dt="2023-04-25T11:06:24.815" v="96" actId="20577"/>
          <ac:spMkLst>
            <pc:docMk/>
            <pc:sldMk cId="1631973839" sldId="464"/>
            <ac:spMk id="3" creationId="{A53B2E85-3E71-23F4-155E-7FE5C03ACD7F}"/>
          </ac:spMkLst>
        </pc:spChg>
        <pc:spChg chg="del">
          <ac:chgData name="Samyuktha Sudhakaran(UST,IN)" userId="S::245106@ust.com::20d18b97-201a-4d0e-b6d2-189a2e62d98f" providerId="AD" clId="Web-{BCD4C70E-7D39-4967-82C4-E84C34927C23}" dt="2023-04-25T10:08:01.054" v="22"/>
          <ac:spMkLst>
            <pc:docMk/>
            <pc:sldMk cId="1631973839" sldId="464"/>
            <ac:spMk id="4" creationId="{A71152AC-77A4-67A5-5D5B-1971336C907F}"/>
          </ac:spMkLst>
        </pc:spChg>
        <pc:picChg chg="add mod ord">
          <ac:chgData name="Samyuktha Sudhakaran(UST,IN)" userId="S::245106@ust.com::20d18b97-201a-4d0e-b6d2-189a2e62d98f" providerId="AD" clId="Web-{BCD4C70E-7D39-4967-82C4-E84C34927C23}" dt="2023-04-25T10:08:01.054" v="22"/>
          <ac:picMkLst>
            <pc:docMk/>
            <pc:sldMk cId="1631973839" sldId="464"/>
            <ac:picMk id="5" creationId="{F0D19CAA-F53E-8A2A-B3AC-5576A27299AB}"/>
          </ac:picMkLst>
        </pc:picChg>
      </pc:sldChg>
      <pc:sldChg chg="del">
        <pc:chgData name="Samyuktha Sudhakaran(UST,IN)" userId="S::245106@ust.com::20d18b97-201a-4d0e-b6d2-189a2e62d98f" providerId="AD" clId="Web-{BCD4C70E-7D39-4967-82C4-E84C34927C23}" dt="2023-04-25T11:06:37.300" v="97"/>
        <pc:sldMkLst>
          <pc:docMk/>
          <pc:sldMk cId="1811693193" sldId="465"/>
        </pc:sldMkLst>
      </pc:sldChg>
      <pc:sldChg chg="del">
        <pc:chgData name="Samyuktha Sudhakaran(UST,IN)" userId="S::245106@ust.com::20d18b97-201a-4d0e-b6d2-189a2e62d98f" providerId="AD" clId="Web-{BCD4C70E-7D39-4967-82C4-E84C34927C23}" dt="2023-04-25T11:04:29.593" v="88"/>
        <pc:sldMkLst>
          <pc:docMk/>
          <pc:sldMk cId="2873657635" sldId="466"/>
        </pc:sldMkLst>
      </pc:sldChg>
      <pc:sldChg chg="delSp">
        <pc:chgData name="Samyuktha Sudhakaran(UST,IN)" userId="S::245106@ust.com::20d18b97-201a-4d0e-b6d2-189a2e62d98f" providerId="AD" clId="Web-{BCD4C70E-7D39-4967-82C4-E84C34927C23}" dt="2023-04-25T11:03:26.419" v="87"/>
        <pc:sldMkLst>
          <pc:docMk/>
          <pc:sldMk cId="2551743999" sldId="468"/>
        </pc:sldMkLst>
        <pc:spChg chg="del">
          <ac:chgData name="Samyuktha Sudhakaran(UST,IN)" userId="S::245106@ust.com::20d18b97-201a-4d0e-b6d2-189a2e62d98f" providerId="AD" clId="Web-{BCD4C70E-7D39-4967-82C4-E84C34927C23}" dt="2023-04-25T11:03:26.419" v="87"/>
          <ac:spMkLst>
            <pc:docMk/>
            <pc:sldMk cId="2551743999" sldId="468"/>
            <ac:spMk id="5" creationId="{DBE0D2A6-F0B7-DA4D-1C4E-C4BE636F7269}"/>
          </ac:spMkLst>
        </pc:spChg>
      </pc:sldChg>
      <pc:sldChg chg="modSp add del">
        <pc:chgData name="Samyuktha Sudhakaran(UST,IN)" userId="S::245106@ust.com::20d18b97-201a-4d0e-b6d2-189a2e62d98f" providerId="AD" clId="Web-{BCD4C70E-7D39-4967-82C4-E84C34927C23}" dt="2023-04-25T10:21:08.445" v="81"/>
        <pc:sldMkLst>
          <pc:docMk/>
          <pc:sldMk cId="1411346420" sldId="471"/>
        </pc:sldMkLst>
        <pc:spChg chg="mod">
          <ac:chgData name="Samyuktha Sudhakaran(UST,IN)" userId="S::245106@ust.com::20d18b97-201a-4d0e-b6d2-189a2e62d98f" providerId="AD" clId="Web-{BCD4C70E-7D39-4967-82C4-E84C34927C23}" dt="2023-04-25T10:16:20.251" v="64" actId="20577"/>
          <ac:spMkLst>
            <pc:docMk/>
            <pc:sldMk cId="1411346420" sldId="471"/>
            <ac:spMk id="3" creationId="{DA79D61D-3473-2D52-9161-950399105504}"/>
          </ac:spMkLst>
        </pc:spChg>
      </pc:sldChg>
      <pc:sldChg chg="modSp">
        <pc:chgData name="Samyuktha Sudhakaran(UST,IN)" userId="S::245106@ust.com::20d18b97-201a-4d0e-b6d2-189a2e62d98f" providerId="AD" clId="Web-{BCD4C70E-7D39-4967-82C4-E84C34927C23}" dt="2023-04-25T10:25:42.044" v="83" actId="20577"/>
        <pc:sldMkLst>
          <pc:docMk/>
          <pc:sldMk cId="2003828980" sldId="473"/>
        </pc:sldMkLst>
        <pc:spChg chg="mod">
          <ac:chgData name="Samyuktha Sudhakaran(UST,IN)" userId="S::245106@ust.com::20d18b97-201a-4d0e-b6d2-189a2e62d98f" providerId="AD" clId="Web-{BCD4C70E-7D39-4967-82C4-E84C34927C23}" dt="2023-04-25T10:25:42.044" v="83" actId="20577"/>
          <ac:spMkLst>
            <pc:docMk/>
            <pc:sldMk cId="2003828980" sldId="473"/>
            <ac:spMk id="7" creationId="{8071E932-6C22-1588-50CF-18F2C6E0A672}"/>
          </ac:spMkLst>
        </pc:spChg>
      </pc:sldChg>
      <pc:sldChg chg="addSp delSp modSp add replId">
        <pc:chgData name="Samyuktha Sudhakaran(UST,IN)" userId="S::245106@ust.com::20d18b97-201a-4d0e-b6d2-189a2e62d98f" providerId="AD" clId="Web-{BCD4C70E-7D39-4967-82C4-E84C34927C23}" dt="2023-04-25T10:21:29.148" v="82"/>
        <pc:sldMkLst>
          <pc:docMk/>
          <pc:sldMk cId="564165894" sldId="475"/>
        </pc:sldMkLst>
        <pc:spChg chg="mod">
          <ac:chgData name="Samyuktha Sudhakaran(UST,IN)" userId="S::245106@ust.com::20d18b97-201a-4d0e-b6d2-189a2e62d98f" providerId="AD" clId="Web-{BCD4C70E-7D39-4967-82C4-E84C34927C23}" dt="2023-04-25T10:18:29.441" v="74" actId="20577"/>
          <ac:spMkLst>
            <pc:docMk/>
            <pc:sldMk cId="564165894" sldId="475"/>
            <ac:spMk id="3" creationId="{3DD4B0A4-0B57-97CB-D04A-904F70D9CD5E}"/>
          </ac:spMkLst>
        </pc:spChg>
        <pc:spChg chg="add del mod">
          <ac:chgData name="Samyuktha Sudhakaran(UST,IN)" userId="S::245106@ust.com::20d18b97-201a-4d0e-b6d2-189a2e62d98f" providerId="AD" clId="Web-{BCD4C70E-7D39-4967-82C4-E84C34927C23}" dt="2023-04-25T10:19:57.693" v="76"/>
          <ac:spMkLst>
            <pc:docMk/>
            <pc:sldMk cId="564165894" sldId="475"/>
            <ac:spMk id="6" creationId="{C5B89027-DBFD-7680-EA92-4500BA1E6382}"/>
          </ac:spMkLst>
        </pc:spChg>
        <pc:spChg chg="add del mod">
          <ac:chgData name="Samyuktha Sudhakaran(UST,IN)" userId="S::245106@ust.com::20d18b97-201a-4d0e-b6d2-189a2e62d98f" providerId="AD" clId="Web-{BCD4C70E-7D39-4967-82C4-E84C34927C23}" dt="2023-04-25T10:21:29.148" v="82"/>
          <ac:spMkLst>
            <pc:docMk/>
            <pc:sldMk cId="564165894" sldId="475"/>
            <ac:spMk id="9" creationId="{D76AEB58-D352-D2E2-DFF4-DA00EA49E0F0}"/>
          </ac:spMkLst>
        </pc:spChg>
        <pc:picChg chg="del">
          <ac:chgData name="Samyuktha Sudhakaran(UST,IN)" userId="S::245106@ust.com::20d18b97-201a-4d0e-b6d2-189a2e62d98f" providerId="AD" clId="Web-{BCD4C70E-7D39-4967-82C4-E84C34927C23}" dt="2023-04-25T10:19:53.959" v="75"/>
          <ac:picMkLst>
            <pc:docMk/>
            <pc:sldMk cId="564165894" sldId="475"/>
            <ac:picMk id="5" creationId="{0D904A43-F0A4-BEAA-B271-C1D2C8E67F6B}"/>
          </ac:picMkLst>
        </pc:picChg>
        <pc:picChg chg="add del mod ord">
          <ac:chgData name="Samyuktha Sudhakaran(UST,IN)" userId="S::245106@ust.com::20d18b97-201a-4d0e-b6d2-189a2e62d98f" providerId="AD" clId="Web-{BCD4C70E-7D39-4967-82C4-E84C34927C23}" dt="2023-04-25T10:20:05.756" v="77"/>
          <ac:picMkLst>
            <pc:docMk/>
            <pc:sldMk cId="564165894" sldId="475"/>
            <ac:picMk id="7" creationId="{A5C8CE20-F4E7-8151-6F50-461FD3FEF215}"/>
          </ac:picMkLst>
        </pc:picChg>
        <pc:picChg chg="add">
          <ac:chgData name="Samyuktha Sudhakaran(UST,IN)" userId="S::245106@ust.com::20d18b97-201a-4d0e-b6d2-189a2e62d98f" providerId="AD" clId="Web-{BCD4C70E-7D39-4967-82C4-E84C34927C23}" dt="2023-04-25T10:20:20.506" v="78"/>
          <ac:picMkLst>
            <pc:docMk/>
            <pc:sldMk cId="564165894" sldId="475"/>
            <ac:picMk id="11" creationId="{11AC32CD-EA9F-2C23-E8C9-CA3B91DC1891}"/>
          </ac:picMkLst>
        </pc:picChg>
      </pc:sldChg>
      <pc:sldChg chg="add del replId">
        <pc:chgData name="Samyuktha Sudhakaran(UST,IN)" userId="S::245106@ust.com::20d18b97-201a-4d0e-b6d2-189a2e62d98f" providerId="AD" clId="Web-{BCD4C70E-7D39-4967-82C4-E84C34927C23}" dt="2023-04-25T10:17:27.628" v="68"/>
        <pc:sldMkLst>
          <pc:docMk/>
          <pc:sldMk cId="2071626779" sldId="476"/>
        </pc:sldMkLst>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Migha Maria Joseph(UST,IN)" userId="S::245137@ust.com::bd4fcf81-3b12-476b-94f2-c6600c64fbf4" providerId="AD" clId="Web-{134C8619-1907-402F-B0D1-6D6C45F4B551}"/>
    <pc:docChg chg="delSld modSld">
      <pc:chgData name="Migha Maria Joseph(UST,IN)" userId="S::245137@ust.com::bd4fcf81-3b12-476b-94f2-c6600c64fbf4" providerId="AD" clId="Web-{134C8619-1907-402F-B0D1-6D6C45F4B551}" dt="2023-04-25T08:58:37.056" v="369"/>
      <pc:docMkLst>
        <pc:docMk/>
      </pc:docMkLst>
      <pc:sldChg chg="delSp modSp">
        <pc:chgData name="Migha Maria Joseph(UST,IN)" userId="S::245137@ust.com::bd4fcf81-3b12-476b-94f2-c6600c64fbf4" providerId="AD" clId="Web-{134C8619-1907-402F-B0D1-6D6C45F4B551}" dt="2023-04-25T07:36:19.179" v="43" actId="14100"/>
        <pc:sldMkLst>
          <pc:docMk/>
          <pc:sldMk cId="313684081" sldId="261"/>
        </pc:sldMkLst>
        <pc:spChg chg="mod">
          <ac:chgData name="Migha Maria Joseph(UST,IN)" userId="S::245137@ust.com::bd4fcf81-3b12-476b-94f2-c6600c64fbf4" providerId="AD" clId="Web-{134C8619-1907-402F-B0D1-6D6C45F4B551}" dt="2023-04-25T07:34:23.378" v="28" actId="20577"/>
          <ac:spMkLst>
            <pc:docMk/>
            <pc:sldMk cId="313684081" sldId="261"/>
            <ac:spMk id="2" creationId="{497B2FB9-6C51-1445-BC11-04883C367D48}"/>
          </ac:spMkLst>
        </pc:spChg>
        <pc:spChg chg="mod">
          <ac:chgData name="Migha Maria Joseph(UST,IN)" userId="S::245137@ust.com::bd4fcf81-3b12-476b-94f2-c6600c64fbf4" providerId="AD" clId="Web-{134C8619-1907-402F-B0D1-6D6C45F4B551}" dt="2023-04-25T07:36:19.179" v="43" actId="14100"/>
          <ac:spMkLst>
            <pc:docMk/>
            <pc:sldMk cId="313684081" sldId="261"/>
            <ac:spMk id="4" creationId="{7042B518-001F-14D6-A1FA-D06318ED7B2F}"/>
          </ac:spMkLst>
        </pc:spChg>
        <pc:picChg chg="del">
          <ac:chgData name="Migha Maria Joseph(UST,IN)" userId="S::245137@ust.com::bd4fcf81-3b12-476b-94f2-c6600c64fbf4" providerId="AD" clId="Web-{134C8619-1907-402F-B0D1-6D6C45F4B551}" dt="2023-04-25T07:33:24.579" v="22"/>
          <ac:picMkLst>
            <pc:docMk/>
            <pc:sldMk cId="313684081" sldId="261"/>
            <ac:picMk id="3" creationId="{9E5B7BD4-26CB-269E-52A7-3C43E133638C}"/>
          </ac:picMkLst>
        </pc:picChg>
      </pc:sldChg>
      <pc:sldChg chg="del">
        <pc:chgData name="Migha Maria Joseph(UST,IN)" userId="S::245137@ust.com::bd4fcf81-3b12-476b-94f2-c6600c64fbf4" providerId="AD" clId="Web-{134C8619-1907-402F-B0D1-6D6C45F4B551}" dt="2023-04-25T08:58:37.056" v="369"/>
        <pc:sldMkLst>
          <pc:docMk/>
          <pc:sldMk cId="800944208" sldId="429"/>
        </pc:sldMkLst>
      </pc:sldChg>
      <pc:sldChg chg="modSp">
        <pc:chgData name="Migha Maria Joseph(UST,IN)" userId="S::245137@ust.com::bd4fcf81-3b12-476b-94f2-c6600c64fbf4" providerId="AD" clId="Web-{134C8619-1907-402F-B0D1-6D6C45F4B551}" dt="2023-04-25T08:46:47.645" v="106" actId="20577"/>
        <pc:sldMkLst>
          <pc:docMk/>
          <pc:sldMk cId="3675081896" sldId="436"/>
        </pc:sldMkLst>
        <pc:spChg chg="mod">
          <ac:chgData name="Migha Maria Joseph(UST,IN)" userId="S::245137@ust.com::bd4fcf81-3b12-476b-94f2-c6600c64fbf4" providerId="AD" clId="Web-{134C8619-1907-402F-B0D1-6D6C45F4B551}" dt="2023-04-25T08:46:47.645" v="106" actId="20577"/>
          <ac:spMkLst>
            <pc:docMk/>
            <pc:sldMk cId="3675081896" sldId="436"/>
            <ac:spMk id="2" creationId="{497B2FB9-6C51-1445-BC11-04883C367D48}"/>
          </ac:spMkLst>
        </pc:spChg>
        <pc:spChg chg="mod">
          <ac:chgData name="Migha Maria Joseph(UST,IN)" userId="S::245137@ust.com::bd4fcf81-3b12-476b-94f2-c6600c64fbf4" providerId="AD" clId="Web-{134C8619-1907-402F-B0D1-6D6C45F4B551}" dt="2023-04-25T08:45:17.923" v="74" actId="20577"/>
          <ac:spMkLst>
            <pc:docMk/>
            <pc:sldMk cId="3675081896" sldId="436"/>
            <ac:spMk id="4" creationId="{7042B518-001F-14D6-A1FA-D06318ED7B2F}"/>
          </ac:spMkLst>
        </pc:spChg>
      </pc:sldChg>
      <pc:sldChg chg="modSp">
        <pc:chgData name="Migha Maria Joseph(UST,IN)" userId="S::245137@ust.com::bd4fcf81-3b12-476b-94f2-c6600c64fbf4" providerId="AD" clId="Web-{134C8619-1907-402F-B0D1-6D6C45F4B551}" dt="2023-04-25T08:53:28.235" v="241" actId="20577"/>
        <pc:sldMkLst>
          <pc:docMk/>
          <pc:sldMk cId="1696494379" sldId="437"/>
        </pc:sldMkLst>
        <pc:spChg chg="mod">
          <ac:chgData name="Migha Maria Joseph(UST,IN)" userId="S::245137@ust.com::bd4fcf81-3b12-476b-94f2-c6600c64fbf4" providerId="AD" clId="Web-{134C8619-1907-402F-B0D1-6D6C45F4B551}" dt="2023-04-25T08:53:28.235" v="241" actId="20577"/>
          <ac:spMkLst>
            <pc:docMk/>
            <pc:sldMk cId="1696494379" sldId="437"/>
            <ac:spMk id="2" creationId="{497B2FB9-6C51-1445-BC11-04883C367D48}"/>
          </ac:spMkLst>
        </pc:spChg>
        <pc:spChg chg="mod">
          <ac:chgData name="Migha Maria Joseph(UST,IN)" userId="S::245137@ust.com::bd4fcf81-3b12-476b-94f2-c6600c64fbf4" providerId="AD" clId="Web-{134C8619-1907-402F-B0D1-6D6C45F4B551}" dt="2023-04-25T08:53:08" v="232" actId="14100"/>
          <ac:spMkLst>
            <pc:docMk/>
            <pc:sldMk cId="1696494379" sldId="437"/>
            <ac:spMk id="4" creationId="{7042B518-001F-14D6-A1FA-D06318ED7B2F}"/>
          </ac:spMkLst>
        </pc:spChg>
      </pc:sldChg>
      <pc:sldChg chg="addSp delSp modSp">
        <pc:chgData name="Migha Maria Joseph(UST,IN)" userId="S::245137@ust.com::bd4fcf81-3b12-476b-94f2-c6600c64fbf4" providerId="AD" clId="Web-{134C8619-1907-402F-B0D1-6D6C45F4B551}" dt="2023-04-25T07:33:14.610" v="21" actId="20577"/>
        <pc:sldMkLst>
          <pc:docMk/>
          <pc:sldMk cId="3190166209" sldId="438"/>
        </pc:sldMkLst>
        <pc:spChg chg="mod">
          <ac:chgData name="Migha Maria Joseph(UST,IN)" userId="S::245137@ust.com::bd4fcf81-3b12-476b-94f2-c6600c64fbf4" providerId="AD" clId="Web-{134C8619-1907-402F-B0D1-6D6C45F4B551}" dt="2023-04-25T07:33:02.375" v="17" actId="20577"/>
          <ac:spMkLst>
            <pc:docMk/>
            <pc:sldMk cId="3190166209" sldId="438"/>
            <ac:spMk id="2" creationId="{8AB9DB62-7740-4015-9623-764DF9201FC5}"/>
          </ac:spMkLst>
        </pc:spChg>
        <pc:spChg chg="mod">
          <ac:chgData name="Migha Maria Joseph(UST,IN)" userId="S::245137@ust.com::bd4fcf81-3b12-476b-94f2-c6600c64fbf4" providerId="AD" clId="Web-{134C8619-1907-402F-B0D1-6D6C45F4B551}" dt="2023-04-25T07:33:14.610" v="21" actId="20577"/>
          <ac:spMkLst>
            <pc:docMk/>
            <pc:sldMk cId="3190166209" sldId="438"/>
            <ac:spMk id="3" creationId="{37472300-8FED-B701-0FA1-2C3B63F4F50D}"/>
          </ac:spMkLst>
        </pc:spChg>
        <pc:spChg chg="del">
          <ac:chgData name="Migha Maria Joseph(UST,IN)" userId="S::245137@ust.com::bd4fcf81-3b12-476b-94f2-c6600c64fbf4" providerId="AD" clId="Web-{134C8619-1907-402F-B0D1-6D6C45F4B551}" dt="2023-04-25T07:33:05.156" v="18"/>
          <ac:spMkLst>
            <pc:docMk/>
            <pc:sldMk cId="3190166209" sldId="438"/>
            <ac:spMk id="5" creationId="{5CEBBB1D-F7D8-D340-BD20-6F0A5E12BD08}"/>
          </ac:spMkLst>
        </pc:spChg>
        <pc:spChg chg="add mod">
          <ac:chgData name="Migha Maria Joseph(UST,IN)" userId="S::245137@ust.com::bd4fcf81-3b12-476b-94f2-c6600c64fbf4" providerId="AD" clId="Web-{134C8619-1907-402F-B0D1-6D6C45F4B551}" dt="2023-04-25T07:33:05.156" v="18"/>
          <ac:spMkLst>
            <pc:docMk/>
            <pc:sldMk cId="3190166209" sldId="438"/>
            <ac:spMk id="6" creationId="{AD63DFE9-AE19-FDC5-4604-D84CAA27C773}"/>
          </ac:spMkLst>
        </pc:spChg>
      </pc:sldChg>
      <pc:sldChg chg="del">
        <pc:chgData name="Migha Maria Joseph(UST,IN)" userId="S::245137@ust.com::bd4fcf81-3b12-476b-94f2-c6600c64fbf4" providerId="AD" clId="Web-{134C8619-1907-402F-B0D1-6D6C45F4B551}" dt="2023-04-25T08:53:43.032" v="243"/>
        <pc:sldMkLst>
          <pc:docMk/>
          <pc:sldMk cId="2484011671" sldId="439"/>
        </pc:sldMkLst>
      </pc:sldChg>
      <pc:sldChg chg="del">
        <pc:chgData name="Migha Maria Joseph(UST,IN)" userId="S::245137@ust.com::bd4fcf81-3b12-476b-94f2-c6600c64fbf4" providerId="AD" clId="Web-{134C8619-1907-402F-B0D1-6D6C45F4B551}" dt="2023-04-25T08:56:53.272" v="338"/>
        <pc:sldMkLst>
          <pc:docMk/>
          <pc:sldMk cId="423160294" sldId="440"/>
        </pc:sldMkLst>
      </pc:sldChg>
      <pc:sldChg chg="del">
        <pc:chgData name="Migha Maria Joseph(UST,IN)" userId="S::245137@ust.com::bd4fcf81-3b12-476b-94f2-c6600c64fbf4" providerId="AD" clId="Web-{134C8619-1907-402F-B0D1-6D6C45F4B551}" dt="2023-04-25T08:58:14.743" v="359"/>
        <pc:sldMkLst>
          <pc:docMk/>
          <pc:sldMk cId="403487149" sldId="442"/>
        </pc:sldMkLst>
      </pc:sldChg>
      <pc:sldChg chg="del">
        <pc:chgData name="Migha Maria Joseph(UST,IN)" userId="S::245137@ust.com::bd4fcf81-3b12-476b-94f2-c6600c64fbf4" providerId="AD" clId="Web-{134C8619-1907-402F-B0D1-6D6C45F4B551}" dt="2023-04-25T08:58:21.681" v="362"/>
        <pc:sldMkLst>
          <pc:docMk/>
          <pc:sldMk cId="3061703849" sldId="443"/>
        </pc:sldMkLst>
      </pc:sldChg>
      <pc:sldChg chg="modSp">
        <pc:chgData name="Migha Maria Joseph(UST,IN)" userId="S::245137@ust.com::bd4fcf81-3b12-476b-94f2-c6600c64fbf4" providerId="AD" clId="Web-{134C8619-1907-402F-B0D1-6D6C45F4B551}" dt="2023-04-25T08:56:31.818" v="336" actId="20577"/>
        <pc:sldMkLst>
          <pc:docMk/>
          <pc:sldMk cId="2623629534" sldId="444"/>
        </pc:sldMkLst>
        <pc:spChg chg="mod">
          <ac:chgData name="Migha Maria Joseph(UST,IN)" userId="S::245137@ust.com::bd4fcf81-3b12-476b-94f2-c6600c64fbf4" providerId="AD" clId="Web-{134C8619-1907-402F-B0D1-6D6C45F4B551}" dt="2023-04-25T08:55:22.066" v="291" actId="20577"/>
          <ac:spMkLst>
            <pc:docMk/>
            <pc:sldMk cId="2623629534" sldId="444"/>
            <ac:spMk id="2" creationId="{73C645FD-90D9-8D90-3D29-F6B63FCC7508}"/>
          </ac:spMkLst>
        </pc:spChg>
        <pc:spChg chg="mod">
          <ac:chgData name="Migha Maria Joseph(UST,IN)" userId="S::245137@ust.com::bd4fcf81-3b12-476b-94f2-c6600c64fbf4" providerId="AD" clId="Web-{134C8619-1907-402F-B0D1-6D6C45F4B551}" dt="2023-04-25T08:56:31.818" v="336" actId="20577"/>
          <ac:spMkLst>
            <pc:docMk/>
            <pc:sldMk cId="2623629534" sldId="444"/>
            <ac:spMk id="3" creationId="{BF243161-B03D-1F21-6568-AA7EEC53D550}"/>
          </ac:spMkLst>
        </pc:spChg>
      </pc:sldChg>
      <pc:sldChg chg="del">
        <pc:chgData name="Migha Maria Joseph(UST,IN)" userId="S::245137@ust.com::bd4fcf81-3b12-476b-94f2-c6600c64fbf4" providerId="AD" clId="Web-{134C8619-1907-402F-B0D1-6D6C45F4B551}" dt="2023-04-25T08:56:48.740" v="337"/>
        <pc:sldMkLst>
          <pc:docMk/>
          <pc:sldMk cId="1484123600" sldId="445"/>
        </pc:sldMkLst>
      </pc:sldChg>
      <pc:sldChg chg="modSp">
        <pc:chgData name="Migha Maria Joseph(UST,IN)" userId="S::245137@ust.com::bd4fcf81-3b12-476b-94f2-c6600c64fbf4" providerId="AD" clId="Web-{134C8619-1907-402F-B0D1-6D6C45F4B551}" dt="2023-04-25T08:49:19.805" v="152" actId="20577"/>
        <pc:sldMkLst>
          <pc:docMk/>
          <pc:sldMk cId="1615313149" sldId="446"/>
        </pc:sldMkLst>
        <pc:spChg chg="mod">
          <ac:chgData name="Migha Maria Joseph(UST,IN)" userId="S::245137@ust.com::bd4fcf81-3b12-476b-94f2-c6600c64fbf4" providerId="AD" clId="Web-{134C8619-1907-402F-B0D1-6D6C45F4B551}" dt="2023-04-25T08:49:19.805" v="152" actId="20577"/>
          <ac:spMkLst>
            <pc:docMk/>
            <pc:sldMk cId="1615313149" sldId="446"/>
            <ac:spMk id="2" creationId="{4313E763-6D8F-8FD7-0747-AC02ACC2B3A5}"/>
          </ac:spMkLst>
        </pc:spChg>
        <pc:spChg chg="mod">
          <ac:chgData name="Migha Maria Joseph(UST,IN)" userId="S::245137@ust.com::bd4fcf81-3b12-476b-94f2-c6600c64fbf4" providerId="AD" clId="Web-{134C8619-1907-402F-B0D1-6D6C45F4B551}" dt="2023-04-25T08:49:02.149" v="144" actId="20577"/>
          <ac:spMkLst>
            <pc:docMk/>
            <pc:sldMk cId="1615313149" sldId="446"/>
            <ac:spMk id="3" creationId="{18BACB6B-32AA-E778-8930-2D92999B7036}"/>
          </ac:spMkLst>
        </pc:spChg>
      </pc:sldChg>
      <pc:sldChg chg="modSp">
        <pc:chgData name="Migha Maria Joseph(UST,IN)" userId="S::245137@ust.com::bd4fcf81-3b12-476b-94f2-c6600c64fbf4" providerId="AD" clId="Web-{134C8619-1907-402F-B0D1-6D6C45F4B551}" dt="2023-04-25T08:47:41.381" v="113" actId="20577"/>
        <pc:sldMkLst>
          <pc:docMk/>
          <pc:sldMk cId="1247842501" sldId="447"/>
        </pc:sldMkLst>
        <pc:spChg chg="mod">
          <ac:chgData name="Migha Maria Joseph(UST,IN)" userId="S::245137@ust.com::bd4fcf81-3b12-476b-94f2-c6600c64fbf4" providerId="AD" clId="Web-{134C8619-1907-402F-B0D1-6D6C45F4B551}" dt="2023-04-25T08:47:11.599" v="109" actId="20577"/>
          <ac:spMkLst>
            <pc:docMk/>
            <pc:sldMk cId="1247842501" sldId="447"/>
            <ac:spMk id="2" creationId="{34E11486-2E52-9649-AB56-06F4F180D1F2}"/>
          </ac:spMkLst>
        </pc:spChg>
        <pc:spChg chg="mod">
          <ac:chgData name="Migha Maria Joseph(UST,IN)" userId="S::245137@ust.com::bd4fcf81-3b12-476b-94f2-c6600c64fbf4" providerId="AD" clId="Web-{134C8619-1907-402F-B0D1-6D6C45F4B551}" dt="2023-04-25T08:47:41.381" v="113" actId="20577"/>
          <ac:spMkLst>
            <pc:docMk/>
            <pc:sldMk cId="1247842501" sldId="447"/>
            <ac:spMk id="3" creationId="{DC42815A-FE4A-D0ED-FE39-CB8E3C451A83}"/>
          </ac:spMkLst>
        </pc:spChg>
      </pc:sldChg>
      <pc:sldChg chg="modSp">
        <pc:chgData name="Migha Maria Joseph(UST,IN)" userId="S::245137@ust.com::bd4fcf81-3b12-476b-94f2-c6600c64fbf4" providerId="AD" clId="Web-{134C8619-1907-402F-B0D1-6D6C45F4B551}" dt="2023-04-25T08:49:35.431" v="156" actId="20577"/>
        <pc:sldMkLst>
          <pc:docMk/>
          <pc:sldMk cId="4147590745" sldId="448"/>
        </pc:sldMkLst>
        <pc:spChg chg="mod">
          <ac:chgData name="Migha Maria Joseph(UST,IN)" userId="S::245137@ust.com::bd4fcf81-3b12-476b-94f2-c6600c64fbf4" providerId="AD" clId="Web-{134C8619-1907-402F-B0D1-6D6C45F4B551}" dt="2023-04-25T08:49:35.431" v="156" actId="20577"/>
          <ac:spMkLst>
            <pc:docMk/>
            <pc:sldMk cId="4147590745" sldId="448"/>
            <ac:spMk id="2" creationId="{E7D6BBBC-8EE4-C648-B1B8-6F38B6F409FB}"/>
          </ac:spMkLst>
        </pc:spChg>
        <pc:spChg chg="mod">
          <ac:chgData name="Migha Maria Joseph(UST,IN)" userId="S::245137@ust.com::bd4fcf81-3b12-476b-94f2-c6600c64fbf4" providerId="AD" clId="Web-{134C8619-1907-402F-B0D1-6D6C45F4B551}" dt="2023-04-25T08:49:10.774" v="147" actId="20577"/>
          <ac:spMkLst>
            <pc:docMk/>
            <pc:sldMk cId="4147590745" sldId="448"/>
            <ac:spMk id="3" creationId="{FB76FF58-27F7-770E-22C8-7F234C14AE2D}"/>
          </ac:spMkLst>
        </pc:spChg>
      </pc:sldChg>
      <pc:sldChg chg="modSp">
        <pc:chgData name="Migha Maria Joseph(UST,IN)" userId="S::245137@ust.com::bd4fcf81-3b12-476b-94f2-c6600c64fbf4" providerId="AD" clId="Web-{134C8619-1907-402F-B0D1-6D6C45F4B551}" dt="2023-04-25T08:49:26.399" v="154" actId="20577"/>
        <pc:sldMkLst>
          <pc:docMk/>
          <pc:sldMk cId="893502733" sldId="449"/>
        </pc:sldMkLst>
        <pc:spChg chg="mod">
          <ac:chgData name="Migha Maria Joseph(UST,IN)" userId="S::245137@ust.com::bd4fcf81-3b12-476b-94f2-c6600c64fbf4" providerId="AD" clId="Web-{134C8619-1907-402F-B0D1-6D6C45F4B551}" dt="2023-04-25T08:49:26.399" v="154" actId="20577"/>
          <ac:spMkLst>
            <pc:docMk/>
            <pc:sldMk cId="893502733" sldId="449"/>
            <ac:spMk id="2" creationId="{4824588F-ED76-55A8-92A5-2BA65D49E6AC}"/>
          </ac:spMkLst>
        </pc:spChg>
        <pc:spChg chg="mod">
          <ac:chgData name="Migha Maria Joseph(UST,IN)" userId="S::245137@ust.com::bd4fcf81-3b12-476b-94f2-c6600c64fbf4" providerId="AD" clId="Web-{134C8619-1907-402F-B0D1-6D6C45F4B551}" dt="2023-04-25T08:45:49.971" v="79" actId="20577"/>
          <ac:spMkLst>
            <pc:docMk/>
            <pc:sldMk cId="893502733" sldId="449"/>
            <ac:spMk id="3" creationId="{C8241D56-A94B-F937-15B3-E95F978C1B13}"/>
          </ac:spMkLst>
        </pc:spChg>
      </pc:sldChg>
      <pc:sldChg chg="modSp">
        <pc:chgData name="Migha Maria Joseph(UST,IN)" userId="S::245137@ust.com::bd4fcf81-3b12-476b-94f2-c6600c64fbf4" providerId="AD" clId="Web-{134C8619-1907-402F-B0D1-6D6C45F4B551}" dt="2023-04-25T08:52:02.091" v="204" actId="20577"/>
        <pc:sldMkLst>
          <pc:docMk/>
          <pc:sldMk cId="2568868326" sldId="450"/>
        </pc:sldMkLst>
        <pc:spChg chg="mod">
          <ac:chgData name="Migha Maria Joseph(UST,IN)" userId="S::245137@ust.com::bd4fcf81-3b12-476b-94f2-c6600c64fbf4" providerId="AD" clId="Web-{134C8619-1907-402F-B0D1-6D6C45F4B551}" dt="2023-04-25T08:52:02.091" v="204" actId="20577"/>
          <ac:spMkLst>
            <pc:docMk/>
            <pc:sldMk cId="2568868326" sldId="450"/>
            <ac:spMk id="2" creationId="{58663332-E896-334E-25D6-123C3680AD3F}"/>
          </ac:spMkLst>
        </pc:spChg>
        <pc:spChg chg="mod">
          <ac:chgData name="Migha Maria Joseph(UST,IN)" userId="S::245137@ust.com::bd4fcf81-3b12-476b-94f2-c6600c64fbf4" providerId="AD" clId="Web-{134C8619-1907-402F-B0D1-6D6C45F4B551}" dt="2023-04-25T08:51:00.824" v="166" actId="20577"/>
          <ac:spMkLst>
            <pc:docMk/>
            <pc:sldMk cId="2568868326" sldId="450"/>
            <ac:spMk id="3" creationId="{FC4297F0-B518-9CED-8ABF-8875210C6C21}"/>
          </ac:spMkLst>
        </pc:spChg>
      </pc:sldChg>
      <pc:sldChg chg="modSp">
        <pc:chgData name="Migha Maria Joseph(UST,IN)" userId="S::245137@ust.com::bd4fcf81-3b12-476b-94f2-c6600c64fbf4" providerId="AD" clId="Web-{134C8619-1907-402F-B0D1-6D6C45F4B551}" dt="2023-04-25T08:51:53.263" v="199" actId="20577"/>
        <pc:sldMkLst>
          <pc:docMk/>
          <pc:sldMk cId="3950084537" sldId="451"/>
        </pc:sldMkLst>
        <pc:spChg chg="mod">
          <ac:chgData name="Migha Maria Joseph(UST,IN)" userId="S::245137@ust.com::bd4fcf81-3b12-476b-94f2-c6600c64fbf4" providerId="AD" clId="Web-{134C8619-1907-402F-B0D1-6D6C45F4B551}" dt="2023-04-25T08:51:53.263" v="199" actId="20577"/>
          <ac:spMkLst>
            <pc:docMk/>
            <pc:sldMk cId="3950084537" sldId="451"/>
            <ac:spMk id="2" creationId="{A8B24D61-D597-2F6B-B6F1-A4A26C71B8BC}"/>
          </ac:spMkLst>
        </pc:spChg>
        <pc:spChg chg="mod">
          <ac:chgData name="Migha Maria Joseph(UST,IN)" userId="S::245137@ust.com::bd4fcf81-3b12-476b-94f2-c6600c64fbf4" providerId="AD" clId="Web-{134C8619-1907-402F-B0D1-6D6C45F4B551}" dt="2023-04-25T08:51:16.481" v="170" actId="20577"/>
          <ac:spMkLst>
            <pc:docMk/>
            <pc:sldMk cId="3950084537" sldId="451"/>
            <ac:spMk id="3" creationId="{7A555DF7-2EAD-73C2-5E4F-0CEE1FF91C42}"/>
          </ac:spMkLst>
        </pc:spChg>
      </pc:sldChg>
      <pc:sldChg chg="modSp">
        <pc:chgData name="Migha Maria Joseph(UST,IN)" userId="S::245137@ust.com::bd4fcf81-3b12-476b-94f2-c6600c64fbf4" providerId="AD" clId="Web-{134C8619-1907-402F-B0D1-6D6C45F4B551}" dt="2023-04-25T08:53:20.734" v="238" actId="20577"/>
        <pc:sldMkLst>
          <pc:docMk/>
          <pc:sldMk cId="3962952328" sldId="453"/>
        </pc:sldMkLst>
        <pc:spChg chg="mod">
          <ac:chgData name="Migha Maria Joseph(UST,IN)" userId="S::245137@ust.com::bd4fcf81-3b12-476b-94f2-c6600c64fbf4" providerId="AD" clId="Web-{134C8619-1907-402F-B0D1-6D6C45F4B551}" dt="2023-04-25T08:53:20.734" v="238" actId="20577"/>
          <ac:spMkLst>
            <pc:docMk/>
            <pc:sldMk cId="3962952328" sldId="453"/>
            <ac:spMk id="2" creationId="{03C02B22-2E71-1157-1E97-3EB3B46EAE76}"/>
          </ac:spMkLst>
        </pc:spChg>
        <pc:spChg chg="mod">
          <ac:chgData name="Migha Maria Joseph(UST,IN)" userId="S::245137@ust.com::bd4fcf81-3b12-476b-94f2-c6600c64fbf4" providerId="AD" clId="Web-{134C8619-1907-402F-B0D1-6D6C45F4B551}" dt="2023-04-25T08:52:57.796" v="227" actId="20577"/>
          <ac:spMkLst>
            <pc:docMk/>
            <pc:sldMk cId="3962952328" sldId="453"/>
            <ac:spMk id="3" creationId="{E5C652DB-AC97-E1D6-EBB4-DBC73FE0A780}"/>
          </ac:spMkLst>
        </pc:spChg>
      </pc:sldChg>
      <pc:sldChg chg="del">
        <pc:chgData name="Migha Maria Joseph(UST,IN)" userId="S::245137@ust.com::bd4fcf81-3b12-476b-94f2-c6600c64fbf4" providerId="AD" clId="Web-{134C8619-1907-402F-B0D1-6D6C45F4B551}" dt="2023-04-25T08:56:57.662" v="339"/>
        <pc:sldMkLst>
          <pc:docMk/>
          <pc:sldMk cId="3400112610" sldId="454"/>
        </pc:sldMkLst>
      </pc:sldChg>
      <pc:sldChg chg="del">
        <pc:chgData name="Migha Maria Joseph(UST,IN)" userId="S::245137@ust.com::bd4fcf81-3b12-476b-94f2-c6600c64fbf4" providerId="AD" clId="Web-{134C8619-1907-402F-B0D1-6D6C45F4B551}" dt="2023-04-25T08:58:34.697" v="368"/>
        <pc:sldMkLst>
          <pc:docMk/>
          <pc:sldMk cId="2902643640" sldId="455"/>
        </pc:sldMkLst>
      </pc:sldChg>
      <pc:sldChg chg="del">
        <pc:chgData name="Migha Maria Joseph(UST,IN)" userId="S::245137@ust.com::bd4fcf81-3b12-476b-94f2-c6600c64fbf4" providerId="AD" clId="Web-{134C8619-1907-402F-B0D1-6D6C45F4B551}" dt="2023-04-25T08:58:23.165" v="363"/>
        <pc:sldMkLst>
          <pc:docMk/>
          <pc:sldMk cId="3277495958" sldId="456"/>
        </pc:sldMkLst>
      </pc:sldChg>
      <pc:sldChg chg="del">
        <pc:chgData name="Migha Maria Joseph(UST,IN)" userId="S::245137@ust.com::bd4fcf81-3b12-476b-94f2-c6600c64fbf4" providerId="AD" clId="Web-{134C8619-1907-402F-B0D1-6D6C45F4B551}" dt="2023-04-25T08:57:41.039" v="349"/>
        <pc:sldMkLst>
          <pc:docMk/>
          <pc:sldMk cId="3208713084" sldId="458"/>
        </pc:sldMkLst>
      </pc:sldChg>
      <pc:sldChg chg="del">
        <pc:chgData name="Migha Maria Joseph(UST,IN)" userId="S::245137@ust.com::bd4fcf81-3b12-476b-94f2-c6600c64fbf4" providerId="AD" clId="Web-{134C8619-1907-402F-B0D1-6D6C45F4B551}" dt="2023-04-25T08:57:58.680" v="354"/>
        <pc:sldMkLst>
          <pc:docMk/>
          <pc:sldMk cId="2317469768" sldId="459"/>
        </pc:sldMkLst>
      </pc:sldChg>
      <pc:sldChg chg="del">
        <pc:chgData name="Migha Maria Joseph(UST,IN)" userId="S::245137@ust.com::bd4fcf81-3b12-476b-94f2-c6600c64fbf4" providerId="AD" clId="Web-{134C8619-1907-402F-B0D1-6D6C45F4B551}" dt="2023-04-25T08:57:48.258" v="351"/>
        <pc:sldMkLst>
          <pc:docMk/>
          <pc:sldMk cId="1212502887" sldId="460"/>
        </pc:sldMkLst>
      </pc:sldChg>
      <pc:sldChg chg="del">
        <pc:chgData name="Migha Maria Joseph(UST,IN)" userId="S::245137@ust.com::bd4fcf81-3b12-476b-94f2-c6600c64fbf4" providerId="AD" clId="Web-{134C8619-1907-402F-B0D1-6D6C45F4B551}" dt="2023-04-25T08:57:43.351" v="350"/>
        <pc:sldMkLst>
          <pc:docMk/>
          <pc:sldMk cId="3695043032" sldId="461"/>
        </pc:sldMkLst>
      </pc:sldChg>
      <pc:sldChg chg="del">
        <pc:chgData name="Migha Maria Joseph(UST,IN)" userId="S::245137@ust.com::bd4fcf81-3b12-476b-94f2-c6600c64fbf4" providerId="AD" clId="Web-{134C8619-1907-402F-B0D1-6D6C45F4B551}" dt="2023-04-25T08:58:05.430" v="356"/>
        <pc:sldMkLst>
          <pc:docMk/>
          <pc:sldMk cId="85624393" sldId="462"/>
        </pc:sldMkLst>
      </pc:sldChg>
      <pc:sldChg chg="del">
        <pc:chgData name="Migha Maria Joseph(UST,IN)" userId="S::245137@ust.com::bd4fcf81-3b12-476b-94f2-c6600c64fbf4" providerId="AD" clId="Web-{134C8619-1907-402F-B0D1-6D6C45F4B551}" dt="2023-04-25T08:58:17.524" v="360"/>
        <pc:sldMkLst>
          <pc:docMk/>
          <pc:sldMk cId="2845378491" sldId="463"/>
        </pc:sldMkLst>
      </pc:sldChg>
      <pc:sldChg chg="del">
        <pc:chgData name="Migha Maria Joseph(UST,IN)" userId="S::245137@ust.com::bd4fcf81-3b12-476b-94f2-c6600c64fbf4" providerId="AD" clId="Web-{134C8619-1907-402F-B0D1-6D6C45F4B551}" dt="2023-04-25T08:58:18.837" v="361"/>
        <pc:sldMkLst>
          <pc:docMk/>
          <pc:sldMk cId="1449615020" sldId="464"/>
        </pc:sldMkLst>
      </pc:sldChg>
      <pc:sldChg chg="del">
        <pc:chgData name="Migha Maria Joseph(UST,IN)" userId="S::245137@ust.com::bd4fcf81-3b12-476b-94f2-c6600c64fbf4" providerId="AD" clId="Web-{134C8619-1907-402F-B0D1-6D6C45F4B551}" dt="2023-04-25T08:58:25.853" v="364"/>
        <pc:sldMkLst>
          <pc:docMk/>
          <pc:sldMk cId="2168196305" sldId="465"/>
        </pc:sldMkLst>
      </pc:sldChg>
      <pc:sldChg chg="del">
        <pc:chgData name="Migha Maria Joseph(UST,IN)" userId="S::245137@ust.com::bd4fcf81-3b12-476b-94f2-c6600c64fbf4" providerId="AD" clId="Web-{134C8619-1907-402F-B0D1-6D6C45F4B551}" dt="2023-04-25T08:58:28.509" v="365"/>
        <pc:sldMkLst>
          <pc:docMk/>
          <pc:sldMk cId="2799760174" sldId="466"/>
        </pc:sldMkLst>
      </pc:sldChg>
      <pc:sldChg chg="del">
        <pc:chgData name="Migha Maria Joseph(UST,IN)" userId="S::245137@ust.com::bd4fcf81-3b12-476b-94f2-c6600c64fbf4" providerId="AD" clId="Web-{134C8619-1907-402F-B0D1-6D6C45F4B551}" dt="2023-04-25T08:58:30.540" v="366"/>
        <pc:sldMkLst>
          <pc:docMk/>
          <pc:sldMk cId="2668825198" sldId="467"/>
        </pc:sldMkLst>
      </pc:sldChg>
      <pc:sldChg chg="del">
        <pc:chgData name="Migha Maria Joseph(UST,IN)" userId="S::245137@ust.com::bd4fcf81-3b12-476b-94f2-c6600c64fbf4" providerId="AD" clId="Web-{134C8619-1907-402F-B0D1-6D6C45F4B551}" dt="2023-04-25T08:58:32.525" v="367"/>
        <pc:sldMkLst>
          <pc:docMk/>
          <pc:sldMk cId="2589122916" sldId="468"/>
        </pc:sldMkLst>
      </pc:sldChg>
      <pc:sldChg chg="del">
        <pc:chgData name="Migha Maria Joseph(UST,IN)" userId="S::245137@ust.com::bd4fcf81-3b12-476b-94f2-c6600c64fbf4" providerId="AD" clId="Web-{134C8619-1907-402F-B0D1-6D6C45F4B551}" dt="2023-04-25T08:57:52.602" v="352"/>
        <pc:sldMkLst>
          <pc:docMk/>
          <pc:sldMk cId="1147085545" sldId="469"/>
        </pc:sldMkLst>
      </pc:sldChg>
      <pc:sldChg chg="del">
        <pc:chgData name="Migha Maria Joseph(UST,IN)" userId="S::245137@ust.com::bd4fcf81-3b12-476b-94f2-c6600c64fbf4" providerId="AD" clId="Web-{134C8619-1907-402F-B0D1-6D6C45F4B551}" dt="2023-04-25T08:58:08.024" v="357"/>
        <pc:sldMkLst>
          <pc:docMk/>
          <pc:sldMk cId="857949975" sldId="471"/>
        </pc:sldMkLst>
      </pc:sldChg>
      <pc:sldChg chg="del">
        <pc:chgData name="Migha Maria Joseph(UST,IN)" userId="S::245137@ust.com::bd4fcf81-3b12-476b-94f2-c6600c64fbf4" providerId="AD" clId="Web-{134C8619-1907-402F-B0D1-6D6C45F4B551}" dt="2023-04-25T08:57:55.102" v="353"/>
        <pc:sldMkLst>
          <pc:docMk/>
          <pc:sldMk cId="390552710" sldId="472"/>
        </pc:sldMkLst>
      </pc:sldChg>
      <pc:sldChg chg="del">
        <pc:chgData name="Migha Maria Joseph(UST,IN)" userId="S::245137@ust.com::bd4fcf81-3b12-476b-94f2-c6600c64fbf4" providerId="AD" clId="Web-{134C8619-1907-402F-B0D1-6D6C45F4B551}" dt="2023-04-25T08:57:01.741" v="340"/>
        <pc:sldMkLst>
          <pc:docMk/>
          <pc:sldMk cId="278916724" sldId="473"/>
        </pc:sldMkLst>
      </pc:sldChg>
      <pc:sldChg chg="del">
        <pc:chgData name="Migha Maria Joseph(UST,IN)" userId="S::245137@ust.com::bd4fcf81-3b12-476b-94f2-c6600c64fbf4" providerId="AD" clId="Web-{134C8619-1907-402F-B0D1-6D6C45F4B551}" dt="2023-04-25T08:57:11.382" v="342"/>
        <pc:sldMkLst>
          <pc:docMk/>
          <pc:sldMk cId="1134057694" sldId="474"/>
        </pc:sldMkLst>
      </pc:sldChg>
      <pc:sldChg chg="del">
        <pc:chgData name="Migha Maria Joseph(UST,IN)" userId="S::245137@ust.com::bd4fcf81-3b12-476b-94f2-c6600c64fbf4" providerId="AD" clId="Web-{134C8619-1907-402F-B0D1-6D6C45F4B551}" dt="2023-04-25T08:57:05.756" v="341"/>
        <pc:sldMkLst>
          <pc:docMk/>
          <pc:sldMk cId="132281171" sldId="475"/>
        </pc:sldMkLst>
      </pc:sldChg>
      <pc:sldChg chg="del">
        <pc:chgData name="Migha Maria Joseph(UST,IN)" userId="S::245137@ust.com::bd4fcf81-3b12-476b-94f2-c6600c64fbf4" providerId="AD" clId="Web-{134C8619-1907-402F-B0D1-6D6C45F4B551}" dt="2023-04-25T08:57:28.366" v="346"/>
        <pc:sldMkLst>
          <pc:docMk/>
          <pc:sldMk cId="1175147065" sldId="476"/>
        </pc:sldMkLst>
      </pc:sldChg>
      <pc:sldChg chg="del">
        <pc:chgData name="Migha Maria Joseph(UST,IN)" userId="S::245137@ust.com::bd4fcf81-3b12-476b-94f2-c6600c64fbf4" providerId="AD" clId="Web-{134C8619-1907-402F-B0D1-6D6C45F4B551}" dt="2023-04-25T08:57:31.851" v="347"/>
        <pc:sldMkLst>
          <pc:docMk/>
          <pc:sldMk cId="761079274" sldId="477"/>
        </pc:sldMkLst>
      </pc:sldChg>
      <pc:sldChg chg="del">
        <pc:chgData name="Migha Maria Joseph(UST,IN)" userId="S::245137@ust.com::bd4fcf81-3b12-476b-94f2-c6600c64fbf4" providerId="AD" clId="Web-{134C8619-1907-402F-B0D1-6D6C45F4B551}" dt="2023-04-25T08:58:01.289" v="355"/>
        <pc:sldMkLst>
          <pc:docMk/>
          <pc:sldMk cId="7789049" sldId="478"/>
        </pc:sldMkLst>
      </pc:sldChg>
      <pc:sldChg chg="del">
        <pc:chgData name="Migha Maria Joseph(UST,IN)" userId="S::245137@ust.com::bd4fcf81-3b12-476b-94f2-c6600c64fbf4" providerId="AD" clId="Web-{134C8619-1907-402F-B0D1-6D6C45F4B551}" dt="2023-04-25T08:57:24.319" v="345"/>
        <pc:sldMkLst>
          <pc:docMk/>
          <pc:sldMk cId="3450829403" sldId="479"/>
        </pc:sldMkLst>
      </pc:sldChg>
      <pc:sldChg chg="del">
        <pc:chgData name="Migha Maria Joseph(UST,IN)" userId="S::245137@ust.com::bd4fcf81-3b12-476b-94f2-c6600c64fbf4" providerId="AD" clId="Web-{134C8619-1907-402F-B0D1-6D6C45F4B551}" dt="2023-04-25T08:53:34.875" v="242"/>
        <pc:sldMkLst>
          <pc:docMk/>
          <pc:sldMk cId="1502777096" sldId="480"/>
        </pc:sldMkLst>
      </pc:sldChg>
      <pc:sldChg chg="del">
        <pc:chgData name="Migha Maria Joseph(UST,IN)" userId="S::245137@ust.com::bd4fcf81-3b12-476b-94f2-c6600c64fbf4" providerId="AD" clId="Web-{134C8619-1907-402F-B0D1-6D6C45F4B551}" dt="2023-04-25T08:57:37.617" v="348"/>
        <pc:sldMkLst>
          <pc:docMk/>
          <pc:sldMk cId="3898118285" sldId="481"/>
        </pc:sldMkLst>
      </pc:sldChg>
      <pc:sldChg chg="del">
        <pc:chgData name="Migha Maria Joseph(UST,IN)" userId="S::245137@ust.com::bd4fcf81-3b12-476b-94f2-c6600c64fbf4" providerId="AD" clId="Web-{134C8619-1907-402F-B0D1-6D6C45F4B551}" dt="2023-04-25T08:58:12.743" v="358"/>
        <pc:sldMkLst>
          <pc:docMk/>
          <pc:sldMk cId="3002383628" sldId="482"/>
        </pc:sldMkLst>
      </pc:sldChg>
      <pc:sldChg chg="del">
        <pc:chgData name="Migha Maria Joseph(UST,IN)" userId="S::245137@ust.com::bd4fcf81-3b12-476b-94f2-c6600c64fbf4" providerId="AD" clId="Web-{134C8619-1907-402F-B0D1-6D6C45F4B551}" dt="2023-04-25T08:57:17.054" v="343"/>
        <pc:sldMkLst>
          <pc:docMk/>
          <pc:sldMk cId="643674043" sldId="483"/>
        </pc:sldMkLst>
      </pc:sldChg>
      <pc:sldChg chg="del">
        <pc:chgData name="Migha Maria Joseph(UST,IN)" userId="S::245137@ust.com::bd4fcf81-3b12-476b-94f2-c6600c64fbf4" providerId="AD" clId="Web-{134C8619-1907-402F-B0D1-6D6C45F4B551}" dt="2023-04-25T08:57:20.960" v="344"/>
        <pc:sldMkLst>
          <pc:docMk/>
          <pc:sldMk cId="668979818" sldId="484"/>
        </pc:sldMkLst>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Samyuktha Sudhakaran(UST,IN)" userId="S::245106@ust.com::20d18b97-201a-4d0e-b6d2-189a2e62d98f" providerId="AD" clId="Web-{C4559350-47A6-4A37-90A6-DD44261A933D}"/>
    <pc:docChg chg="modSld">
      <pc:chgData name="Samyuktha Sudhakaran(UST,IN)" userId="S::245106@ust.com::20d18b97-201a-4d0e-b6d2-189a2e62d98f" providerId="AD" clId="Web-{C4559350-47A6-4A37-90A6-DD44261A933D}" dt="2023-04-25T11:10:42.707" v="1" actId="20577"/>
      <pc:docMkLst>
        <pc:docMk/>
      </pc:docMkLst>
      <pc:sldChg chg="modSp">
        <pc:chgData name="Samyuktha Sudhakaran(UST,IN)" userId="S::245106@ust.com::20d18b97-201a-4d0e-b6d2-189a2e62d98f" providerId="AD" clId="Web-{C4559350-47A6-4A37-90A6-DD44261A933D}" dt="2023-04-25T11:10:42.707" v="1" actId="20577"/>
        <pc:sldMkLst>
          <pc:docMk/>
          <pc:sldMk cId="1414393105" sldId="456"/>
        </pc:sldMkLst>
        <pc:spChg chg="mod">
          <ac:chgData name="Samyuktha Sudhakaran(UST,IN)" userId="S::245106@ust.com::20d18b97-201a-4d0e-b6d2-189a2e62d98f" providerId="AD" clId="Web-{C4559350-47A6-4A37-90A6-DD44261A933D}" dt="2023-04-25T11:10:42.707" v="1" actId="20577"/>
          <ac:spMkLst>
            <pc:docMk/>
            <pc:sldMk cId="1414393105" sldId="456"/>
            <ac:spMk id="3" creationId="{A903941F-4F28-8BF6-BA11-2767C6E0FAEF}"/>
          </ac:spMkLst>
        </pc:spChg>
      </pc:sldChg>
    </pc:docChg>
  </pc:docChgLst>
  <pc:docChgLst>
    <pc:chgData name="Migha Maria Joseph(UST,IN)" userId="S::245137@ust.com::bd4fcf81-3b12-476b-94f2-c6600c64fbf4" providerId="AD" clId="Web-{39E40B24-7734-4B9A-A199-F8E00D5FC462}"/>
    <pc:docChg chg="modSld">
      <pc:chgData name="Migha Maria Joseph(UST,IN)" userId="S::245137@ust.com::bd4fcf81-3b12-476b-94f2-c6600c64fbf4" providerId="AD" clId="Web-{39E40B24-7734-4B9A-A199-F8E00D5FC462}" dt="2023-05-27T08:45:01.798" v="30" actId="20577"/>
      <pc:docMkLst>
        <pc:docMk/>
      </pc:docMkLst>
      <pc:sldChg chg="modSp">
        <pc:chgData name="Migha Maria Joseph(UST,IN)" userId="S::245137@ust.com::bd4fcf81-3b12-476b-94f2-c6600c64fbf4" providerId="AD" clId="Web-{39E40B24-7734-4B9A-A199-F8E00D5FC462}" dt="2023-05-27T08:45:01.798" v="30" actId="20577"/>
        <pc:sldMkLst>
          <pc:docMk/>
          <pc:sldMk cId="3190166209" sldId="438"/>
        </pc:sldMkLst>
        <pc:spChg chg="mod">
          <ac:chgData name="Migha Maria Joseph(UST,IN)" userId="S::245137@ust.com::bd4fcf81-3b12-476b-94f2-c6600c64fbf4" providerId="AD" clId="Web-{39E40B24-7734-4B9A-A199-F8E00D5FC462}" dt="2023-05-27T08:45:01.798" v="30" actId="20577"/>
          <ac:spMkLst>
            <pc:docMk/>
            <pc:sldMk cId="3190166209" sldId="438"/>
            <ac:spMk id="2" creationId="{8AB9DB62-7740-4015-9623-764DF9201FC5}"/>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Finla Nettikadanandrew(UST,IN)" userId="S::245242@ust.com::ee4d4166-0e12-4424-927f-404ff3bf5697" providerId="AD" clId="Web-{18F08F10-20BF-4B55-9DE4-517936AA5F5D}"/>
    <pc:docChg chg="addSld delSld modSld">
      <pc:chgData name="Finla Nettikadanandrew(UST,IN)" userId="S::245242@ust.com::ee4d4166-0e12-4424-927f-404ff3bf5697" providerId="AD" clId="Web-{18F08F10-20BF-4B55-9DE4-517936AA5F5D}" dt="2023-04-25T11:19:03.131" v="415" actId="1076"/>
      <pc:docMkLst>
        <pc:docMk/>
      </pc:docMkLst>
      <pc:sldChg chg="addSp delSp modSp mod modClrScheme chgLayout">
        <pc:chgData name="Finla Nettikadanandrew(UST,IN)" userId="S::245242@ust.com::ee4d4166-0e12-4424-927f-404ff3bf5697" providerId="AD" clId="Web-{18F08F10-20BF-4B55-9DE4-517936AA5F5D}" dt="2023-04-25T11:17:41.660" v="412" actId="14100"/>
        <pc:sldMkLst>
          <pc:docMk/>
          <pc:sldMk cId="313684081" sldId="261"/>
        </pc:sldMkLst>
        <pc:spChg chg="mod">
          <ac:chgData name="Finla Nettikadanandrew(UST,IN)" userId="S::245242@ust.com::ee4d4166-0e12-4424-927f-404ff3bf5697" providerId="AD" clId="Web-{18F08F10-20BF-4B55-9DE4-517936AA5F5D}" dt="2023-04-25T11:17:33.566" v="411"/>
          <ac:spMkLst>
            <pc:docMk/>
            <pc:sldMk cId="313684081" sldId="261"/>
            <ac:spMk id="2" creationId="{497B2FB9-6C51-1445-BC11-04883C367D48}"/>
          </ac:spMkLst>
        </pc:spChg>
        <pc:spChg chg="mod">
          <ac:chgData name="Finla Nettikadanandrew(UST,IN)" userId="S::245242@ust.com::ee4d4166-0e12-4424-927f-404ff3bf5697" providerId="AD" clId="Web-{18F08F10-20BF-4B55-9DE4-517936AA5F5D}" dt="2023-04-25T11:17:33.566" v="411"/>
          <ac:spMkLst>
            <pc:docMk/>
            <pc:sldMk cId="313684081" sldId="261"/>
            <ac:spMk id="4" creationId="{7042B518-001F-14D6-A1FA-D06318ED7B2F}"/>
          </ac:spMkLst>
        </pc:spChg>
        <pc:spChg chg="add del mod">
          <ac:chgData name="Finla Nettikadanandrew(UST,IN)" userId="S::245242@ust.com::ee4d4166-0e12-4424-927f-404ff3bf5697" providerId="AD" clId="Web-{18F08F10-20BF-4B55-9DE4-517936AA5F5D}" dt="2023-04-25T11:16:53.362" v="404"/>
          <ac:spMkLst>
            <pc:docMk/>
            <pc:sldMk cId="313684081" sldId="261"/>
            <ac:spMk id="9" creationId="{6E6F7B5F-3E11-2ED3-46DF-0B5C24215840}"/>
          </ac:spMkLst>
        </pc:spChg>
        <pc:spChg chg="add del mod">
          <ac:chgData name="Finla Nettikadanandrew(UST,IN)" userId="S::245242@ust.com::ee4d4166-0e12-4424-927f-404ff3bf5697" providerId="AD" clId="Web-{18F08F10-20BF-4B55-9DE4-517936AA5F5D}" dt="2023-04-25T11:17:08.613" v="406"/>
          <ac:spMkLst>
            <pc:docMk/>
            <pc:sldMk cId="313684081" sldId="261"/>
            <ac:spMk id="11" creationId="{0678DD2A-8CB2-B889-1637-15C0CE1DA78B}"/>
          </ac:spMkLst>
        </pc:spChg>
        <pc:spChg chg="add del mod">
          <ac:chgData name="Finla Nettikadanandrew(UST,IN)" userId="S::245242@ust.com::ee4d4166-0e12-4424-927f-404ff3bf5697" providerId="AD" clId="Web-{18F08F10-20BF-4B55-9DE4-517936AA5F5D}" dt="2023-04-25T11:17:15.113" v="408"/>
          <ac:spMkLst>
            <pc:docMk/>
            <pc:sldMk cId="313684081" sldId="261"/>
            <ac:spMk id="13" creationId="{0798F5D3-2D7F-7B4D-EA47-3D40B4E294B1}"/>
          </ac:spMkLst>
        </pc:spChg>
        <pc:spChg chg="add del mod">
          <ac:chgData name="Finla Nettikadanandrew(UST,IN)" userId="S::245242@ust.com::ee4d4166-0e12-4424-927f-404ff3bf5697" providerId="AD" clId="Web-{18F08F10-20BF-4B55-9DE4-517936AA5F5D}" dt="2023-04-25T11:17:33.551" v="410"/>
          <ac:spMkLst>
            <pc:docMk/>
            <pc:sldMk cId="313684081" sldId="261"/>
            <ac:spMk id="15" creationId="{8C9847D2-A2B9-60CB-9475-8A53C6289750}"/>
          </ac:spMkLst>
        </pc:spChg>
        <pc:spChg chg="add mod">
          <ac:chgData name="Finla Nettikadanandrew(UST,IN)" userId="S::245242@ust.com::ee4d4166-0e12-4424-927f-404ff3bf5697" providerId="AD" clId="Web-{18F08F10-20BF-4B55-9DE4-517936AA5F5D}" dt="2023-04-25T11:17:41.660" v="412" actId="14100"/>
          <ac:spMkLst>
            <pc:docMk/>
            <pc:sldMk cId="313684081" sldId="261"/>
            <ac:spMk id="17" creationId="{0678DD2A-8CB2-B889-1637-15C0CE1DA78B}"/>
          </ac:spMkLst>
        </pc:spChg>
      </pc:sldChg>
      <pc:sldChg chg="addSp modSp mod modClrScheme chgLayout">
        <pc:chgData name="Finla Nettikadanandrew(UST,IN)" userId="S::245242@ust.com::ee4d4166-0e12-4424-927f-404ff3bf5697" providerId="AD" clId="Web-{18F08F10-20BF-4B55-9DE4-517936AA5F5D}" dt="2023-04-25T09:43:27.173" v="124"/>
        <pc:sldMkLst>
          <pc:docMk/>
          <pc:sldMk cId="1615313149" sldId="446"/>
        </pc:sldMkLst>
        <pc:spChg chg="mod">
          <ac:chgData name="Finla Nettikadanandrew(UST,IN)" userId="S::245242@ust.com::ee4d4166-0e12-4424-927f-404ff3bf5697" providerId="AD" clId="Web-{18F08F10-20BF-4B55-9DE4-517936AA5F5D}" dt="2023-04-25T09:43:27.173" v="124"/>
          <ac:spMkLst>
            <pc:docMk/>
            <pc:sldMk cId="1615313149" sldId="446"/>
            <ac:spMk id="2" creationId="{4313E763-6D8F-8FD7-0747-AC02ACC2B3A5}"/>
          </ac:spMkLst>
        </pc:spChg>
        <pc:spChg chg="mod">
          <ac:chgData name="Finla Nettikadanandrew(UST,IN)" userId="S::245242@ust.com::ee4d4166-0e12-4424-927f-404ff3bf5697" providerId="AD" clId="Web-{18F08F10-20BF-4B55-9DE4-517936AA5F5D}" dt="2023-04-25T09:43:27.173" v="124"/>
          <ac:spMkLst>
            <pc:docMk/>
            <pc:sldMk cId="1615313149" sldId="446"/>
            <ac:spMk id="3" creationId="{18BACB6B-32AA-E778-8930-2D92999B7036}"/>
          </ac:spMkLst>
        </pc:spChg>
        <pc:picChg chg="add mod">
          <ac:chgData name="Finla Nettikadanandrew(UST,IN)" userId="S::245242@ust.com::ee4d4166-0e12-4424-927f-404ff3bf5697" providerId="AD" clId="Web-{18F08F10-20BF-4B55-9DE4-517936AA5F5D}" dt="2023-04-25T09:43:27.173" v="124"/>
          <ac:picMkLst>
            <pc:docMk/>
            <pc:sldMk cId="1615313149" sldId="446"/>
            <ac:picMk id="4" creationId="{D56843C1-CA8F-D942-90A5-07009E625714}"/>
          </ac:picMkLst>
        </pc:picChg>
      </pc:sldChg>
      <pc:sldChg chg="modSp">
        <pc:chgData name="Finla Nettikadanandrew(UST,IN)" userId="S::245242@ust.com::ee4d4166-0e12-4424-927f-404ff3bf5697" providerId="AD" clId="Web-{18F08F10-20BF-4B55-9DE4-517936AA5F5D}" dt="2023-04-25T11:19:03.131" v="415" actId="1076"/>
        <pc:sldMkLst>
          <pc:docMk/>
          <pc:sldMk cId="1247842501" sldId="447"/>
        </pc:sldMkLst>
        <pc:spChg chg="mod">
          <ac:chgData name="Finla Nettikadanandrew(UST,IN)" userId="S::245242@ust.com::ee4d4166-0e12-4424-927f-404ff3bf5697" providerId="AD" clId="Web-{18F08F10-20BF-4B55-9DE4-517936AA5F5D}" dt="2023-04-25T09:15:01.137" v="40" actId="20577"/>
          <ac:spMkLst>
            <pc:docMk/>
            <pc:sldMk cId="1247842501" sldId="447"/>
            <ac:spMk id="2" creationId="{34E11486-2E52-9649-AB56-06F4F180D1F2}"/>
          </ac:spMkLst>
        </pc:spChg>
        <pc:spChg chg="mod">
          <ac:chgData name="Finla Nettikadanandrew(UST,IN)" userId="S::245242@ust.com::ee4d4166-0e12-4424-927f-404ff3bf5697" providerId="AD" clId="Web-{18F08F10-20BF-4B55-9DE4-517936AA5F5D}" dt="2023-04-25T11:19:03.131" v="415" actId="1076"/>
          <ac:spMkLst>
            <pc:docMk/>
            <pc:sldMk cId="1247842501" sldId="447"/>
            <ac:spMk id="3" creationId="{DC42815A-FE4A-D0ED-FE39-CB8E3C451A83}"/>
          </ac:spMkLst>
        </pc:spChg>
      </pc:sldChg>
      <pc:sldChg chg="addSp modSp mod modClrScheme chgLayout">
        <pc:chgData name="Finla Nettikadanandrew(UST,IN)" userId="S::245242@ust.com::ee4d4166-0e12-4424-927f-404ff3bf5697" providerId="AD" clId="Web-{18F08F10-20BF-4B55-9DE4-517936AA5F5D}" dt="2023-04-25T09:50:37.372" v="171" actId="20577"/>
        <pc:sldMkLst>
          <pc:docMk/>
          <pc:sldMk cId="4147590745" sldId="448"/>
        </pc:sldMkLst>
        <pc:spChg chg="mod">
          <ac:chgData name="Finla Nettikadanandrew(UST,IN)" userId="S::245242@ust.com::ee4d4166-0e12-4424-927f-404ff3bf5697" providerId="AD" clId="Web-{18F08F10-20BF-4B55-9DE4-517936AA5F5D}" dt="2023-04-25T09:50:37.372" v="171" actId="20577"/>
          <ac:spMkLst>
            <pc:docMk/>
            <pc:sldMk cId="4147590745" sldId="448"/>
            <ac:spMk id="2" creationId="{E7D6BBBC-8EE4-C648-B1B8-6F38B6F409FB}"/>
          </ac:spMkLst>
        </pc:spChg>
        <pc:spChg chg="mod">
          <ac:chgData name="Finla Nettikadanandrew(UST,IN)" userId="S::245242@ust.com::ee4d4166-0e12-4424-927f-404ff3bf5697" providerId="AD" clId="Web-{18F08F10-20BF-4B55-9DE4-517936AA5F5D}" dt="2023-04-25T09:50:11.559" v="166"/>
          <ac:spMkLst>
            <pc:docMk/>
            <pc:sldMk cId="4147590745" sldId="448"/>
            <ac:spMk id="3" creationId="{FB76FF58-27F7-770E-22C8-7F234C14AE2D}"/>
          </ac:spMkLst>
        </pc:spChg>
        <pc:picChg chg="add mod">
          <ac:chgData name="Finla Nettikadanandrew(UST,IN)" userId="S::245242@ust.com::ee4d4166-0e12-4424-927f-404ff3bf5697" providerId="AD" clId="Web-{18F08F10-20BF-4B55-9DE4-517936AA5F5D}" dt="2023-04-25T09:50:11.559" v="166"/>
          <ac:picMkLst>
            <pc:docMk/>
            <pc:sldMk cId="4147590745" sldId="448"/>
            <ac:picMk id="4" creationId="{8EDE7697-D0AD-39A2-094D-E6BB18162A3C}"/>
          </ac:picMkLst>
        </pc:picChg>
      </pc:sldChg>
      <pc:sldChg chg="addSp modSp mod modClrScheme chgLayout">
        <pc:chgData name="Finla Nettikadanandrew(UST,IN)" userId="S::245242@ust.com::ee4d4166-0e12-4424-927f-404ff3bf5697" providerId="AD" clId="Web-{18F08F10-20BF-4B55-9DE4-517936AA5F5D}" dt="2023-04-25T09:43:47.471" v="128" actId="20577"/>
        <pc:sldMkLst>
          <pc:docMk/>
          <pc:sldMk cId="893502733" sldId="449"/>
        </pc:sldMkLst>
        <pc:spChg chg="mod">
          <ac:chgData name="Finla Nettikadanandrew(UST,IN)" userId="S::245242@ust.com::ee4d4166-0e12-4424-927f-404ff3bf5697" providerId="AD" clId="Web-{18F08F10-20BF-4B55-9DE4-517936AA5F5D}" dt="2023-04-25T09:43:47.471" v="128" actId="20577"/>
          <ac:spMkLst>
            <pc:docMk/>
            <pc:sldMk cId="893502733" sldId="449"/>
            <ac:spMk id="2" creationId="{4824588F-ED76-55A8-92A5-2BA65D49E6AC}"/>
          </ac:spMkLst>
        </pc:spChg>
        <pc:spChg chg="mod">
          <ac:chgData name="Finla Nettikadanandrew(UST,IN)" userId="S::245242@ust.com::ee4d4166-0e12-4424-927f-404ff3bf5697" providerId="AD" clId="Web-{18F08F10-20BF-4B55-9DE4-517936AA5F5D}" dt="2023-04-25T09:43:20.642" v="123"/>
          <ac:spMkLst>
            <pc:docMk/>
            <pc:sldMk cId="893502733" sldId="449"/>
            <ac:spMk id="3" creationId="{C8241D56-A94B-F937-15B3-E95F978C1B13}"/>
          </ac:spMkLst>
        </pc:spChg>
        <pc:picChg chg="add mod">
          <ac:chgData name="Finla Nettikadanandrew(UST,IN)" userId="S::245242@ust.com::ee4d4166-0e12-4424-927f-404ff3bf5697" providerId="AD" clId="Web-{18F08F10-20BF-4B55-9DE4-517936AA5F5D}" dt="2023-04-25T09:43:20.642" v="123"/>
          <ac:picMkLst>
            <pc:docMk/>
            <pc:sldMk cId="893502733" sldId="449"/>
            <ac:picMk id="4" creationId="{6613D8CC-EACB-FB36-B960-BF472E65DCA9}"/>
          </ac:picMkLst>
        </pc:picChg>
      </pc:sldChg>
      <pc:sldChg chg="del">
        <pc:chgData name="Finla Nettikadanandrew(UST,IN)" userId="S::245242@ust.com::ee4d4166-0e12-4424-927f-404ff3bf5697" providerId="AD" clId="Web-{18F08F10-20BF-4B55-9DE4-517936AA5F5D}" dt="2023-04-25T10:00:17.497" v="252"/>
        <pc:sldMkLst>
          <pc:docMk/>
          <pc:sldMk cId="4118507785" sldId="457"/>
        </pc:sldMkLst>
      </pc:sldChg>
      <pc:sldChg chg="del">
        <pc:chgData name="Finla Nettikadanandrew(UST,IN)" userId="S::245242@ust.com::ee4d4166-0e12-4424-927f-404ff3bf5697" providerId="AD" clId="Web-{18F08F10-20BF-4B55-9DE4-517936AA5F5D}" dt="2023-04-25T10:00:15.388" v="251"/>
        <pc:sldMkLst>
          <pc:docMk/>
          <pc:sldMk cId="752682507" sldId="458"/>
        </pc:sldMkLst>
      </pc:sldChg>
      <pc:sldChg chg="del">
        <pc:chgData name="Finla Nettikadanandrew(UST,IN)" userId="S::245242@ust.com::ee4d4166-0e12-4424-927f-404ff3bf5697" providerId="AD" clId="Web-{18F08F10-20BF-4B55-9DE4-517936AA5F5D}" dt="2023-04-25T10:00:13.826" v="250"/>
        <pc:sldMkLst>
          <pc:docMk/>
          <pc:sldMk cId="201096577" sldId="459"/>
        </pc:sldMkLst>
      </pc:sldChg>
      <pc:sldChg chg="addSp delSp modSp">
        <pc:chgData name="Finla Nettikadanandrew(UST,IN)" userId="S::245242@ust.com::ee4d4166-0e12-4424-927f-404ff3bf5697" providerId="AD" clId="Web-{18F08F10-20BF-4B55-9DE4-517936AA5F5D}" dt="2023-04-25T09:59:48.372" v="249"/>
        <pc:sldMkLst>
          <pc:docMk/>
          <pc:sldMk cId="4067589324" sldId="460"/>
        </pc:sldMkLst>
        <pc:spChg chg="mod">
          <ac:chgData name="Finla Nettikadanandrew(UST,IN)" userId="S::245242@ust.com::ee4d4166-0e12-4424-927f-404ff3bf5697" providerId="AD" clId="Web-{18F08F10-20BF-4B55-9DE4-517936AA5F5D}" dt="2023-04-25T09:59:04.620" v="220" actId="20577"/>
          <ac:spMkLst>
            <pc:docMk/>
            <pc:sldMk cId="4067589324" sldId="460"/>
            <ac:spMk id="2" creationId="{D28C8968-C793-004A-BB4B-93627C48DFD8}"/>
          </ac:spMkLst>
        </pc:spChg>
        <pc:spChg chg="mod">
          <ac:chgData name="Finla Nettikadanandrew(UST,IN)" userId="S::245242@ust.com::ee4d4166-0e12-4424-927f-404ff3bf5697" providerId="AD" clId="Web-{18F08F10-20BF-4B55-9DE4-517936AA5F5D}" dt="2023-04-25T09:59:40.137" v="248" actId="20577"/>
          <ac:spMkLst>
            <pc:docMk/>
            <pc:sldMk cId="4067589324" sldId="460"/>
            <ac:spMk id="3" creationId="{3DD4B0A4-0B57-97CB-D04A-904F70D9CD5E}"/>
          </ac:spMkLst>
        </pc:spChg>
        <pc:spChg chg="del">
          <ac:chgData name="Finla Nettikadanandrew(UST,IN)" userId="S::245242@ust.com::ee4d4166-0e12-4424-927f-404ff3bf5697" providerId="AD" clId="Web-{18F08F10-20BF-4B55-9DE4-517936AA5F5D}" dt="2023-04-25T09:59:48.372" v="249"/>
          <ac:spMkLst>
            <pc:docMk/>
            <pc:sldMk cId="4067589324" sldId="460"/>
            <ac:spMk id="4" creationId="{A5050681-70CF-8188-A26F-1588B6CEED70}"/>
          </ac:spMkLst>
        </pc:spChg>
        <pc:picChg chg="add mod ord">
          <ac:chgData name="Finla Nettikadanandrew(UST,IN)" userId="S::245242@ust.com::ee4d4166-0e12-4424-927f-404ff3bf5697" providerId="AD" clId="Web-{18F08F10-20BF-4B55-9DE4-517936AA5F5D}" dt="2023-04-25T09:59:48.372" v="249"/>
          <ac:picMkLst>
            <pc:docMk/>
            <pc:sldMk cId="4067589324" sldId="460"/>
            <ac:picMk id="5" creationId="{0D904A43-F0A4-BEAA-B271-C1D2C8E67F6B}"/>
          </ac:picMkLst>
        </pc:picChg>
      </pc:sldChg>
      <pc:sldChg chg="addSp delSp modSp">
        <pc:chgData name="Finla Nettikadanandrew(UST,IN)" userId="S::245242@ust.com::ee4d4166-0e12-4424-927f-404ff3bf5697" providerId="AD" clId="Web-{18F08F10-20BF-4B55-9DE4-517936AA5F5D}" dt="2023-04-25T09:58:33.729" v="218"/>
        <pc:sldMkLst>
          <pc:docMk/>
          <pc:sldMk cId="1612071704" sldId="461"/>
        </pc:sldMkLst>
        <pc:spChg chg="mod">
          <ac:chgData name="Finla Nettikadanandrew(UST,IN)" userId="S::245242@ust.com::ee4d4166-0e12-4424-927f-404ff3bf5697" providerId="AD" clId="Web-{18F08F10-20BF-4B55-9DE4-517936AA5F5D}" dt="2023-04-25T09:57:50.728" v="189" actId="20577"/>
          <ac:spMkLst>
            <pc:docMk/>
            <pc:sldMk cId="1612071704" sldId="461"/>
            <ac:spMk id="2" creationId="{36FB10E8-06A7-27AD-CD11-D3204A5E3B08}"/>
          </ac:spMkLst>
        </pc:spChg>
        <pc:spChg chg="mod">
          <ac:chgData name="Finla Nettikadanandrew(UST,IN)" userId="S::245242@ust.com::ee4d4166-0e12-4424-927f-404ff3bf5697" providerId="AD" clId="Web-{18F08F10-20BF-4B55-9DE4-517936AA5F5D}" dt="2023-04-25T09:58:24.869" v="217" actId="20577"/>
          <ac:spMkLst>
            <pc:docMk/>
            <pc:sldMk cId="1612071704" sldId="461"/>
            <ac:spMk id="3" creationId="{6045AC7A-715F-3589-51EA-0523095858C0}"/>
          </ac:spMkLst>
        </pc:spChg>
        <pc:spChg chg="del">
          <ac:chgData name="Finla Nettikadanandrew(UST,IN)" userId="S::245242@ust.com::ee4d4166-0e12-4424-927f-404ff3bf5697" providerId="AD" clId="Web-{18F08F10-20BF-4B55-9DE4-517936AA5F5D}" dt="2023-04-25T09:58:33.729" v="218"/>
          <ac:spMkLst>
            <pc:docMk/>
            <pc:sldMk cId="1612071704" sldId="461"/>
            <ac:spMk id="4" creationId="{9475B65C-7559-EE02-0081-9E2D9EB4DC91}"/>
          </ac:spMkLst>
        </pc:spChg>
        <pc:picChg chg="add mod ord">
          <ac:chgData name="Finla Nettikadanandrew(UST,IN)" userId="S::245242@ust.com::ee4d4166-0e12-4424-927f-404ff3bf5697" providerId="AD" clId="Web-{18F08F10-20BF-4B55-9DE4-517936AA5F5D}" dt="2023-04-25T09:58:33.729" v="218"/>
          <ac:picMkLst>
            <pc:docMk/>
            <pc:sldMk cId="1612071704" sldId="461"/>
            <ac:picMk id="5" creationId="{C04BBE41-3DCC-CD46-0D5B-008E571FE273}"/>
          </ac:picMkLst>
        </pc:picChg>
      </pc:sldChg>
      <pc:sldChg chg="addSp delSp modSp">
        <pc:chgData name="Finla Nettikadanandrew(UST,IN)" userId="S::245242@ust.com::ee4d4166-0e12-4424-927f-404ff3bf5697" providerId="AD" clId="Web-{18F08F10-20BF-4B55-9DE4-517936AA5F5D}" dt="2023-04-25T09:54:40.301" v="187"/>
        <pc:sldMkLst>
          <pc:docMk/>
          <pc:sldMk cId="1485067991" sldId="462"/>
        </pc:sldMkLst>
        <pc:spChg chg="mod">
          <ac:chgData name="Finla Nettikadanandrew(UST,IN)" userId="S::245242@ust.com::ee4d4166-0e12-4424-927f-404ff3bf5697" providerId="AD" clId="Web-{18F08F10-20BF-4B55-9DE4-517936AA5F5D}" dt="2023-04-25T09:52:00.734" v="172" actId="20577"/>
          <ac:spMkLst>
            <pc:docMk/>
            <pc:sldMk cId="1485067991" sldId="462"/>
            <ac:spMk id="2" creationId="{1BD054D2-C99F-B821-F218-C5127F469DA7}"/>
          </ac:spMkLst>
        </pc:spChg>
        <pc:spChg chg="mod">
          <ac:chgData name="Finla Nettikadanandrew(UST,IN)" userId="S::245242@ust.com::ee4d4166-0e12-4424-927f-404ff3bf5697" providerId="AD" clId="Web-{18F08F10-20BF-4B55-9DE4-517936AA5F5D}" dt="2023-04-25T09:54:35.754" v="186" actId="20577"/>
          <ac:spMkLst>
            <pc:docMk/>
            <pc:sldMk cId="1485067991" sldId="462"/>
            <ac:spMk id="3" creationId="{2B905FB3-B502-BA3D-D89A-CDE24DC17309}"/>
          </ac:spMkLst>
        </pc:spChg>
        <pc:spChg chg="del">
          <ac:chgData name="Finla Nettikadanandrew(UST,IN)" userId="S::245242@ust.com::ee4d4166-0e12-4424-927f-404ff3bf5697" providerId="AD" clId="Web-{18F08F10-20BF-4B55-9DE4-517936AA5F5D}" dt="2023-04-25T09:54:40.301" v="187"/>
          <ac:spMkLst>
            <pc:docMk/>
            <pc:sldMk cId="1485067991" sldId="462"/>
            <ac:spMk id="4" creationId="{7FDC57B6-793E-B39C-51E2-5B1B57B2EF22}"/>
          </ac:spMkLst>
        </pc:spChg>
        <pc:picChg chg="add mod ord">
          <ac:chgData name="Finla Nettikadanandrew(UST,IN)" userId="S::245242@ust.com::ee4d4166-0e12-4424-927f-404ff3bf5697" providerId="AD" clId="Web-{18F08F10-20BF-4B55-9DE4-517936AA5F5D}" dt="2023-04-25T09:54:40.301" v="187"/>
          <ac:picMkLst>
            <pc:docMk/>
            <pc:sldMk cId="1485067991" sldId="462"/>
            <ac:picMk id="5" creationId="{02A01519-D2D3-D197-FA18-985B638C72C8}"/>
          </ac:picMkLst>
        </pc:picChg>
      </pc:sldChg>
      <pc:sldChg chg="addSp delSp modSp mod modClrScheme chgLayout">
        <pc:chgData name="Finla Nettikadanandrew(UST,IN)" userId="S::245242@ust.com::ee4d4166-0e12-4424-927f-404ff3bf5697" providerId="AD" clId="Web-{18F08F10-20BF-4B55-9DE4-517936AA5F5D}" dt="2023-04-25T10:05:02.849" v="273" actId="14100"/>
        <pc:sldMkLst>
          <pc:docMk/>
          <pc:sldMk cId="2090874001" sldId="463"/>
        </pc:sldMkLst>
        <pc:spChg chg="mod">
          <ac:chgData name="Finla Nettikadanandrew(UST,IN)" userId="S::245242@ust.com::ee4d4166-0e12-4424-927f-404ff3bf5697" providerId="AD" clId="Web-{18F08F10-20BF-4B55-9DE4-517936AA5F5D}" dt="2023-04-25T10:04:50.005" v="270"/>
          <ac:spMkLst>
            <pc:docMk/>
            <pc:sldMk cId="2090874001" sldId="463"/>
            <ac:spMk id="2" creationId="{F47E9B52-1781-A0E9-B6F3-0FAA6A11E3AC}"/>
          </ac:spMkLst>
        </pc:spChg>
        <pc:spChg chg="mod ord">
          <ac:chgData name="Finla Nettikadanandrew(UST,IN)" userId="S::245242@ust.com::ee4d4166-0e12-4424-927f-404ff3bf5697" providerId="AD" clId="Web-{18F08F10-20BF-4B55-9DE4-517936AA5F5D}" dt="2023-04-25T10:04:50.005" v="270"/>
          <ac:spMkLst>
            <pc:docMk/>
            <pc:sldMk cId="2090874001" sldId="463"/>
            <ac:spMk id="3" creationId="{D8FF42DD-4028-0D45-318E-4B5DECEA8047}"/>
          </ac:spMkLst>
        </pc:spChg>
        <pc:spChg chg="add del mod">
          <ac:chgData name="Finla Nettikadanandrew(UST,IN)" userId="S::245242@ust.com::ee4d4166-0e12-4424-927f-404ff3bf5697" providerId="AD" clId="Web-{18F08F10-20BF-4B55-9DE4-517936AA5F5D}" dt="2023-04-25T10:03:23.893" v="260"/>
          <ac:spMkLst>
            <pc:docMk/>
            <pc:sldMk cId="2090874001" sldId="463"/>
            <ac:spMk id="10" creationId="{FBEBDF67-7672-E1D6-6779-E4C3C79A1F3A}"/>
          </ac:spMkLst>
        </pc:spChg>
        <pc:picChg chg="mod ord">
          <ac:chgData name="Finla Nettikadanandrew(UST,IN)" userId="S::245242@ust.com::ee4d4166-0e12-4424-927f-404ff3bf5697" providerId="AD" clId="Web-{18F08F10-20BF-4B55-9DE4-517936AA5F5D}" dt="2023-04-25T10:05:02.849" v="273" actId="14100"/>
          <ac:picMkLst>
            <pc:docMk/>
            <pc:sldMk cId="2090874001" sldId="463"/>
            <ac:picMk id="5" creationId="{68788A0C-2AAE-9244-80CC-C60B3EC2184F}"/>
          </ac:picMkLst>
        </pc:picChg>
      </pc:sldChg>
      <pc:sldChg chg="addSp delSp modSp">
        <pc:chgData name="Finla Nettikadanandrew(UST,IN)" userId="S::245242@ust.com::ee4d4166-0e12-4424-927f-404ff3bf5697" providerId="AD" clId="Web-{18F08F10-20BF-4B55-9DE4-517936AA5F5D}" dt="2023-04-25T11:02:44.717" v="394" actId="1076"/>
        <pc:sldMkLst>
          <pc:docMk/>
          <pc:sldMk cId="2551743999" sldId="468"/>
        </pc:sldMkLst>
        <pc:spChg chg="del">
          <ac:chgData name="Finla Nettikadanandrew(UST,IN)" userId="S::245242@ust.com::ee4d4166-0e12-4424-927f-404ff3bf5697" providerId="AD" clId="Web-{18F08F10-20BF-4B55-9DE4-517936AA5F5D}" dt="2023-04-25T11:02:37.061" v="393"/>
          <ac:spMkLst>
            <pc:docMk/>
            <pc:sldMk cId="2551743999" sldId="468"/>
            <ac:spMk id="3" creationId="{3F373755-B729-9F27-A4BC-BED1839CB69F}"/>
          </ac:spMkLst>
        </pc:spChg>
        <pc:spChg chg="add mod">
          <ac:chgData name="Finla Nettikadanandrew(UST,IN)" userId="S::245242@ust.com::ee4d4166-0e12-4424-927f-404ff3bf5697" providerId="AD" clId="Web-{18F08F10-20BF-4B55-9DE4-517936AA5F5D}" dt="2023-04-25T11:02:35.233" v="392"/>
          <ac:spMkLst>
            <pc:docMk/>
            <pc:sldMk cId="2551743999" sldId="468"/>
            <ac:spMk id="5" creationId="{DBE0D2A6-F0B7-DA4D-1C4E-C4BE636F7269}"/>
          </ac:spMkLst>
        </pc:spChg>
        <pc:picChg chg="add mod ord">
          <ac:chgData name="Finla Nettikadanandrew(UST,IN)" userId="S::245242@ust.com::ee4d4166-0e12-4424-927f-404ff3bf5697" providerId="AD" clId="Web-{18F08F10-20BF-4B55-9DE4-517936AA5F5D}" dt="2023-04-25T11:02:44.717" v="394" actId="1076"/>
          <ac:picMkLst>
            <pc:docMk/>
            <pc:sldMk cId="2551743999" sldId="468"/>
            <ac:picMk id="6" creationId="{90FA416E-0355-6465-5618-B8A158FAAC5F}"/>
          </ac:picMkLst>
        </pc:picChg>
        <pc:picChg chg="del">
          <ac:chgData name="Finla Nettikadanandrew(UST,IN)" userId="S::245242@ust.com::ee4d4166-0e12-4424-927f-404ff3bf5697" providerId="AD" clId="Web-{18F08F10-20BF-4B55-9DE4-517936AA5F5D}" dt="2023-04-25T11:02:35.233" v="392"/>
          <ac:picMkLst>
            <pc:docMk/>
            <pc:sldMk cId="2551743999" sldId="468"/>
            <ac:picMk id="7" creationId="{50A8915B-4D84-C138-7254-B710D5AE4804}"/>
          </ac:picMkLst>
        </pc:picChg>
      </pc:sldChg>
      <pc:sldChg chg="addSp delSp modSp new mod modClrScheme chgLayout">
        <pc:chgData name="Finla Nettikadanandrew(UST,IN)" userId="S::245242@ust.com::ee4d4166-0e12-4424-927f-404ff3bf5697" providerId="AD" clId="Web-{18F08F10-20BF-4B55-9DE4-517936AA5F5D}" dt="2023-04-25T10:17:03.072" v="391"/>
        <pc:sldMkLst>
          <pc:docMk/>
          <pc:sldMk cId="1411346420" sldId="471"/>
        </pc:sldMkLst>
        <pc:spChg chg="mod">
          <ac:chgData name="Finla Nettikadanandrew(UST,IN)" userId="S::245242@ust.com::ee4d4166-0e12-4424-927f-404ff3bf5697" providerId="AD" clId="Web-{18F08F10-20BF-4B55-9DE4-517936AA5F5D}" dt="2023-04-25T10:17:03.072" v="391"/>
          <ac:spMkLst>
            <pc:docMk/>
            <pc:sldMk cId="1411346420" sldId="471"/>
            <ac:spMk id="2" creationId="{228BBEE6-FC19-6231-DA1A-F2C06E384131}"/>
          </ac:spMkLst>
        </pc:spChg>
        <pc:spChg chg="mod">
          <ac:chgData name="Finla Nettikadanandrew(UST,IN)" userId="S::245242@ust.com::ee4d4166-0e12-4424-927f-404ff3bf5697" providerId="AD" clId="Web-{18F08F10-20BF-4B55-9DE4-517936AA5F5D}" dt="2023-04-25T10:17:03.072" v="391"/>
          <ac:spMkLst>
            <pc:docMk/>
            <pc:sldMk cId="1411346420" sldId="471"/>
            <ac:spMk id="3" creationId="{DA79D61D-3473-2D52-9161-950399105504}"/>
          </ac:spMkLst>
        </pc:spChg>
        <pc:spChg chg="del">
          <ac:chgData name="Finla Nettikadanandrew(UST,IN)" userId="S::245242@ust.com::ee4d4166-0e12-4424-927f-404ff3bf5697" providerId="AD" clId="Web-{18F08F10-20BF-4B55-9DE4-517936AA5F5D}" dt="2023-04-25T10:08:43.636" v="288"/>
          <ac:spMkLst>
            <pc:docMk/>
            <pc:sldMk cId="1411346420" sldId="471"/>
            <ac:spMk id="4" creationId="{6CE1DFC1-43D4-1AB1-09FC-AA280CC453D4}"/>
          </ac:spMkLst>
        </pc:spChg>
        <pc:picChg chg="add mod">
          <ac:chgData name="Finla Nettikadanandrew(UST,IN)" userId="S::245242@ust.com::ee4d4166-0e12-4424-927f-404ff3bf5697" providerId="AD" clId="Web-{18F08F10-20BF-4B55-9DE4-517936AA5F5D}" dt="2023-04-25T10:17:03.072" v="391"/>
          <ac:picMkLst>
            <pc:docMk/>
            <pc:sldMk cId="1411346420" sldId="471"/>
            <ac:picMk id="5" creationId="{83F8B18C-54F7-D48A-06F0-89BD828F2B15}"/>
          </ac:picMkLst>
        </pc:picChg>
      </pc:sldChg>
      <pc:sldChg chg="addSp delSp modSp new mod modClrScheme chgLayout">
        <pc:chgData name="Finla Nettikadanandrew(UST,IN)" userId="S::245242@ust.com::ee4d4166-0e12-4424-927f-404ff3bf5697" providerId="AD" clId="Web-{18F08F10-20BF-4B55-9DE4-517936AA5F5D}" dt="2023-04-25T10:15:51.038" v="380" actId="20577"/>
        <pc:sldMkLst>
          <pc:docMk/>
          <pc:sldMk cId="4046677989" sldId="472"/>
        </pc:sldMkLst>
        <pc:spChg chg="mod">
          <ac:chgData name="Finla Nettikadanandrew(UST,IN)" userId="S::245242@ust.com::ee4d4166-0e12-4424-927f-404ff3bf5697" providerId="AD" clId="Web-{18F08F10-20BF-4B55-9DE4-517936AA5F5D}" dt="2023-04-25T10:15:11.616" v="369"/>
          <ac:spMkLst>
            <pc:docMk/>
            <pc:sldMk cId="4046677989" sldId="472"/>
            <ac:spMk id="2" creationId="{22D255F2-A9EA-EC27-7345-35C6C431984C}"/>
          </ac:spMkLst>
        </pc:spChg>
        <pc:spChg chg="mod ord">
          <ac:chgData name="Finla Nettikadanandrew(UST,IN)" userId="S::245242@ust.com::ee4d4166-0e12-4424-927f-404ff3bf5697" providerId="AD" clId="Web-{18F08F10-20BF-4B55-9DE4-517936AA5F5D}" dt="2023-04-25T10:15:51.038" v="380" actId="20577"/>
          <ac:spMkLst>
            <pc:docMk/>
            <pc:sldMk cId="4046677989" sldId="472"/>
            <ac:spMk id="3" creationId="{11FBDDEB-B7E3-025C-8FB6-AB608AC814B1}"/>
          </ac:spMkLst>
        </pc:spChg>
        <pc:spChg chg="add del mod">
          <ac:chgData name="Finla Nettikadanandrew(UST,IN)" userId="S::245242@ust.com::ee4d4166-0e12-4424-927f-404ff3bf5697" providerId="AD" clId="Web-{18F08F10-20BF-4B55-9DE4-517936AA5F5D}" dt="2023-04-25T10:11:32.891" v="297"/>
          <ac:spMkLst>
            <pc:docMk/>
            <pc:sldMk cId="4046677989" sldId="472"/>
            <ac:spMk id="9" creationId="{54CCC5FC-AB72-8E12-6BB8-C2921CF718F0}"/>
          </ac:spMkLst>
        </pc:spChg>
        <pc:picChg chg="add mod">
          <ac:chgData name="Finla Nettikadanandrew(UST,IN)" userId="S::245242@ust.com::ee4d4166-0e12-4424-927f-404ff3bf5697" providerId="AD" clId="Web-{18F08F10-20BF-4B55-9DE4-517936AA5F5D}" dt="2023-04-25T10:15:11.616" v="369"/>
          <ac:picMkLst>
            <pc:docMk/>
            <pc:sldMk cId="4046677989" sldId="472"/>
            <ac:picMk id="4" creationId="{F7C9AA96-3975-B3AE-65E1-D2C81FD52C5C}"/>
          </ac:picMkLst>
        </pc:picChg>
      </pc:sldChg>
      <pc:sldChg chg="addSp delSp modSp new mod modClrScheme chgLayout">
        <pc:chgData name="Finla Nettikadanandrew(UST,IN)" userId="S::245242@ust.com::ee4d4166-0e12-4424-927f-404ff3bf5697" providerId="AD" clId="Web-{18F08F10-20BF-4B55-9DE4-517936AA5F5D}" dt="2023-04-25T10:16:06.992" v="387" actId="20577"/>
        <pc:sldMkLst>
          <pc:docMk/>
          <pc:sldMk cId="2003828980" sldId="473"/>
        </pc:sldMkLst>
        <pc:spChg chg="mod">
          <ac:chgData name="Finla Nettikadanandrew(UST,IN)" userId="S::245242@ust.com::ee4d4166-0e12-4424-927f-404ff3bf5697" providerId="AD" clId="Web-{18F08F10-20BF-4B55-9DE4-517936AA5F5D}" dt="2023-04-25T10:15:04.912" v="368"/>
          <ac:spMkLst>
            <pc:docMk/>
            <pc:sldMk cId="2003828980" sldId="473"/>
            <ac:spMk id="2" creationId="{38C6FB16-9E76-5966-74A4-1C5088F48279}"/>
          </ac:spMkLst>
        </pc:spChg>
        <pc:spChg chg="del">
          <ac:chgData name="Finla Nettikadanandrew(UST,IN)" userId="S::245242@ust.com::ee4d4166-0e12-4424-927f-404ff3bf5697" providerId="AD" clId="Web-{18F08F10-20BF-4B55-9DE4-517936AA5F5D}" dt="2023-04-25T10:13:51.738" v="336"/>
          <ac:spMkLst>
            <pc:docMk/>
            <pc:sldMk cId="2003828980" sldId="473"/>
            <ac:spMk id="3" creationId="{182344E8-3BF4-29BC-62FF-1B3A5880EF1C}"/>
          </ac:spMkLst>
        </pc:spChg>
        <pc:spChg chg="del">
          <ac:chgData name="Finla Nettikadanandrew(UST,IN)" userId="S::245242@ust.com::ee4d4166-0e12-4424-927f-404ff3bf5697" providerId="AD" clId="Web-{18F08F10-20BF-4B55-9DE4-517936AA5F5D}" dt="2023-04-25T10:15:00.709" v="367"/>
          <ac:spMkLst>
            <pc:docMk/>
            <pc:sldMk cId="2003828980" sldId="473"/>
            <ac:spMk id="4" creationId="{2960BAEA-482F-8F68-3AD7-B79051D77B4F}"/>
          </ac:spMkLst>
        </pc:spChg>
        <pc:spChg chg="add mod">
          <ac:chgData name="Finla Nettikadanandrew(UST,IN)" userId="S::245242@ust.com::ee4d4166-0e12-4424-927f-404ff3bf5697" providerId="AD" clId="Web-{18F08F10-20BF-4B55-9DE4-517936AA5F5D}" dt="2023-04-25T10:16:06.992" v="387" actId="20577"/>
          <ac:spMkLst>
            <pc:docMk/>
            <pc:sldMk cId="2003828980" sldId="473"/>
            <ac:spMk id="7" creationId="{8071E932-6C22-1588-50CF-18F2C6E0A672}"/>
          </ac:spMkLst>
        </pc:spChg>
        <pc:picChg chg="add del mod ord">
          <ac:chgData name="Finla Nettikadanandrew(UST,IN)" userId="S::245242@ust.com::ee4d4166-0e12-4424-927f-404ff3bf5697" providerId="AD" clId="Web-{18F08F10-20BF-4B55-9DE4-517936AA5F5D}" dt="2023-04-25T10:14:19.583" v="356"/>
          <ac:picMkLst>
            <pc:docMk/>
            <pc:sldMk cId="2003828980" sldId="473"/>
            <ac:picMk id="5" creationId="{9AA4D2C5-5495-CF3B-E88F-9C9F536C7CB3}"/>
          </ac:picMkLst>
        </pc:picChg>
        <pc:picChg chg="add mod ord">
          <ac:chgData name="Finla Nettikadanandrew(UST,IN)" userId="S::245242@ust.com::ee4d4166-0e12-4424-927f-404ff3bf5697" providerId="AD" clId="Web-{18F08F10-20BF-4B55-9DE4-517936AA5F5D}" dt="2023-04-25T10:15:04.912" v="368"/>
          <ac:picMkLst>
            <pc:docMk/>
            <pc:sldMk cId="2003828980" sldId="473"/>
            <ac:picMk id="8" creationId="{6337B1BD-119F-9687-D750-06DA72EF4BA1}"/>
          </ac:picMkLst>
        </pc:picChg>
      </pc:sldChg>
      <pc:sldChg chg="new del">
        <pc:chgData name="Finla Nettikadanandrew(UST,IN)" userId="S::245242@ust.com::ee4d4166-0e12-4424-927f-404ff3bf5697" providerId="AD" clId="Web-{18F08F10-20BF-4B55-9DE4-517936AA5F5D}" dt="2023-04-25T11:18:02.379" v="414"/>
        <pc:sldMkLst>
          <pc:docMk/>
          <pc:sldMk cId="2263944936" sldId="476"/>
        </pc:sldMkLst>
      </pc:sldChg>
    </pc:docChg>
  </pc:docChgLst>
  <pc:docChgLst>
    <pc:chgData name="Migha Maria Joseph(UST,IN)" userId="S::245137@ust.com::bd4fcf81-3b12-476b-94f2-c6600c64fbf4" providerId="AD" clId="Web-{520919E4-0742-43F1-A8FB-55EC8F9702B4}"/>
    <pc:docChg chg="addSld delSld modSld sldOrd">
      <pc:chgData name="Migha Maria Joseph(UST,IN)" userId="S::245137@ust.com::bd4fcf81-3b12-476b-94f2-c6600c64fbf4" providerId="AD" clId="Web-{520919E4-0742-43F1-A8FB-55EC8F9702B4}" dt="2023-04-25T11:20:17.663" v="344" actId="20577"/>
      <pc:docMkLst>
        <pc:docMk/>
      </pc:docMkLst>
      <pc:sldChg chg="modSp">
        <pc:chgData name="Migha Maria Joseph(UST,IN)" userId="S::245137@ust.com::bd4fcf81-3b12-476b-94f2-c6600c64fbf4" providerId="AD" clId="Web-{520919E4-0742-43F1-A8FB-55EC8F9702B4}" dt="2023-04-25T11:17:05.469" v="323" actId="20577"/>
        <pc:sldMkLst>
          <pc:docMk/>
          <pc:sldMk cId="1696494379" sldId="437"/>
        </pc:sldMkLst>
        <pc:spChg chg="mod">
          <ac:chgData name="Migha Maria Joseph(UST,IN)" userId="S::245137@ust.com::bd4fcf81-3b12-476b-94f2-c6600c64fbf4" providerId="AD" clId="Web-{520919E4-0742-43F1-A8FB-55EC8F9702B4}" dt="2023-04-25T11:17:05.469" v="323" actId="20577"/>
          <ac:spMkLst>
            <pc:docMk/>
            <pc:sldMk cId="1696494379" sldId="437"/>
            <ac:spMk id="4" creationId="{7042B518-001F-14D6-A1FA-D06318ED7B2F}"/>
          </ac:spMkLst>
        </pc:spChg>
      </pc:sldChg>
      <pc:sldChg chg="modSp">
        <pc:chgData name="Migha Maria Joseph(UST,IN)" userId="S::245137@ust.com::bd4fcf81-3b12-476b-94f2-c6600c64fbf4" providerId="AD" clId="Web-{520919E4-0742-43F1-A8FB-55EC8F9702B4}" dt="2023-04-25T11:12:08.476" v="286" actId="20577"/>
        <pc:sldMkLst>
          <pc:docMk/>
          <pc:sldMk cId="4147590745" sldId="448"/>
        </pc:sldMkLst>
        <pc:spChg chg="mod">
          <ac:chgData name="Migha Maria Joseph(UST,IN)" userId="S::245137@ust.com::bd4fcf81-3b12-476b-94f2-c6600c64fbf4" providerId="AD" clId="Web-{520919E4-0742-43F1-A8FB-55EC8F9702B4}" dt="2023-04-25T11:12:08.476" v="286" actId="20577"/>
          <ac:spMkLst>
            <pc:docMk/>
            <pc:sldMk cId="4147590745" sldId="448"/>
            <ac:spMk id="2" creationId="{E7D6BBBC-8EE4-C648-B1B8-6F38B6F409FB}"/>
          </ac:spMkLst>
        </pc:spChg>
      </pc:sldChg>
      <pc:sldChg chg="modSp">
        <pc:chgData name="Migha Maria Joseph(UST,IN)" userId="S::245137@ust.com::bd4fcf81-3b12-476b-94f2-c6600c64fbf4" providerId="AD" clId="Web-{520919E4-0742-43F1-A8FB-55EC8F9702B4}" dt="2023-04-25T11:11:58.835" v="281" actId="20577"/>
        <pc:sldMkLst>
          <pc:docMk/>
          <pc:sldMk cId="893502733" sldId="449"/>
        </pc:sldMkLst>
        <pc:spChg chg="mod">
          <ac:chgData name="Migha Maria Joseph(UST,IN)" userId="S::245137@ust.com::bd4fcf81-3b12-476b-94f2-c6600c64fbf4" providerId="AD" clId="Web-{520919E4-0742-43F1-A8FB-55EC8F9702B4}" dt="2023-04-25T11:11:58.835" v="281" actId="20577"/>
          <ac:spMkLst>
            <pc:docMk/>
            <pc:sldMk cId="893502733" sldId="449"/>
            <ac:spMk id="2" creationId="{4824588F-ED76-55A8-92A5-2BA65D49E6AC}"/>
          </ac:spMkLst>
        </pc:spChg>
      </pc:sldChg>
      <pc:sldChg chg="modSp">
        <pc:chgData name="Migha Maria Joseph(UST,IN)" userId="S::245137@ust.com::bd4fcf81-3b12-476b-94f2-c6600c64fbf4" providerId="AD" clId="Web-{520919E4-0742-43F1-A8FB-55EC8F9702B4}" dt="2023-04-25T11:18:13.597" v="334" actId="20577"/>
        <pc:sldMkLst>
          <pc:docMk/>
          <pc:sldMk cId="2568868326" sldId="450"/>
        </pc:sldMkLst>
        <pc:spChg chg="mod">
          <ac:chgData name="Migha Maria Joseph(UST,IN)" userId="S::245137@ust.com::bd4fcf81-3b12-476b-94f2-c6600c64fbf4" providerId="AD" clId="Web-{520919E4-0742-43F1-A8FB-55EC8F9702B4}" dt="2023-04-25T11:18:13.597" v="334" actId="20577"/>
          <ac:spMkLst>
            <pc:docMk/>
            <pc:sldMk cId="2568868326" sldId="450"/>
            <ac:spMk id="3" creationId="{FC4297F0-B518-9CED-8ABF-8875210C6C21}"/>
          </ac:spMkLst>
        </pc:spChg>
      </pc:sldChg>
      <pc:sldChg chg="modSp">
        <pc:chgData name="Migha Maria Joseph(UST,IN)" userId="S::245137@ust.com::bd4fcf81-3b12-476b-94f2-c6600c64fbf4" providerId="AD" clId="Web-{520919E4-0742-43F1-A8FB-55EC8F9702B4}" dt="2023-04-25T11:17:14.345" v="324" actId="20577"/>
        <pc:sldMkLst>
          <pc:docMk/>
          <pc:sldMk cId="3962952328" sldId="453"/>
        </pc:sldMkLst>
        <pc:spChg chg="mod">
          <ac:chgData name="Migha Maria Joseph(UST,IN)" userId="S::245137@ust.com::bd4fcf81-3b12-476b-94f2-c6600c64fbf4" providerId="AD" clId="Web-{520919E4-0742-43F1-A8FB-55EC8F9702B4}" dt="2023-04-25T11:17:14.345" v="324" actId="20577"/>
          <ac:spMkLst>
            <pc:docMk/>
            <pc:sldMk cId="3962952328" sldId="453"/>
            <ac:spMk id="3" creationId="{E5C652DB-AC97-E1D6-EBB4-DBC73FE0A780}"/>
          </ac:spMkLst>
        </pc:spChg>
      </pc:sldChg>
      <pc:sldChg chg="modSp">
        <pc:chgData name="Migha Maria Joseph(UST,IN)" userId="S::245137@ust.com::bd4fcf81-3b12-476b-94f2-c6600c64fbf4" providerId="AD" clId="Web-{520919E4-0742-43F1-A8FB-55EC8F9702B4}" dt="2023-04-25T11:17:39.174" v="328" actId="20577"/>
        <pc:sldMkLst>
          <pc:docMk/>
          <pc:sldMk cId="3844351005" sldId="454"/>
        </pc:sldMkLst>
        <pc:spChg chg="mod">
          <ac:chgData name="Migha Maria Joseph(UST,IN)" userId="S::245137@ust.com::bd4fcf81-3b12-476b-94f2-c6600c64fbf4" providerId="AD" clId="Web-{520919E4-0742-43F1-A8FB-55EC8F9702B4}" dt="2023-04-25T11:17:39.174" v="328" actId="20577"/>
          <ac:spMkLst>
            <pc:docMk/>
            <pc:sldMk cId="3844351005" sldId="454"/>
            <ac:spMk id="3" creationId="{B0AD3920-2CFF-F34E-2C78-4466504BD51F}"/>
          </ac:spMkLst>
        </pc:spChg>
      </pc:sldChg>
      <pc:sldChg chg="modSp">
        <pc:chgData name="Migha Maria Joseph(UST,IN)" userId="S::245137@ust.com::bd4fcf81-3b12-476b-94f2-c6600c64fbf4" providerId="AD" clId="Web-{520919E4-0742-43F1-A8FB-55EC8F9702B4}" dt="2023-04-25T11:17:48.143" v="330" actId="20577"/>
        <pc:sldMkLst>
          <pc:docMk/>
          <pc:sldMk cId="2470882711" sldId="455"/>
        </pc:sldMkLst>
        <pc:spChg chg="mod">
          <ac:chgData name="Migha Maria Joseph(UST,IN)" userId="S::245137@ust.com::bd4fcf81-3b12-476b-94f2-c6600c64fbf4" providerId="AD" clId="Web-{520919E4-0742-43F1-A8FB-55EC8F9702B4}" dt="2023-04-25T11:11:08.083" v="275" actId="20577"/>
          <ac:spMkLst>
            <pc:docMk/>
            <pc:sldMk cId="2470882711" sldId="455"/>
            <ac:spMk id="2" creationId="{06752FB6-E1C0-CE5C-CC12-A04F4C44E978}"/>
          </ac:spMkLst>
        </pc:spChg>
        <pc:spChg chg="mod">
          <ac:chgData name="Migha Maria Joseph(UST,IN)" userId="S::245137@ust.com::bd4fcf81-3b12-476b-94f2-c6600c64fbf4" providerId="AD" clId="Web-{520919E4-0742-43F1-A8FB-55EC8F9702B4}" dt="2023-04-25T11:17:48.143" v="330" actId="20577"/>
          <ac:spMkLst>
            <pc:docMk/>
            <pc:sldMk cId="2470882711" sldId="455"/>
            <ac:spMk id="3" creationId="{12CB9599-D7C6-DA39-5778-58EC7408E87F}"/>
          </ac:spMkLst>
        </pc:spChg>
      </pc:sldChg>
      <pc:sldChg chg="modSp new">
        <pc:chgData name="Migha Maria Joseph(UST,IN)" userId="S::245137@ust.com::bd4fcf81-3b12-476b-94f2-c6600c64fbf4" providerId="AD" clId="Web-{520919E4-0742-43F1-A8FB-55EC8F9702B4}" dt="2023-04-25T11:19:29.021" v="342" actId="20577"/>
        <pc:sldMkLst>
          <pc:docMk/>
          <pc:sldMk cId="1414393105" sldId="456"/>
        </pc:sldMkLst>
        <pc:spChg chg="mod">
          <ac:chgData name="Migha Maria Joseph(UST,IN)" userId="S::245137@ust.com::bd4fcf81-3b12-476b-94f2-c6600c64fbf4" providerId="AD" clId="Web-{520919E4-0742-43F1-A8FB-55EC8F9702B4}" dt="2023-04-25T09:50:21.982" v="13" actId="20577"/>
          <ac:spMkLst>
            <pc:docMk/>
            <pc:sldMk cId="1414393105" sldId="456"/>
            <ac:spMk id="2" creationId="{C6B59B04-E186-D214-40F9-A8045B1FE2D7}"/>
          </ac:spMkLst>
        </pc:spChg>
        <pc:spChg chg="mod">
          <ac:chgData name="Migha Maria Joseph(UST,IN)" userId="S::245137@ust.com::bd4fcf81-3b12-476b-94f2-c6600c64fbf4" providerId="AD" clId="Web-{520919E4-0742-43F1-A8FB-55EC8F9702B4}" dt="2023-04-25T11:19:29.021" v="342" actId="20577"/>
          <ac:spMkLst>
            <pc:docMk/>
            <pc:sldMk cId="1414393105" sldId="456"/>
            <ac:spMk id="3" creationId="{A903941F-4F28-8BF6-BA11-2767C6E0FAEF}"/>
          </ac:spMkLst>
        </pc:spChg>
      </pc:sldChg>
      <pc:sldChg chg="new">
        <pc:chgData name="Migha Maria Joseph(UST,IN)" userId="S::245137@ust.com::bd4fcf81-3b12-476b-94f2-c6600c64fbf4" providerId="AD" clId="Web-{520919E4-0742-43F1-A8FB-55EC8F9702B4}" dt="2023-04-25T09:50:24.029" v="14"/>
        <pc:sldMkLst>
          <pc:docMk/>
          <pc:sldMk cId="4118507785" sldId="457"/>
        </pc:sldMkLst>
      </pc:sldChg>
      <pc:sldChg chg="new">
        <pc:chgData name="Migha Maria Joseph(UST,IN)" userId="S::245137@ust.com::bd4fcf81-3b12-476b-94f2-c6600c64fbf4" providerId="AD" clId="Web-{520919E4-0742-43F1-A8FB-55EC8F9702B4}" dt="2023-04-25T09:50:30.373" v="15"/>
        <pc:sldMkLst>
          <pc:docMk/>
          <pc:sldMk cId="752682507" sldId="458"/>
        </pc:sldMkLst>
      </pc:sldChg>
      <pc:sldChg chg="new">
        <pc:chgData name="Migha Maria Joseph(UST,IN)" userId="S::245137@ust.com::bd4fcf81-3b12-476b-94f2-c6600c64fbf4" providerId="AD" clId="Web-{520919E4-0742-43F1-A8FB-55EC8F9702B4}" dt="2023-04-25T09:50:32.951" v="16"/>
        <pc:sldMkLst>
          <pc:docMk/>
          <pc:sldMk cId="201096577" sldId="459"/>
        </pc:sldMkLst>
      </pc:sldChg>
      <pc:sldChg chg="modSp new">
        <pc:chgData name="Migha Maria Joseph(UST,IN)" userId="S::245137@ust.com::bd4fcf81-3b12-476b-94f2-c6600c64fbf4" providerId="AD" clId="Web-{520919E4-0742-43F1-A8FB-55EC8F9702B4}" dt="2023-04-25T11:12:35.461" v="302" actId="20577"/>
        <pc:sldMkLst>
          <pc:docMk/>
          <pc:sldMk cId="4067589324" sldId="460"/>
        </pc:sldMkLst>
        <pc:spChg chg="mod">
          <ac:chgData name="Migha Maria Joseph(UST,IN)" userId="S::245137@ust.com::bd4fcf81-3b12-476b-94f2-c6600c64fbf4" providerId="AD" clId="Web-{520919E4-0742-43F1-A8FB-55EC8F9702B4}" dt="2023-04-25T11:12:35.461" v="302" actId="20577"/>
          <ac:spMkLst>
            <pc:docMk/>
            <pc:sldMk cId="4067589324" sldId="460"/>
            <ac:spMk id="2" creationId="{D28C8968-C793-004A-BB4B-93627C48DFD8}"/>
          </ac:spMkLst>
        </pc:spChg>
      </pc:sldChg>
      <pc:sldChg chg="modSp new">
        <pc:chgData name="Migha Maria Joseph(UST,IN)" userId="S::245137@ust.com::bd4fcf81-3b12-476b-94f2-c6600c64fbf4" providerId="AD" clId="Web-{520919E4-0742-43F1-A8FB-55EC8F9702B4}" dt="2023-04-25T11:12:27.758" v="297" actId="20577"/>
        <pc:sldMkLst>
          <pc:docMk/>
          <pc:sldMk cId="1612071704" sldId="461"/>
        </pc:sldMkLst>
        <pc:spChg chg="mod">
          <ac:chgData name="Migha Maria Joseph(UST,IN)" userId="S::245137@ust.com::bd4fcf81-3b12-476b-94f2-c6600c64fbf4" providerId="AD" clId="Web-{520919E4-0742-43F1-A8FB-55EC8F9702B4}" dt="2023-04-25T11:12:27.758" v="297" actId="20577"/>
          <ac:spMkLst>
            <pc:docMk/>
            <pc:sldMk cId="1612071704" sldId="461"/>
            <ac:spMk id="2" creationId="{36FB10E8-06A7-27AD-CD11-D3204A5E3B08}"/>
          </ac:spMkLst>
        </pc:spChg>
      </pc:sldChg>
      <pc:sldChg chg="modSp new">
        <pc:chgData name="Migha Maria Joseph(UST,IN)" userId="S::245137@ust.com::bd4fcf81-3b12-476b-94f2-c6600c64fbf4" providerId="AD" clId="Web-{520919E4-0742-43F1-A8FB-55EC8F9702B4}" dt="2023-04-25T11:12:19.242" v="291" actId="20577"/>
        <pc:sldMkLst>
          <pc:docMk/>
          <pc:sldMk cId="1485067991" sldId="462"/>
        </pc:sldMkLst>
        <pc:spChg chg="mod">
          <ac:chgData name="Migha Maria Joseph(UST,IN)" userId="S::245137@ust.com::bd4fcf81-3b12-476b-94f2-c6600c64fbf4" providerId="AD" clId="Web-{520919E4-0742-43F1-A8FB-55EC8F9702B4}" dt="2023-04-25T11:12:19.242" v="291" actId="20577"/>
          <ac:spMkLst>
            <pc:docMk/>
            <pc:sldMk cId="1485067991" sldId="462"/>
            <ac:spMk id="2" creationId="{1BD054D2-C99F-B821-F218-C5127F469DA7}"/>
          </ac:spMkLst>
        </pc:spChg>
      </pc:sldChg>
      <pc:sldChg chg="modSp new ord">
        <pc:chgData name="Migha Maria Joseph(UST,IN)" userId="S::245137@ust.com::bd4fcf81-3b12-476b-94f2-c6600c64fbf4" providerId="AD" clId="Web-{520919E4-0742-43F1-A8FB-55EC8F9702B4}" dt="2023-04-25T11:10:04.534" v="266" actId="14100"/>
        <pc:sldMkLst>
          <pc:docMk/>
          <pc:sldMk cId="2090874001" sldId="463"/>
        </pc:sldMkLst>
        <pc:spChg chg="mod">
          <ac:chgData name="Migha Maria Joseph(UST,IN)" userId="S::245137@ust.com::bd4fcf81-3b12-476b-94f2-c6600c64fbf4" providerId="AD" clId="Web-{520919E4-0742-43F1-A8FB-55EC8F9702B4}" dt="2023-04-25T11:10:04.534" v="266" actId="14100"/>
          <ac:spMkLst>
            <pc:docMk/>
            <pc:sldMk cId="2090874001" sldId="463"/>
            <ac:spMk id="2" creationId="{F47E9B52-1781-A0E9-B6F3-0FAA6A11E3AC}"/>
          </ac:spMkLst>
        </pc:spChg>
        <pc:spChg chg="mod">
          <ac:chgData name="Migha Maria Joseph(UST,IN)" userId="S::245137@ust.com::bd4fcf81-3b12-476b-94f2-c6600c64fbf4" providerId="AD" clId="Web-{520919E4-0742-43F1-A8FB-55EC8F9702B4}" dt="2023-04-25T11:07:59.109" v="232" actId="20577"/>
          <ac:spMkLst>
            <pc:docMk/>
            <pc:sldMk cId="2090874001" sldId="463"/>
            <ac:spMk id="3" creationId="{D8FF42DD-4028-0D45-318E-4B5DECEA8047}"/>
          </ac:spMkLst>
        </pc:spChg>
      </pc:sldChg>
      <pc:sldChg chg="new del">
        <pc:chgData name="Migha Maria Joseph(UST,IN)" userId="S::245137@ust.com::bd4fcf81-3b12-476b-94f2-c6600c64fbf4" providerId="AD" clId="Web-{520919E4-0742-43F1-A8FB-55EC8F9702B4}" dt="2023-04-25T09:52:22.485" v="24"/>
        <pc:sldMkLst>
          <pc:docMk/>
          <pc:sldMk cId="4252780675" sldId="463"/>
        </pc:sldMkLst>
      </pc:sldChg>
      <pc:sldChg chg="new del">
        <pc:chgData name="Migha Maria Joseph(UST,IN)" userId="S::245137@ust.com::bd4fcf81-3b12-476b-94f2-c6600c64fbf4" providerId="AD" clId="Web-{520919E4-0742-43F1-A8FB-55EC8F9702B4}" dt="2023-04-25T09:52:25.079" v="25"/>
        <pc:sldMkLst>
          <pc:docMk/>
          <pc:sldMk cId="443299528" sldId="464"/>
        </pc:sldMkLst>
      </pc:sldChg>
      <pc:sldChg chg="modSp new ord">
        <pc:chgData name="Migha Maria Joseph(UST,IN)" userId="S::245137@ust.com::bd4fcf81-3b12-476b-94f2-c6600c64fbf4" providerId="AD" clId="Web-{520919E4-0742-43F1-A8FB-55EC8F9702B4}" dt="2023-04-25T11:09:52.143" v="265" actId="14100"/>
        <pc:sldMkLst>
          <pc:docMk/>
          <pc:sldMk cId="1631973839" sldId="464"/>
        </pc:sldMkLst>
        <pc:spChg chg="mod">
          <ac:chgData name="Migha Maria Joseph(UST,IN)" userId="S::245137@ust.com::bd4fcf81-3b12-476b-94f2-c6600c64fbf4" providerId="AD" clId="Web-{520919E4-0742-43F1-A8FB-55EC8F9702B4}" dt="2023-04-25T11:09:42.002" v="264" actId="20577"/>
          <ac:spMkLst>
            <pc:docMk/>
            <pc:sldMk cId="1631973839" sldId="464"/>
            <ac:spMk id="2" creationId="{8AAE61EE-7777-A858-89C4-632E160223D9}"/>
          </ac:spMkLst>
        </pc:spChg>
        <pc:spChg chg="mod">
          <ac:chgData name="Migha Maria Joseph(UST,IN)" userId="S::245137@ust.com::bd4fcf81-3b12-476b-94f2-c6600c64fbf4" providerId="AD" clId="Web-{520919E4-0742-43F1-A8FB-55EC8F9702B4}" dt="2023-04-25T11:09:52.143" v="265" actId="14100"/>
          <ac:spMkLst>
            <pc:docMk/>
            <pc:sldMk cId="1631973839" sldId="464"/>
            <ac:spMk id="3" creationId="{A53B2E85-3E71-23F4-155E-7FE5C03ACD7F}"/>
          </ac:spMkLst>
        </pc:spChg>
      </pc:sldChg>
      <pc:sldChg chg="new ord">
        <pc:chgData name="Migha Maria Joseph(UST,IN)" userId="S::245137@ust.com::bd4fcf81-3b12-476b-94f2-c6600c64fbf4" providerId="AD" clId="Web-{520919E4-0742-43F1-A8FB-55EC8F9702B4}" dt="2023-04-25T09:54:33.864" v="84"/>
        <pc:sldMkLst>
          <pc:docMk/>
          <pc:sldMk cId="1811693193" sldId="465"/>
        </pc:sldMkLst>
      </pc:sldChg>
      <pc:sldChg chg="modSp new">
        <pc:chgData name="Migha Maria Joseph(UST,IN)" userId="S::245137@ust.com::bd4fcf81-3b12-476b-94f2-c6600c64fbf4" providerId="AD" clId="Web-{520919E4-0742-43F1-A8FB-55EC8F9702B4}" dt="2023-04-25T09:55:24.506" v="87" actId="20577"/>
        <pc:sldMkLst>
          <pc:docMk/>
          <pc:sldMk cId="2873657635" sldId="466"/>
        </pc:sldMkLst>
        <pc:spChg chg="mod">
          <ac:chgData name="Migha Maria Joseph(UST,IN)" userId="S::245137@ust.com::bd4fcf81-3b12-476b-94f2-c6600c64fbf4" providerId="AD" clId="Web-{520919E4-0742-43F1-A8FB-55EC8F9702B4}" dt="2023-04-25T09:55:24.506" v="87" actId="20577"/>
          <ac:spMkLst>
            <pc:docMk/>
            <pc:sldMk cId="2873657635" sldId="466"/>
            <ac:spMk id="3" creationId="{77E7AD66-E8E6-533A-E926-B1A1DAFE2285}"/>
          </ac:spMkLst>
        </pc:spChg>
      </pc:sldChg>
      <pc:sldChg chg="modSp new ord">
        <pc:chgData name="Migha Maria Joseph(UST,IN)" userId="S::245137@ust.com::bd4fcf81-3b12-476b-94f2-c6600c64fbf4" providerId="AD" clId="Web-{520919E4-0742-43F1-A8FB-55EC8F9702B4}" dt="2023-04-25T11:10:26.816" v="272" actId="20577"/>
        <pc:sldMkLst>
          <pc:docMk/>
          <pc:sldMk cId="267481552" sldId="467"/>
        </pc:sldMkLst>
        <pc:spChg chg="mod">
          <ac:chgData name="Migha Maria Joseph(UST,IN)" userId="S::245137@ust.com::bd4fcf81-3b12-476b-94f2-c6600c64fbf4" providerId="AD" clId="Web-{520919E4-0742-43F1-A8FB-55EC8F9702B4}" dt="2023-04-25T11:10:26.816" v="272" actId="20577"/>
          <ac:spMkLst>
            <pc:docMk/>
            <pc:sldMk cId="267481552" sldId="467"/>
            <ac:spMk id="2" creationId="{5AE780E2-B002-3921-2BF6-48B80ACBAD75}"/>
          </ac:spMkLst>
        </pc:spChg>
      </pc:sldChg>
      <pc:sldChg chg="modSp new ord">
        <pc:chgData name="Migha Maria Joseph(UST,IN)" userId="S::245137@ust.com::bd4fcf81-3b12-476b-94f2-c6600c64fbf4" providerId="AD" clId="Web-{520919E4-0742-43F1-A8FB-55EC8F9702B4}" dt="2023-04-25T11:10:17.144" v="269" actId="20577"/>
        <pc:sldMkLst>
          <pc:docMk/>
          <pc:sldMk cId="2551743999" sldId="468"/>
        </pc:sldMkLst>
        <pc:spChg chg="mod">
          <ac:chgData name="Migha Maria Joseph(UST,IN)" userId="S::245137@ust.com::bd4fcf81-3b12-476b-94f2-c6600c64fbf4" providerId="AD" clId="Web-{520919E4-0742-43F1-A8FB-55EC8F9702B4}" dt="2023-04-25T11:10:17.144" v="269" actId="20577"/>
          <ac:spMkLst>
            <pc:docMk/>
            <pc:sldMk cId="2551743999" sldId="468"/>
            <ac:spMk id="2" creationId="{0813972C-C42F-2C3A-AF0E-97A583998665}"/>
          </ac:spMkLst>
        </pc:spChg>
      </pc:sldChg>
      <pc:sldChg chg="modSp new ord">
        <pc:chgData name="Migha Maria Joseph(UST,IN)" userId="S::245137@ust.com::bd4fcf81-3b12-476b-94f2-c6600c64fbf4" providerId="AD" clId="Web-{520919E4-0742-43F1-A8FB-55EC8F9702B4}" dt="2023-04-25T11:18:52.645" v="340" actId="20577"/>
        <pc:sldMkLst>
          <pc:docMk/>
          <pc:sldMk cId="2435182464" sldId="469"/>
        </pc:sldMkLst>
        <pc:spChg chg="mod">
          <ac:chgData name="Migha Maria Joseph(UST,IN)" userId="S::245137@ust.com::bd4fcf81-3b12-476b-94f2-c6600c64fbf4" providerId="AD" clId="Web-{520919E4-0742-43F1-A8FB-55EC8F9702B4}" dt="2023-04-25T11:09:01.032" v="257" actId="20577"/>
          <ac:spMkLst>
            <pc:docMk/>
            <pc:sldMk cId="2435182464" sldId="469"/>
            <ac:spMk id="2" creationId="{84BF8A6E-9283-FB6D-BAC0-1FABE3B6953A}"/>
          </ac:spMkLst>
        </pc:spChg>
        <pc:spChg chg="mod">
          <ac:chgData name="Migha Maria Joseph(UST,IN)" userId="S::245137@ust.com::bd4fcf81-3b12-476b-94f2-c6600c64fbf4" providerId="AD" clId="Web-{520919E4-0742-43F1-A8FB-55EC8F9702B4}" dt="2023-04-25T11:18:52.645" v="340" actId="20577"/>
          <ac:spMkLst>
            <pc:docMk/>
            <pc:sldMk cId="2435182464" sldId="469"/>
            <ac:spMk id="3" creationId="{F2E3D403-B975-AA72-9D8B-3B0B4036BF81}"/>
          </ac:spMkLst>
        </pc:spChg>
      </pc:sldChg>
      <pc:sldChg chg="modSp new">
        <pc:chgData name="Migha Maria Joseph(UST,IN)" userId="S::245137@ust.com::bd4fcf81-3b12-476b-94f2-c6600c64fbf4" providerId="AD" clId="Web-{520919E4-0742-43F1-A8FB-55EC8F9702B4}" dt="2023-04-25T11:18:25.769" v="336" actId="20577"/>
        <pc:sldMkLst>
          <pc:docMk/>
          <pc:sldMk cId="3719031815" sldId="470"/>
        </pc:sldMkLst>
        <pc:spChg chg="mod">
          <ac:chgData name="Migha Maria Joseph(UST,IN)" userId="S::245137@ust.com::bd4fcf81-3b12-476b-94f2-c6600c64fbf4" providerId="AD" clId="Web-{520919E4-0742-43F1-A8FB-55EC8F9702B4}" dt="2023-04-25T11:10:55.192" v="274" actId="20577"/>
          <ac:spMkLst>
            <pc:docMk/>
            <pc:sldMk cId="3719031815" sldId="470"/>
            <ac:spMk id="2" creationId="{8FA1D46E-A50E-ADAA-CA04-AB1DFC8DC41B}"/>
          </ac:spMkLst>
        </pc:spChg>
        <pc:spChg chg="mod">
          <ac:chgData name="Migha Maria Joseph(UST,IN)" userId="S::245137@ust.com::bd4fcf81-3b12-476b-94f2-c6600c64fbf4" providerId="AD" clId="Web-{520919E4-0742-43F1-A8FB-55EC8F9702B4}" dt="2023-04-25T11:18:25.769" v="336" actId="20577"/>
          <ac:spMkLst>
            <pc:docMk/>
            <pc:sldMk cId="3719031815" sldId="470"/>
            <ac:spMk id="3" creationId="{F269BF90-4C62-DD97-BEC2-40CAC27D70B1}"/>
          </ac:spMkLst>
        </pc:spChg>
      </pc:sldChg>
      <pc:sldChg chg="modSp">
        <pc:chgData name="Migha Maria Joseph(UST,IN)" userId="S::245137@ust.com::bd4fcf81-3b12-476b-94f2-c6600c64fbf4" providerId="AD" clId="Web-{520919E4-0742-43F1-A8FB-55EC8F9702B4}" dt="2023-04-25T11:20:12.085" v="343" actId="20577"/>
        <pc:sldMkLst>
          <pc:docMk/>
          <pc:sldMk cId="4046677989" sldId="472"/>
        </pc:sldMkLst>
        <pc:spChg chg="mod">
          <ac:chgData name="Migha Maria Joseph(UST,IN)" userId="S::245137@ust.com::bd4fcf81-3b12-476b-94f2-c6600c64fbf4" providerId="AD" clId="Web-{520919E4-0742-43F1-A8FB-55EC8F9702B4}" dt="2023-04-25T11:20:12.085" v="343" actId="20577"/>
          <ac:spMkLst>
            <pc:docMk/>
            <pc:sldMk cId="4046677989" sldId="472"/>
            <ac:spMk id="3" creationId="{11FBDDEB-B7E3-025C-8FB6-AB608AC814B1}"/>
          </ac:spMkLst>
        </pc:spChg>
      </pc:sldChg>
      <pc:sldChg chg="modSp">
        <pc:chgData name="Migha Maria Joseph(UST,IN)" userId="S::245137@ust.com::bd4fcf81-3b12-476b-94f2-c6600c64fbf4" providerId="AD" clId="Web-{520919E4-0742-43F1-A8FB-55EC8F9702B4}" dt="2023-04-25T11:20:17.663" v="344" actId="20577"/>
        <pc:sldMkLst>
          <pc:docMk/>
          <pc:sldMk cId="2003828980" sldId="473"/>
        </pc:sldMkLst>
        <pc:spChg chg="mod">
          <ac:chgData name="Migha Maria Joseph(UST,IN)" userId="S::245137@ust.com::bd4fcf81-3b12-476b-94f2-c6600c64fbf4" providerId="AD" clId="Web-{520919E4-0742-43F1-A8FB-55EC8F9702B4}" dt="2023-04-25T11:20:17.663" v="344" actId="20577"/>
          <ac:spMkLst>
            <pc:docMk/>
            <pc:sldMk cId="2003828980" sldId="473"/>
            <ac:spMk id="7" creationId="{8071E932-6C22-1588-50CF-18F2C6E0A672}"/>
          </ac:spMkLst>
        </pc:spChg>
      </pc:sldChg>
      <pc:sldChg chg="modSp new">
        <pc:chgData name="Migha Maria Joseph(UST,IN)" userId="S::245137@ust.com::bd4fcf81-3b12-476b-94f2-c6600c64fbf4" providerId="AD" clId="Web-{520919E4-0742-43F1-A8FB-55EC8F9702B4}" dt="2023-04-25T11:18:03.706" v="332" actId="20577"/>
        <pc:sldMkLst>
          <pc:docMk/>
          <pc:sldMk cId="3909430386" sldId="474"/>
        </pc:sldMkLst>
        <pc:spChg chg="mod">
          <ac:chgData name="Migha Maria Joseph(UST,IN)" userId="S::245137@ust.com::bd4fcf81-3b12-476b-94f2-c6600c64fbf4" providerId="AD" clId="Web-{520919E4-0742-43F1-A8FB-55EC8F9702B4}" dt="2023-04-25T10:26:16.715" v="225" actId="20577"/>
          <ac:spMkLst>
            <pc:docMk/>
            <pc:sldMk cId="3909430386" sldId="474"/>
            <ac:spMk id="2" creationId="{7B7C873F-7BF0-1C88-9CB3-F4322934A453}"/>
          </ac:spMkLst>
        </pc:spChg>
        <pc:spChg chg="mod">
          <ac:chgData name="Migha Maria Joseph(UST,IN)" userId="S::245137@ust.com::bd4fcf81-3b12-476b-94f2-c6600c64fbf4" providerId="AD" clId="Web-{520919E4-0742-43F1-A8FB-55EC8F9702B4}" dt="2023-04-25T11:18:03.706" v="332" actId="20577"/>
          <ac:spMkLst>
            <pc:docMk/>
            <pc:sldMk cId="3909430386" sldId="474"/>
            <ac:spMk id="3" creationId="{7DB251FC-424F-31D5-0523-692AB2EBFE62}"/>
          </ac:spMkLst>
        </pc:spChg>
      </pc:sldChg>
      <pc:sldChg chg="modSp">
        <pc:chgData name="Migha Maria Joseph(UST,IN)" userId="S::245137@ust.com::bd4fcf81-3b12-476b-94f2-c6600c64fbf4" providerId="AD" clId="Web-{520919E4-0742-43F1-A8FB-55EC8F9702B4}" dt="2023-04-25T11:12:47.008" v="309" actId="20577"/>
        <pc:sldMkLst>
          <pc:docMk/>
          <pc:sldMk cId="564165894" sldId="475"/>
        </pc:sldMkLst>
        <pc:spChg chg="mod">
          <ac:chgData name="Migha Maria Joseph(UST,IN)" userId="S::245137@ust.com::bd4fcf81-3b12-476b-94f2-c6600c64fbf4" providerId="AD" clId="Web-{520919E4-0742-43F1-A8FB-55EC8F9702B4}" dt="2023-04-25T11:12:47.008" v="309" actId="20577"/>
          <ac:spMkLst>
            <pc:docMk/>
            <pc:sldMk cId="564165894" sldId="475"/>
            <ac:spMk id="2" creationId="{D28C8968-C793-004A-BB4B-93627C48DFD8}"/>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46C00A5B-ABA2-43C4-8E4A-A1727BE80C72}"/>
    <pc:docChg chg="modSld">
      <pc:chgData name="Finla Nettikadanandrew(UST,IN)" userId="S::245242@ust.com::ee4d4166-0e12-4424-927f-404ff3bf5697" providerId="AD" clId="Web-{46C00A5B-ABA2-43C4-8E4A-A1727BE80C72}" dt="2023-04-25T09:05:12.578" v="61" actId="20577"/>
      <pc:docMkLst>
        <pc:docMk/>
      </pc:docMkLst>
      <pc:sldChg chg="modSp">
        <pc:chgData name="Finla Nettikadanandrew(UST,IN)" userId="S::245242@ust.com::ee4d4166-0e12-4424-927f-404ff3bf5697" providerId="AD" clId="Web-{46C00A5B-ABA2-43C4-8E4A-A1727BE80C72}" dt="2023-04-25T08:59:47.599" v="30" actId="20577"/>
        <pc:sldMkLst>
          <pc:docMk/>
          <pc:sldMk cId="313684081" sldId="261"/>
        </pc:sldMkLst>
        <pc:spChg chg="mod">
          <ac:chgData name="Finla Nettikadanandrew(UST,IN)" userId="S::245242@ust.com::ee4d4166-0e12-4424-927f-404ff3bf5697" providerId="AD" clId="Web-{46C00A5B-ABA2-43C4-8E4A-A1727BE80C72}" dt="2023-04-25T08:59:47.599" v="30" actId="20577"/>
          <ac:spMkLst>
            <pc:docMk/>
            <pc:sldMk cId="313684081" sldId="261"/>
            <ac:spMk id="4" creationId="{7042B518-001F-14D6-A1FA-D06318ED7B2F}"/>
          </ac:spMkLst>
        </pc:spChg>
      </pc:sldChg>
      <pc:sldChg chg="addSp modSp mod modClrScheme chgLayout">
        <pc:chgData name="Finla Nettikadanandrew(UST,IN)" userId="S::245242@ust.com::ee4d4166-0e12-4424-927f-404ff3bf5697" providerId="AD" clId="Web-{46C00A5B-ABA2-43C4-8E4A-A1727BE80C72}" dt="2023-04-25T09:03:55.435" v="50"/>
        <pc:sldMkLst>
          <pc:docMk/>
          <pc:sldMk cId="3675081896" sldId="436"/>
        </pc:sldMkLst>
        <pc:spChg chg="mod">
          <ac:chgData name="Finla Nettikadanandrew(UST,IN)" userId="S::245242@ust.com::ee4d4166-0e12-4424-927f-404ff3bf5697" providerId="AD" clId="Web-{46C00A5B-ABA2-43C4-8E4A-A1727BE80C72}" dt="2023-04-25T09:03:55.435" v="50"/>
          <ac:spMkLst>
            <pc:docMk/>
            <pc:sldMk cId="3675081896" sldId="436"/>
            <ac:spMk id="2" creationId="{497B2FB9-6C51-1445-BC11-04883C367D48}"/>
          </ac:spMkLst>
        </pc:spChg>
        <pc:spChg chg="mod">
          <ac:chgData name="Finla Nettikadanandrew(UST,IN)" userId="S::245242@ust.com::ee4d4166-0e12-4424-927f-404ff3bf5697" providerId="AD" clId="Web-{46C00A5B-ABA2-43C4-8E4A-A1727BE80C72}" dt="2023-04-25T09:03:55.435" v="50"/>
          <ac:spMkLst>
            <pc:docMk/>
            <pc:sldMk cId="3675081896" sldId="436"/>
            <ac:spMk id="4" creationId="{7042B518-001F-14D6-A1FA-D06318ED7B2F}"/>
          </ac:spMkLst>
        </pc:spChg>
        <pc:picChg chg="add mod">
          <ac:chgData name="Finla Nettikadanandrew(UST,IN)" userId="S::245242@ust.com::ee4d4166-0e12-4424-927f-404ff3bf5697" providerId="AD" clId="Web-{46C00A5B-ABA2-43C4-8E4A-A1727BE80C72}" dt="2023-04-25T09:03:55.435" v="50"/>
          <ac:picMkLst>
            <pc:docMk/>
            <pc:sldMk cId="3675081896" sldId="436"/>
            <ac:picMk id="3" creationId="{045DA4CB-2191-7F17-309D-A8FCD7096A69}"/>
          </ac:picMkLst>
        </pc:picChg>
      </pc:sldChg>
      <pc:sldChg chg="modSp">
        <pc:chgData name="Finla Nettikadanandrew(UST,IN)" userId="S::245242@ust.com::ee4d4166-0e12-4424-927f-404ff3bf5697" providerId="AD" clId="Web-{46C00A5B-ABA2-43C4-8E4A-A1727BE80C72}" dt="2023-04-25T09:05:12.578" v="61" actId="20577"/>
        <pc:sldMkLst>
          <pc:docMk/>
          <pc:sldMk cId="1247842501" sldId="447"/>
        </pc:sldMkLst>
        <pc:spChg chg="mod">
          <ac:chgData name="Finla Nettikadanandrew(UST,IN)" userId="S::245242@ust.com::ee4d4166-0e12-4424-927f-404ff3bf5697" providerId="AD" clId="Web-{46C00A5B-ABA2-43C4-8E4A-A1727BE80C72}" dt="2023-04-25T09:05:12.578" v="61" actId="20577"/>
          <ac:spMkLst>
            <pc:docMk/>
            <pc:sldMk cId="1247842501" sldId="447"/>
            <ac:spMk id="3" creationId="{DC42815A-FE4A-D0ED-FE39-CB8E3C451A83}"/>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Samyuktha Sudhakaran(UST,IN)" userId="S::245106@ust.com::20d18b97-201a-4d0e-b6d2-189a2e62d98f" providerId="AD" clId="Web-{73F11342-77D6-4FA0-BA37-A3E7EF2E3658}"/>
    <pc:docChg chg="delSld modSld">
      <pc:chgData name="Samyuktha Sudhakaran(UST,IN)" userId="S::245106@ust.com::20d18b97-201a-4d0e-b6d2-189a2e62d98f" providerId="AD" clId="Web-{73F11342-77D6-4FA0-BA37-A3E7EF2E3658}" dt="2023-04-25T09:49:23.091" v="288" actId="20577"/>
      <pc:docMkLst>
        <pc:docMk/>
      </pc:docMkLst>
      <pc:sldChg chg="modSp">
        <pc:chgData name="Samyuktha Sudhakaran(UST,IN)" userId="S::245106@ust.com::20d18b97-201a-4d0e-b6d2-189a2e62d98f" providerId="AD" clId="Web-{73F11342-77D6-4FA0-BA37-A3E7EF2E3658}" dt="2023-04-25T09:40:45.774" v="275" actId="20577"/>
        <pc:sldMkLst>
          <pc:docMk/>
          <pc:sldMk cId="313684081" sldId="261"/>
        </pc:sldMkLst>
        <pc:spChg chg="mod">
          <ac:chgData name="Samyuktha Sudhakaran(UST,IN)" userId="S::245106@ust.com::20d18b97-201a-4d0e-b6d2-189a2e62d98f" providerId="AD" clId="Web-{73F11342-77D6-4FA0-BA37-A3E7EF2E3658}" dt="2023-04-25T09:40:45.774" v="275" actId="20577"/>
          <ac:spMkLst>
            <pc:docMk/>
            <pc:sldMk cId="313684081" sldId="261"/>
            <ac:spMk id="4" creationId="{7042B518-001F-14D6-A1FA-D06318ED7B2F}"/>
          </ac:spMkLst>
        </pc:spChg>
      </pc:sldChg>
      <pc:sldChg chg="modSp">
        <pc:chgData name="Samyuktha Sudhakaran(UST,IN)" userId="S::245106@ust.com::20d18b97-201a-4d0e-b6d2-189a2e62d98f" providerId="AD" clId="Web-{73F11342-77D6-4FA0-BA37-A3E7EF2E3658}" dt="2023-04-25T09:39:50.303" v="270" actId="1076"/>
        <pc:sldMkLst>
          <pc:docMk/>
          <pc:sldMk cId="3675081896" sldId="436"/>
        </pc:sldMkLst>
        <pc:spChg chg="mod">
          <ac:chgData name="Samyuktha Sudhakaran(UST,IN)" userId="S::245106@ust.com::20d18b97-201a-4d0e-b6d2-189a2e62d98f" providerId="AD" clId="Web-{73F11342-77D6-4FA0-BA37-A3E7EF2E3658}" dt="2023-04-25T09:39:31.115" v="268" actId="14100"/>
          <ac:spMkLst>
            <pc:docMk/>
            <pc:sldMk cId="3675081896" sldId="436"/>
            <ac:spMk id="4" creationId="{7042B518-001F-14D6-A1FA-D06318ED7B2F}"/>
          </ac:spMkLst>
        </pc:spChg>
        <pc:picChg chg="mod">
          <ac:chgData name="Samyuktha Sudhakaran(UST,IN)" userId="S::245106@ust.com::20d18b97-201a-4d0e-b6d2-189a2e62d98f" providerId="AD" clId="Web-{73F11342-77D6-4FA0-BA37-A3E7EF2E3658}" dt="2023-04-25T09:39:50.303" v="270" actId="1076"/>
          <ac:picMkLst>
            <pc:docMk/>
            <pc:sldMk cId="3675081896" sldId="436"/>
            <ac:picMk id="3" creationId="{045DA4CB-2191-7F17-309D-A8FCD7096A69}"/>
          </ac:picMkLst>
        </pc:picChg>
      </pc:sldChg>
      <pc:sldChg chg="modSp">
        <pc:chgData name="Samyuktha Sudhakaran(UST,IN)" userId="S::245106@ust.com::20d18b97-201a-4d0e-b6d2-189a2e62d98f" providerId="AD" clId="Web-{73F11342-77D6-4FA0-BA37-A3E7EF2E3658}" dt="2023-04-25T09:31:56.132" v="127" actId="14100"/>
        <pc:sldMkLst>
          <pc:docMk/>
          <pc:sldMk cId="1696494379" sldId="437"/>
        </pc:sldMkLst>
        <pc:spChg chg="mod">
          <ac:chgData name="Samyuktha Sudhakaran(UST,IN)" userId="S::245106@ust.com::20d18b97-201a-4d0e-b6d2-189a2e62d98f" providerId="AD" clId="Web-{73F11342-77D6-4FA0-BA37-A3E7EF2E3658}" dt="2023-04-25T09:31:56.132" v="127" actId="14100"/>
          <ac:spMkLst>
            <pc:docMk/>
            <pc:sldMk cId="1696494379" sldId="437"/>
            <ac:spMk id="4" creationId="{7042B518-001F-14D6-A1FA-D06318ED7B2F}"/>
          </ac:spMkLst>
        </pc:spChg>
      </pc:sldChg>
      <pc:sldChg chg="modSp del">
        <pc:chgData name="Samyuktha Sudhakaran(UST,IN)" userId="S::245106@ust.com::20d18b97-201a-4d0e-b6d2-189a2e62d98f" providerId="AD" clId="Web-{73F11342-77D6-4FA0-BA37-A3E7EF2E3658}" dt="2023-04-25T09:07:48.382" v="40"/>
        <pc:sldMkLst>
          <pc:docMk/>
          <pc:sldMk cId="2623629534" sldId="444"/>
        </pc:sldMkLst>
        <pc:spChg chg="mod">
          <ac:chgData name="Samyuktha Sudhakaran(UST,IN)" userId="S::245106@ust.com::20d18b97-201a-4d0e-b6d2-189a2e62d98f" providerId="AD" clId="Web-{73F11342-77D6-4FA0-BA37-A3E7EF2E3658}" dt="2023-04-25T08:59:49.241" v="9" actId="20577"/>
          <ac:spMkLst>
            <pc:docMk/>
            <pc:sldMk cId="2623629534" sldId="444"/>
            <ac:spMk id="2" creationId="{73C645FD-90D9-8D90-3D29-F6B63FCC7508}"/>
          </ac:spMkLst>
        </pc:spChg>
      </pc:sldChg>
      <pc:sldChg chg="modSp">
        <pc:chgData name="Samyuktha Sudhakaran(UST,IN)" userId="S::245106@ust.com::20d18b97-201a-4d0e-b6d2-189a2e62d98f" providerId="AD" clId="Web-{73F11342-77D6-4FA0-BA37-A3E7EF2E3658}" dt="2023-04-25T09:42:04.823" v="286" actId="20577"/>
        <pc:sldMkLst>
          <pc:docMk/>
          <pc:sldMk cId="1247842501" sldId="447"/>
        </pc:sldMkLst>
        <pc:spChg chg="mod">
          <ac:chgData name="Samyuktha Sudhakaran(UST,IN)" userId="S::245106@ust.com::20d18b97-201a-4d0e-b6d2-189a2e62d98f" providerId="AD" clId="Web-{73F11342-77D6-4FA0-BA37-A3E7EF2E3658}" dt="2023-04-25T09:42:04.823" v="286" actId="20577"/>
          <ac:spMkLst>
            <pc:docMk/>
            <pc:sldMk cId="1247842501" sldId="447"/>
            <ac:spMk id="3" creationId="{DC42815A-FE4A-D0ED-FE39-CB8E3C451A83}"/>
          </ac:spMkLst>
        </pc:spChg>
      </pc:sldChg>
      <pc:sldChg chg="modSp">
        <pc:chgData name="Samyuktha Sudhakaran(UST,IN)" userId="S::245106@ust.com::20d18b97-201a-4d0e-b6d2-189a2e62d98f" providerId="AD" clId="Web-{73F11342-77D6-4FA0-BA37-A3E7EF2E3658}" dt="2023-04-25T09:49:23.091" v="288" actId="20577"/>
        <pc:sldMkLst>
          <pc:docMk/>
          <pc:sldMk cId="2568868326" sldId="450"/>
        </pc:sldMkLst>
        <pc:spChg chg="mod">
          <ac:chgData name="Samyuktha Sudhakaran(UST,IN)" userId="S::245106@ust.com::20d18b97-201a-4d0e-b6d2-189a2e62d98f" providerId="AD" clId="Web-{73F11342-77D6-4FA0-BA37-A3E7EF2E3658}" dt="2023-04-25T09:49:23.091" v="288" actId="20577"/>
          <ac:spMkLst>
            <pc:docMk/>
            <pc:sldMk cId="2568868326" sldId="450"/>
            <ac:spMk id="3" creationId="{FC4297F0-B518-9CED-8ABF-8875210C6C21}"/>
          </ac:spMkLst>
        </pc:spChg>
      </pc:sldChg>
      <pc:sldChg chg="modSp">
        <pc:chgData name="Samyuktha Sudhakaran(UST,IN)" userId="S::245106@ust.com::20d18b97-201a-4d0e-b6d2-189a2e62d98f" providerId="AD" clId="Web-{73F11342-77D6-4FA0-BA37-A3E7EF2E3658}" dt="2023-04-25T09:15:10.381" v="80" actId="20577"/>
        <pc:sldMkLst>
          <pc:docMk/>
          <pc:sldMk cId="3962952328" sldId="453"/>
        </pc:sldMkLst>
        <pc:spChg chg="mod">
          <ac:chgData name="Samyuktha Sudhakaran(UST,IN)" userId="S::245106@ust.com::20d18b97-201a-4d0e-b6d2-189a2e62d98f" providerId="AD" clId="Web-{73F11342-77D6-4FA0-BA37-A3E7EF2E3658}" dt="2023-04-25T09:15:10.381" v="80" actId="20577"/>
          <ac:spMkLst>
            <pc:docMk/>
            <pc:sldMk cId="3962952328" sldId="453"/>
            <ac:spMk id="3" creationId="{E5C652DB-AC97-E1D6-EBB4-DBC73FE0A780}"/>
          </ac:spMkLst>
        </pc:spChg>
      </pc:sldChg>
      <pc:sldChg chg="del">
        <pc:chgData name="Samyuktha Sudhakaran(UST,IN)" userId="S::245106@ust.com::20d18b97-201a-4d0e-b6d2-189a2e62d98f" providerId="AD" clId="Web-{73F11342-77D6-4FA0-BA37-A3E7EF2E3658}" dt="2023-04-25T08:58:36.239" v="1"/>
        <pc:sldMkLst>
          <pc:docMk/>
          <pc:sldMk cId="2902643640" sldId="455"/>
        </pc:sldMkLst>
      </pc:sldChg>
      <pc:sldChg chg="del">
        <pc:chgData name="Samyuktha Sudhakaran(UST,IN)" userId="S::245106@ust.com::20d18b97-201a-4d0e-b6d2-189a2e62d98f" providerId="AD" clId="Web-{73F11342-77D6-4FA0-BA37-A3E7EF2E3658}" dt="2023-04-25T08:58:32.536" v="0"/>
        <pc:sldMkLst>
          <pc:docMk/>
          <pc:sldMk cId="267237008" sldId="457"/>
        </pc:sldMkLst>
      </pc:sldChg>
    </pc:docChg>
  </pc:docChgLst>
  <pc:docChgLst>
    <pc:chgData name="Migha Maria Joseph(UST,IN)" userId="S::245137@ust.com::bd4fcf81-3b12-476b-94f2-c6600c64fbf4" providerId="AD" clId="Web-{F0200DC6-DC8A-4234-BDAC-D6F091ED5F8A}"/>
    <pc:docChg chg="addSld delSld modSld">
      <pc:chgData name="Migha Maria Joseph(UST,IN)" userId="S::245137@ust.com::bd4fcf81-3b12-476b-94f2-c6600c64fbf4" providerId="AD" clId="Web-{F0200DC6-DC8A-4234-BDAC-D6F091ED5F8A}" dt="2023-04-25T09:44:25.148" v="249" actId="20577"/>
      <pc:docMkLst>
        <pc:docMk/>
      </pc:docMkLst>
      <pc:sldChg chg="modSp">
        <pc:chgData name="Migha Maria Joseph(UST,IN)" userId="S::245137@ust.com::bd4fcf81-3b12-476b-94f2-c6600c64fbf4" providerId="AD" clId="Web-{F0200DC6-DC8A-4234-BDAC-D6F091ED5F8A}" dt="2023-04-25T09:29:44.776" v="46" actId="20577"/>
        <pc:sldMkLst>
          <pc:docMk/>
          <pc:sldMk cId="1696494379" sldId="437"/>
        </pc:sldMkLst>
        <pc:spChg chg="mod">
          <ac:chgData name="Migha Maria Joseph(UST,IN)" userId="S::245137@ust.com::bd4fcf81-3b12-476b-94f2-c6600c64fbf4" providerId="AD" clId="Web-{F0200DC6-DC8A-4234-BDAC-D6F091ED5F8A}" dt="2023-04-25T09:29:44.776" v="46" actId="20577"/>
          <ac:spMkLst>
            <pc:docMk/>
            <pc:sldMk cId="1696494379" sldId="437"/>
            <ac:spMk id="4" creationId="{7042B518-001F-14D6-A1FA-D06318ED7B2F}"/>
          </ac:spMkLst>
        </pc:spChg>
      </pc:sldChg>
      <pc:sldChg chg="modSp">
        <pc:chgData name="Migha Maria Joseph(UST,IN)" userId="S::245137@ust.com::bd4fcf81-3b12-476b-94f2-c6600c64fbf4" providerId="AD" clId="Web-{F0200DC6-DC8A-4234-BDAC-D6F091ED5F8A}" dt="2023-04-25T09:36:22.820" v="132" actId="20577"/>
        <pc:sldMkLst>
          <pc:docMk/>
          <pc:sldMk cId="2568868326" sldId="450"/>
        </pc:sldMkLst>
        <pc:spChg chg="mod">
          <ac:chgData name="Migha Maria Joseph(UST,IN)" userId="S::245137@ust.com::bd4fcf81-3b12-476b-94f2-c6600c64fbf4" providerId="AD" clId="Web-{F0200DC6-DC8A-4234-BDAC-D6F091ED5F8A}" dt="2023-04-25T09:30:23.840" v="57" actId="20577"/>
          <ac:spMkLst>
            <pc:docMk/>
            <pc:sldMk cId="2568868326" sldId="450"/>
            <ac:spMk id="2" creationId="{58663332-E896-334E-25D6-123C3680AD3F}"/>
          </ac:spMkLst>
        </pc:spChg>
        <pc:spChg chg="mod">
          <ac:chgData name="Migha Maria Joseph(UST,IN)" userId="S::245137@ust.com::bd4fcf81-3b12-476b-94f2-c6600c64fbf4" providerId="AD" clId="Web-{F0200DC6-DC8A-4234-BDAC-D6F091ED5F8A}" dt="2023-04-25T09:36:22.820" v="132" actId="20577"/>
          <ac:spMkLst>
            <pc:docMk/>
            <pc:sldMk cId="2568868326" sldId="450"/>
            <ac:spMk id="3" creationId="{FC4297F0-B518-9CED-8ABF-8875210C6C21}"/>
          </ac:spMkLst>
        </pc:spChg>
      </pc:sldChg>
      <pc:sldChg chg="addSp modSp del">
        <pc:chgData name="Migha Maria Joseph(UST,IN)" userId="S::245137@ust.com::bd4fcf81-3b12-476b-94f2-c6600c64fbf4" providerId="AD" clId="Web-{F0200DC6-DC8A-4234-BDAC-D6F091ED5F8A}" dt="2023-04-25T09:33:00.017" v="70"/>
        <pc:sldMkLst>
          <pc:docMk/>
          <pc:sldMk cId="3950084537" sldId="451"/>
        </pc:sldMkLst>
        <pc:spChg chg="mod">
          <ac:chgData name="Migha Maria Joseph(UST,IN)" userId="S::245137@ust.com::bd4fcf81-3b12-476b-94f2-c6600c64fbf4" providerId="AD" clId="Web-{F0200DC6-DC8A-4234-BDAC-D6F091ED5F8A}" dt="2023-04-25T09:32:11.531" v="67" actId="20577"/>
          <ac:spMkLst>
            <pc:docMk/>
            <pc:sldMk cId="3950084537" sldId="451"/>
            <ac:spMk id="2" creationId="{A8B24D61-D597-2F6B-B6F1-A4A26C71B8BC}"/>
          </ac:spMkLst>
        </pc:spChg>
        <pc:spChg chg="add mod">
          <ac:chgData name="Migha Maria Joseph(UST,IN)" userId="S::245137@ust.com::bd4fcf81-3b12-476b-94f2-c6600c64fbf4" providerId="AD" clId="Web-{F0200DC6-DC8A-4234-BDAC-D6F091ED5F8A}" dt="2023-04-25T09:32:44.266" v="69"/>
          <ac:spMkLst>
            <pc:docMk/>
            <pc:sldMk cId="3950084537" sldId="451"/>
            <ac:spMk id="4" creationId="{BD2566DB-72ED-3450-5064-73B539376346}"/>
          </ac:spMkLst>
        </pc:spChg>
      </pc:sldChg>
      <pc:sldChg chg="modSp">
        <pc:chgData name="Migha Maria Joseph(UST,IN)" userId="S::245137@ust.com::bd4fcf81-3b12-476b-94f2-c6600c64fbf4" providerId="AD" clId="Web-{F0200DC6-DC8A-4234-BDAC-D6F091ED5F8A}" dt="2023-04-25T09:29:28.042" v="44" actId="20577"/>
        <pc:sldMkLst>
          <pc:docMk/>
          <pc:sldMk cId="3962952328" sldId="453"/>
        </pc:sldMkLst>
        <pc:spChg chg="mod">
          <ac:chgData name="Migha Maria Joseph(UST,IN)" userId="S::245137@ust.com::bd4fcf81-3b12-476b-94f2-c6600c64fbf4" providerId="AD" clId="Web-{F0200DC6-DC8A-4234-BDAC-D6F091ED5F8A}" dt="2023-04-25T09:29:28.042" v="44" actId="20577"/>
          <ac:spMkLst>
            <pc:docMk/>
            <pc:sldMk cId="3962952328" sldId="453"/>
            <ac:spMk id="3" creationId="{E5C652DB-AC97-E1D6-EBB4-DBC73FE0A780}"/>
          </ac:spMkLst>
        </pc:spChg>
      </pc:sldChg>
      <pc:sldChg chg="modSp new">
        <pc:chgData name="Migha Maria Joseph(UST,IN)" userId="S::245137@ust.com::bd4fcf81-3b12-476b-94f2-c6600c64fbf4" providerId="AD" clId="Web-{F0200DC6-DC8A-4234-BDAC-D6F091ED5F8A}" dt="2023-04-25T09:43:08.301" v="247" actId="20577"/>
        <pc:sldMkLst>
          <pc:docMk/>
          <pc:sldMk cId="3844351005" sldId="454"/>
        </pc:sldMkLst>
        <pc:spChg chg="mod">
          <ac:chgData name="Migha Maria Joseph(UST,IN)" userId="S::245137@ust.com::bd4fcf81-3b12-476b-94f2-c6600c64fbf4" providerId="AD" clId="Web-{F0200DC6-DC8A-4234-BDAC-D6F091ED5F8A}" dt="2023-04-25T09:35:04.865" v="108" actId="20577"/>
          <ac:spMkLst>
            <pc:docMk/>
            <pc:sldMk cId="3844351005" sldId="454"/>
            <ac:spMk id="2" creationId="{1A0C2EA5-1F1C-5110-278A-A5D106A14920}"/>
          </ac:spMkLst>
        </pc:spChg>
        <pc:spChg chg="mod">
          <ac:chgData name="Migha Maria Joseph(UST,IN)" userId="S::245137@ust.com::bd4fcf81-3b12-476b-94f2-c6600c64fbf4" providerId="AD" clId="Web-{F0200DC6-DC8A-4234-BDAC-D6F091ED5F8A}" dt="2023-04-25T09:43:08.301" v="247" actId="20577"/>
          <ac:spMkLst>
            <pc:docMk/>
            <pc:sldMk cId="3844351005" sldId="454"/>
            <ac:spMk id="3" creationId="{B0AD3920-2CFF-F34E-2C78-4466504BD51F}"/>
          </ac:spMkLst>
        </pc:spChg>
      </pc:sldChg>
      <pc:sldChg chg="modSp new del">
        <pc:chgData name="Migha Maria Joseph(UST,IN)" userId="S::245137@ust.com::bd4fcf81-3b12-476b-94f2-c6600c64fbf4" providerId="AD" clId="Web-{F0200DC6-DC8A-4234-BDAC-D6F091ED5F8A}" dt="2023-04-25T09:33:16.908" v="75"/>
        <pc:sldMkLst>
          <pc:docMk/>
          <pc:sldMk cId="4182063987" sldId="454"/>
        </pc:sldMkLst>
        <pc:spChg chg="mod">
          <ac:chgData name="Migha Maria Joseph(UST,IN)" userId="S::245137@ust.com::bd4fcf81-3b12-476b-94f2-c6600c64fbf4" providerId="AD" clId="Web-{F0200DC6-DC8A-4234-BDAC-D6F091ED5F8A}" dt="2023-04-25T09:33:14.627" v="74" actId="20577"/>
          <ac:spMkLst>
            <pc:docMk/>
            <pc:sldMk cId="4182063987" sldId="454"/>
            <ac:spMk id="3" creationId="{F7CDBC7C-1185-86EF-2E83-5A82E1199E5C}"/>
          </ac:spMkLst>
        </pc:spChg>
      </pc:sldChg>
      <pc:sldChg chg="modSp new">
        <pc:chgData name="Migha Maria Joseph(UST,IN)" userId="S::245137@ust.com::bd4fcf81-3b12-476b-94f2-c6600c64fbf4" providerId="AD" clId="Web-{F0200DC6-DC8A-4234-BDAC-D6F091ED5F8A}" dt="2023-04-25T09:44:25.148" v="249" actId="20577"/>
        <pc:sldMkLst>
          <pc:docMk/>
          <pc:sldMk cId="2470882711" sldId="455"/>
        </pc:sldMkLst>
        <pc:spChg chg="mod">
          <ac:chgData name="Migha Maria Joseph(UST,IN)" userId="S::245137@ust.com::bd4fcf81-3b12-476b-94f2-c6600c64fbf4" providerId="AD" clId="Web-{F0200DC6-DC8A-4234-BDAC-D6F091ED5F8A}" dt="2023-04-25T09:38:14.917" v="145" actId="20577"/>
          <ac:spMkLst>
            <pc:docMk/>
            <pc:sldMk cId="2470882711" sldId="455"/>
            <ac:spMk id="2" creationId="{06752FB6-E1C0-CE5C-CC12-A04F4C44E978}"/>
          </ac:spMkLst>
        </pc:spChg>
        <pc:spChg chg="mod">
          <ac:chgData name="Migha Maria Joseph(UST,IN)" userId="S::245137@ust.com::bd4fcf81-3b12-476b-94f2-c6600c64fbf4" providerId="AD" clId="Web-{F0200DC6-DC8A-4234-BDAC-D6F091ED5F8A}" dt="2023-04-25T09:44:25.148" v="249" actId="20577"/>
          <ac:spMkLst>
            <pc:docMk/>
            <pc:sldMk cId="2470882711" sldId="455"/>
            <ac:spMk id="3" creationId="{12CB9599-D7C6-DA39-5778-58EC7408E87F}"/>
          </ac:spMkLst>
        </pc:spChg>
      </pc:sldChg>
    </pc:docChg>
  </pc:docChgLst>
  <pc:docChgLst>
    <pc:chgData name="Kevin Jolly Kodiyan(UST,IN)" userId="S::245118@ust.com::64e2c207-6f6c-4b12-b067-0de827879593" providerId="AD" clId="Web-{AB5C4F11-B2F2-4370-B0C3-88297EC3313B}"/>
    <pc:docChg chg="modSld">
      <pc:chgData name="Kevin Jolly Kodiyan(UST,IN)" userId="S::245118@ust.com::64e2c207-6f6c-4b12-b067-0de827879593" providerId="AD" clId="Web-{AB5C4F11-B2F2-4370-B0C3-88297EC3313B}" dt="2023-04-25T09:45:58.019" v="46" actId="14100"/>
      <pc:docMkLst>
        <pc:docMk/>
      </pc:docMkLst>
      <pc:sldChg chg="modSp">
        <pc:chgData name="Kevin Jolly Kodiyan(UST,IN)" userId="S::245118@ust.com::64e2c207-6f6c-4b12-b067-0de827879593" providerId="AD" clId="Web-{AB5C4F11-B2F2-4370-B0C3-88297EC3313B}" dt="2023-04-25T09:40:06.122" v="3" actId="20577"/>
        <pc:sldMkLst>
          <pc:docMk/>
          <pc:sldMk cId="1615313149" sldId="446"/>
        </pc:sldMkLst>
        <pc:spChg chg="mod">
          <ac:chgData name="Kevin Jolly Kodiyan(UST,IN)" userId="S::245118@ust.com::64e2c207-6f6c-4b12-b067-0de827879593" providerId="AD" clId="Web-{AB5C4F11-B2F2-4370-B0C3-88297EC3313B}" dt="2023-04-25T09:40:06.122" v="3" actId="20577"/>
          <ac:spMkLst>
            <pc:docMk/>
            <pc:sldMk cId="1615313149" sldId="446"/>
            <ac:spMk id="3" creationId="{18BACB6B-32AA-E778-8930-2D92999B7036}"/>
          </ac:spMkLst>
        </pc:spChg>
      </pc:sldChg>
      <pc:sldChg chg="modSp">
        <pc:chgData name="Kevin Jolly Kodiyan(UST,IN)" userId="S::245118@ust.com::64e2c207-6f6c-4b12-b067-0de827879593" providerId="AD" clId="Web-{AB5C4F11-B2F2-4370-B0C3-88297EC3313B}" dt="2023-04-25T09:45:58.019" v="46" actId="14100"/>
        <pc:sldMkLst>
          <pc:docMk/>
          <pc:sldMk cId="3844351005" sldId="454"/>
        </pc:sldMkLst>
        <pc:spChg chg="mod">
          <ac:chgData name="Kevin Jolly Kodiyan(UST,IN)" userId="S::245118@ust.com::64e2c207-6f6c-4b12-b067-0de827879593" providerId="AD" clId="Web-{AB5C4F11-B2F2-4370-B0C3-88297EC3313B}" dt="2023-04-25T09:45:58.019" v="46" actId="14100"/>
          <ac:spMkLst>
            <pc:docMk/>
            <pc:sldMk cId="3844351005" sldId="454"/>
            <ac:spMk id="3" creationId="{B0AD3920-2CFF-F34E-2C78-4466504BD51F}"/>
          </ac:spMkLst>
        </pc:spChg>
      </pc:sldChg>
      <pc:sldChg chg="modSp">
        <pc:chgData name="Kevin Jolly Kodiyan(UST,IN)" userId="S::245118@ust.com::64e2c207-6f6c-4b12-b067-0de827879593" providerId="AD" clId="Web-{AB5C4F11-B2F2-4370-B0C3-88297EC3313B}" dt="2023-04-25T09:44:07.080" v="44" actId="20577"/>
        <pc:sldMkLst>
          <pc:docMk/>
          <pc:sldMk cId="2470882711" sldId="455"/>
        </pc:sldMkLst>
        <pc:spChg chg="mod">
          <ac:chgData name="Kevin Jolly Kodiyan(UST,IN)" userId="S::245118@ust.com::64e2c207-6f6c-4b12-b067-0de827879593" providerId="AD" clId="Web-{AB5C4F11-B2F2-4370-B0C3-88297EC3313B}" dt="2023-04-25T09:44:07.080" v="44" actId="20577"/>
          <ac:spMkLst>
            <pc:docMk/>
            <pc:sldMk cId="2470882711" sldId="455"/>
            <ac:spMk id="3" creationId="{12CB9599-D7C6-DA39-5778-58EC7408E87F}"/>
          </ac:spMkLst>
        </pc:spChg>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Finla Nettikadanandrew(UST,IN)" userId="S::245242@ust.com::ee4d4166-0e12-4424-927f-404ff3bf5697" providerId="AD" clId="Web-{4807B34F-3B31-461E-9D16-192F2306705A}"/>
    <pc:docChg chg="modSld">
      <pc:chgData name="Finla Nettikadanandrew(UST,IN)" userId="S::245242@ust.com::ee4d4166-0e12-4424-927f-404ff3bf5697" providerId="AD" clId="Web-{4807B34F-3B31-461E-9D16-192F2306705A}" dt="2023-04-25T09:08:39.473" v="5" actId="20577"/>
      <pc:docMkLst>
        <pc:docMk/>
      </pc:docMkLst>
      <pc:sldChg chg="modSp">
        <pc:chgData name="Finla Nettikadanandrew(UST,IN)" userId="S::245242@ust.com::ee4d4166-0e12-4424-927f-404ff3bf5697" providerId="AD" clId="Web-{4807B34F-3B31-461E-9D16-192F2306705A}" dt="2023-04-25T09:08:39.473" v="5" actId="20577"/>
        <pc:sldMkLst>
          <pc:docMk/>
          <pc:sldMk cId="1247842501" sldId="447"/>
        </pc:sldMkLst>
        <pc:spChg chg="mod">
          <ac:chgData name="Finla Nettikadanandrew(UST,IN)" userId="S::245242@ust.com::ee4d4166-0e12-4424-927f-404ff3bf5697" providerId="AD" clId="Web-{4807B34F-3B31-461E-9D16-192F2306705A}" dt="2023-04-25T09:08:39.473" v="5" actId="20577"/>
          <ac:spMkLst>
            <pc:docMk/>
            <pc:sldMk cId="1247842501" sldId="447"/>
            <ac:spMk id="3" creationId="{DC42815A-FE4A-D0ED-FE39-CB8E3C451A83}"/>
          </ac:spMkLst>
        </pc:spChg>
      </pc:sld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CB794338-462C-40F9-8868-4EFD90AB92A7}"/>
    <pc:docChg chg="addSld modSld">
      <pc:chgData name="Finla Nettikadanandrew(UST,IN)" userId="S::245242@ust.com::ee4d4166-0e12-4424-927f-404ff3bf5697" providerId="AD" clId="Web-{CB794338-462C-40F9-8868-4EFD90AB92A7}" dt="2023-04-25T12:26:42.273" v="112" actId="20577"/>
      <pc:docMkLst>
        <pc:docMk/>
      </pc:docMkLst>
      <pc:sldChg chg="modSp">
        <pc:chgData name="Finla Nettikadanandrew(UST,IN)" userId="S::245242@ust.com::ee4d4166-0e12-4424-927f-404ff3bf5697" providerId="AD" clId="Web-{CB794338-462C-40F9-8868-4EFD90AB92A7}" dt="2023-04-25T12:26:42.273" v="112" actId="20577"/>
        <pc:sldMkLst>
          <pc:docMk/>
          <pc:sldMk cId="1696494379" sldId="437"/>
        </pc:sldMkLst>
        <pc:spChg chg="mod">
          <ac:chgData name="Finla Nettikadanandrew(UST,IN)" userId="S::245242@ust.com::ee4d4166-0e12-4424-927f-404ff3bf5697" providerId="AD" clId="Web-{CB794338-462C-40F9-8868-4EFD90AB92A7}" dt="2023-04-25T12:26:42.273" v="112" actId="20577"/>
          <ac:spMkLst>
            <pc:docMk/>
            <pc:sldMk cId="1696494379" sldId="437"/>
            <ac:spMk id="4" creationId="{7042B518-001F-14D6-A1FA-D06318ED7B2F}"/>
          </ac:spMkLst>
        </pc:spChg>
      </pc:sldChg>
      <pc:sldChg chg="modSp">
        <pc:chgData name="Finla Nettikadanandrew(UST,IN)" userId="S::245242@ust.com::ee4d4166-0e12-4424-927f-404ff3bf5697" providerId="AD" clId="Web-{CB794338-462C-40F9-8868-4EFD90AB92A7}" dt="2023-04-25T12:18:30.024" v="53" actId="20577"/>
        <pc:sldMkLst>
          <pc:docMk/>
          <pc:sldMk cId="3962952328" sldId="453"/>
        </pc:sldMkLst>
        <pc:spChg chg="mod">
          <ac:chgData name="Finla Nettikadanandrew(UST,IN)" userId="S::245242@ust.com::ee4d4166-0e12-4424-927f-404ff3bf5697" providerId="AD" clId="Web-{CB794338-462C-40F9-8868-4EFD90AB92A7}" dt="2023-04-25T12:18:30.024" v="53" actId="20577"/>
          <ac:spMkLst>
            <pc:docMk/>
            <pc:sldMk cId="3962952328" sldId="453"/>
            <ac:spMk id="3" creationId="{E5C652DB-AC97-E1D6-EBB4-DBC73FE0A780}"/>
          </ac:spMkLst>
        </pc:spChg>
      </pc:sldChg>
      <pc:sldChg chg="modSp new">
        <pc:chgData name="Finla Nettikadanandrew(UST,IN)" userId="S::245242@ust.com::ee4d4166-0e12-4424-927f-404ff3bf5697" providerId="AD" clId="Web-{CB794338-462C-40F9-8868-4EFD90AB92A7}" dt="2023-04-25T12:14:17.423" v="15" actId="20577"/>
        <pc:sldMkLst>
          <pc:docMk/>
          <pc:sldMk cId="1129871929" sldId="476"/>
        </pc:sldMkLst>
        <pc:spChg chg="mod">
          <ac:chgData name="Finla Nettikadanandrew(UST,IN)" userId="S::245242@ust.com::ee4d4166-0e12-4424-927f-404ff3bf5697" providerId="AD" clId="Web-{CB794338-462C-40F9-8868-4EFD90AB92A7}" dt="2023-04-25T12:13:58.298" v="13" actId="20577"/>
          <ac:spMkLst>
            <pc:docMk/>
            <pc:sldMk cId="1129871929" sldId="476"/>
            <ac:spMk id="2" creationId="{6678BF2D-4361-4FBA-0124-18A3646985EC}"/>
          </ac:spMkLst>
        </pc:spChg>
        <pc:spChg chg="mod">
          <ac:chgData name="Finla Nettikadanandrew(UST,IN)" userId="S::245242@ust.com::ee4d4166-0e12-4424-927f-404ff3bf5697" providerId="AD" clId="Web-{CB794338-462C-40F9-8868-4EFD90AB92A7}" dt="2023-04-25T12:14:17.423" v="15" actId="20577"/>
          <ac:spMkLst>
            <pc:docMk/>
            <pc:sldMk cId="1129871929" sldId="476"/>
            <ac:spMk id="3" creationId="{264E211D-40D7-89A2-5E86-853E23E95759}"/>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5/27/2023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5/27/2023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endParaRPr lang="en-US" dirty="0">
              <a:cs typeface="Arial"/>
            </a:endParaRP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a:cs typeface="Calibri"/>
              </a:rPr>
              <a:t>Submitted by sigma warriors</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8968-C793-004A-BB4B-93627C48DFD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3DD4B0A4-0B57-97CB-D04A-904F70D9CD5E}"/>
              </a:ext>
            </a:extLst>
          </p:cNvPr>
          <p:cNvSpPr>
            <a:spLocks noGrp="1"/>
          </p:cNvSpPr>
          <p:nvPr>
            <p:ph sz="half" idx="1"/>
          </p:nvPr>
        </p:nvSpPr>
        <p:spPr>
          <a:xfrm>
            <a:off x="365760" y="1610265"/>
            <a:ext cx="5425440" cy="4470495"/>
          </a:xfrm>
        </p:spPr>
        <p:txBody>
          <a:bodyPr vert="horz" lIns="0" tIns="0" rIns="0" bIns="0" spcCol="301752" rtlCol="0" anchor="t">
            <a:normAutofit/>
          </a:bodyPr>
          <a:lstStyle/>
          <a:p>
            <a:pPr marL="0" indent="0" algn="just">
              <a:buNone/>
            </a:pPr>
            <a:r>
              <a:rPr lang="en-US" sz="2200">
                <a:solidFill>
                  <a:srgbClr val="273239"/>
                </a:solidFill>
              </a:rPr>
              <a:t>11. Directed Acyclic Graph</a:t>
            </a:r>
            <a:endParaRPr lang="en-US" sz="2200">
              <a:cs typeface="Arial"/>
            </a:endParaRPr>
          </a:p>
          <a:p>
            <a:pPr marL="0" indent="0" algn="just">
              <a:buNone/>
            </a:pPr>
            <a:r>
              <a:rPr lang="en-US" sz="2200">
                <a:solidFill>
                  <a:srgbClr val="273239"/>
                </a:solidFill>
                <a:ea typeface="+mn-lt"/>
                <a:cs typeface="+mn-lt"/>
              </a:rPr>
              <a:t>       A Directed Graph that does not contain any cycle. </a:t>
            </a:r>
            <a:endParaRPr lang="en-US" sz="2200">
              <a:cs typeface="Arial"/>
            </a:endParaRPr>
          </a:p>
          <a:p>
            <a:pPr marL="0" indent="0" algn="just">
              <a:buNone/>
            </a:pPr>
            <a:r>
              <a:rPr lang="en-US" sz="2200">
                <a:solidFill>
                  <a:srgbClr val="273239"/>
                </a:solidFill>
              </a:rPr>
              <a:t>12. Bipartite Graph</a:t>
            </a:r>
            <a:endParaRPr lang="en-US" sz="2200">
              <a:cs typeface="Arial"/>
            </a:endParaRPr>
          </a:p>
          <a:p>
            <a:pPr marL="0" indent="0" algn="just">
              <a:buNone/>
            </a:pPr>
            <a:r>
              <a:rPr lang="en-US" sz="2200">
                <a:solidFill>
                  <a:srgbClr val="273239"/>
                </a:solidFill>
                <a:ea typeface="+mn-lt"/>
                <a:cs typeface="+mn-lt"/>
              </a:rPr>
              <a:t>       A graph in which vertex can be divided into two sets such that vertex  in each set does not contain any edge between them</a:t>
            </a:r>
            <a:r>
              <a:rPr lang="en-US" sz="1300">
                <a:solidFill>
                  <a:srgbClr val="273239"/>
                </a:solidFill>
                <a:ea typeface="+mn-lt"/>
                <a:cs typeface="+mn-lt"/>
              </a:rPr>
              <a:t>.</a:t>
            </a:r>
            <a:endParaRPr lang="en-US">
              <a:cs typeface="Arial"/>
            </a:endParaRPr>
          </a:p>
          <a:p>
            <a:endParaRPr lang="en-US">
              <a:cs typeface="Arial"/>
            </a:endParaRPr>
          </a:p>
        </p:txBody>
      </p:sp>
      <p:pic>
        <p:nvPicPr>
          <p:cNvPr id="5" name="Picture 5" descr="Diagram&#10;&#10;Description automatically generated">
            <a:extLst>
              <a:ext uri="{FF2B5EF4-FFF2-40B4-BE49-F238E27FC236}">
                <a16:creationId xmlns:a16="http://schemas.microsoft.com/office/drawing/2014/main" id="{0D904A43-F0A4-BEAA-B271-C1D2C8E67F6B}"/>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40675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8968-C793-004A-BB4B-93627C48DFD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3DD4B0A4-0B57-97CB-D04A-904F70D9CD5E}"/>
              </a:ext>
            </a:extLst>
          </p:cNvPr>
          <p:cNvSpPr>
            <a:spLocks noGrp="1"/>
          </p:cNvSpPr>
          <p:nvPr>
            <p:ph sz="half" idx="1"/>
          </p:nvPr>
        </p:nvSpPr>
        <p:spPr>
          <a:xfrm>
            <a:off x="365760" y="1610265"/>
            <a:ext cx="5425440" cy="4470495"/>
          </a:xfrm>
        </p:spPr>
        <p:txBody>
          <a:bodyPr vert="horz" lIns="0" tIns="0" rIns="0" bIns="0" spcCol="301752" rtlCol="0" anchor="t">
            <a:normAutofit/>
          </a:bodyPr>
          <a:lstStyle/>
          <a:p>
            <a:pPr marL="0" indent="0" algn="just">
              <a:buNone/>
            </a:pPr>
            <a:r>
              <a:rPr lang="en-US" sz="2200">
                <a:solidFill>
                  <a:srgbClr val="231F20"/>
                </a:solidFill>
                <a:cs typeface="Arial"/>
              </a:rPr>
              <a:t>13. Weighted Graph</a:t>
            </a:r>
            <a:endParaRPr lang="en-US"/>
          </a:p>
          <a:p>
            <a:pPr marL="285750" indent="-285750" algn="just">
              <a:buFont typeface="Arial,Sans-Serif"/>
              <a:buChar char="•"/>
            </a:pPr>
            <a:r>
              <a:rPr lang="en-US" sz="2200" b="1">
                <a:solidFill>
                  <a:srgbClr val="231F20"/>
                </a:solidFill>
                <a:cs typeface="Arial"/>
              </a:rPr>
              <a:t> </a:t>
            </a:r>
            <a:r>
              <a:rPr lang="en-US" sz="2200">
                <a:solidFill>
                  <a:srgbClr val="231F20"/>
                </a:solidFill>
                <a:cs typeface="Arial"/>
              </a:rPr>
              <a:t>A graph in which the edges are already specified with suitable weight is known as a weighted graph. </a:t>
            </a:r>
          </a:p>
          <a:p>
            <a:pPr marL="285750" indent="-285750" algn="just">
              <a:buFont typeface="Arial,Sans-Serif"/>
              <a:buChar char="•"/>
            </a:pPr>
            <a:r>
              <a:rPr lang="en-US" sz="2200">
                <a:solidFill>
                  <a:srgbClr val="231F20"/>
                </a:solidFill>
                <a:cs typeface="Arial"/>
              </a:rPr>
              <a:t> Weighted graphs can be further classified as directed weighted graphs and undirected weighted graphs. </a:t>
            </a:r>
          </a:p>
          <a:p>
            <a:pPr marL="0" indent="0">
              <a:buNone/>
            </a:pPr>
            <a:endParaRPr lang="en-US" sz="2200">
              <a:solidFill>
                <a:srgbClr val="273239"/>
              </a:solidFill>
              <a:cs typeface="Arial"/>
            </a:endParaRPr>
          </a:p>
          <a:p>
            <a:endParaRPr lang="en-US">
              <a:cs typeface="Arial"/>
            </a:endParaRPr>
          </a:p>
        </p:txBody>
      </p:sp>
      <p:pic>
        <p:nvPicPr>
          <p:cNvPr id="11" name="Picture 5" descr="Diagram&#10;&#10;Description automatically generated">
            <a:extLst>
              <a:ext uri="{FF2B5EF4-FFF2-40B4-BE49-F238E27FC236}">
                <a16:creationId xmlns:a16="http://schemas.microsoft.com/office/drawing/2014/main" id="{11AC32CD-EA9F-2C23-E8C9-CA3B91DC1891}"/>
              </a:ext>
            </a:extLst>
          </p:cNvPr>
          <p:cNvPicPr>
            <a:picLocks noChangeAspect="1"/>
          </p:cNvPicPr>
          <p:nvPr/>
        </p:nvPicPr>
        <p:blipFill>
          <a:blip r:embed="rId2"/>
          <a:stretch>
            <a:fillRect/>
          </a:stretch>
        </p:blipFill>
        <p:spPr>
          <a:xfrm>
            <a:off x="6245352" y="2265988"/>
            <a:ext cx="5577840" cy="3377584"/>
          </a:xfrm>
          <a:prstGeom prst="rect">
            <a:avLst/>
          </a:prstGeom>
          <a:noFill/>
        </p:spPr>
      </p:pic>
    </p:spTree>
    <p:extLst>
      <p:ext uri="{BB962C8B-B14F-4D97-AF65-F5344CB8AC3E}">
        <p14:creationId xmlns:p14="http://schemas.microsoft.com/office/powerpoint/2010/main" val="56416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55F2-A9EA-EC27-7345-35C6C431984C}"/>
              </a:ext>
            </a:extLst>
          </p:cNvPr>
          <p:cNvSpPr>
            <a:spLocks noGrp="1"/>
          </p:cNvSpPr>
          <p:nvPr>
            <p:ph type="title"/>
          </p:nvPr>
        </p:nvSpPr>
        <p:spPr>
          <a:xfrm>
            <a:off x="365760" y="365760"/>
            <a:ext cx="4527516" cy="914400"/>
          </a:xfrm>
        </p:spPr>
        <p:txBody>
          <a:bodyPr anchor="t">
            <a:normAutofit/>
          </a:bodyPr>
          <a:lstStyle/>
          <a:p>
            <a:r>
              <a:rPr lang="en-US"/>
              <a:t>Graphs- Representation</a:t>
            </a:r>
          </a:p>
          <a:p>
            <a:endParaRPr lang="en-US"/>
          </a:p>
        </p:txBody>
      </p:sp>
      <p:pic>
        <p:nvPicPr>
          <p:cNvPr id="4" name="Picture 4" descr="Diagram&#10;&#10;Description automatically generated">
            <a:extLst>
              <a:ext uri="{FF2B5EF4-FFF2-40B4-BE49-F238E27FC236}">
                <a16:creationId xmlns:a16="http://schemas.microsoft.com/office/drawing/2014/main" id="{F7C9AA96-3975-B3AE-65E1-D2C81FD52C5C}"/>
              </a:ext>
            </a:extLst>
          </p:cNvPr>
          <p:cNvPicPr>
            <a:picLocks noChangeAspect="1"/>
          </p:cNvPicPr>
          <p:nvPr/>
        </p:nvPicPr>
        <p:blipFill>
          <a:blip r:embed="rId2"/>
          <a:stretch>
            <a:fillRect/>
          </a:stretch>
        </p:blipFill>
        <p:spPr>
          <a:xfrm>
            <a:off x="5461686" y="574775"/>
            <a:ext cx="6176133" cy="4139142"/>
          </a:xfrm>
          <a:prstGeom prst="rect">
            <a:avLst/>
          </a:prstGeom>
          <a:noFill/>
        </p:spPr>
      </p:pic>
      <p:sp>
        <p:nvSpPr>
          <p:cNvPr id="3" name="Content Placeholder 2">
            <a:extLst>
              <a:ext uri="{FF2B5EF4-FFF2-40B4-BE49-F238E27FC236}">
                <a16:creationId xmlns:a16="http://schemas.microsoft.com/office/drawing/2014/main" id="{11FBDDEB-B7E3-025C-8FB6-AB608AC814B1}"/>
              </a:ext>
            </a:extLst>
          </p:cNvPr>
          <p:cNvSpPr>
            <a:spLocks noGrp="1"/>
          </p:cNvSpPr>
          <p:nvPr>
            <p:ph sz="quarter" idx="14"/>
          </p:nvPr>
        </p:nvSpPr>
        <p:spPr>
          <a:xfrm>
            <a:off x="365759" y="1829549"/>
            <a:ext cx="4943152" cy="3999471"/>
          </a:xfrm>
        </p:spPr>
        <p:txBody>
          <a:bodyPr vert="horz" lIns="0" tIns="0" rIns="0" bIns="0" numCol="2" spcCol="941832" rtlCol="0" anchor="t">
            <a:normAutofit/>
          </a:bodyPr>
          <a:lstStyle/>
          <a:p>
            <a:pPr marL="342900" indent="-342900" algn="just">
              <a:buAutoNum type="arabicPeriod"/>
            </a:pPr>
            <a:r>
              <a:rPr lang="en-US" sz="1800" b="1" u="sng">
                <a:latin typeface="Calibri"/>
                <a:cs typeface="Calibri"/>
              </a:rPr>
              <a:t>Adjacency Matrix</a:t>
            </a:r>
            <a:endParaRPr lang="en-US" sz="1800" b="1">
              <a:latin typeface="Calibri"/>
              <a:cs typeface="Calibri"/>
            </a:endParaRPr>
          </a:p>
          <a:p>
            <a:pPr algn="just"/>
            <a:r>
              <a:rPr lang="en-US" sz="1800">
                <a:latin typeface="Calibri"/>
                <a:cs typeface="Calibri"/>
              </a:rPr>
              <a:t>Graph is stored in the form of the 2D matrix where rows and columns denote vertices.</a:t>
            </a:r>
          </a:p>
          <a:p>
            <a:pPr algn="just"/>
            <a:r>
              <a:rPr lang="en-US" sz="1800">
                <a:latin typeface="Calibri"/>
                <a:cs typeface="Calibri"/>
              </a:rPr>
              <a:t> Each entry in the matrix represents the weight of the edge between those vertices.</a:t>
            </a:r>
            <a:r>
              <a:rPr lang="en-US"/>
              <a:t> </a:t>
            </a:r>
            <a:endParaRPr lang="en-US">
              <a:cs typeface="Arial"/>
            </a:endParaRPr>
          </a:p>
          <a:p>
            <a:endParaRPr lang="en-US"/>
          </a:p>
        </p:txBody>
      </p:sp>
    </p:spTree>
    <p:extLst>
      <p:ext uri="{BB962C8B-B14F-4D97-AF65-F5344CB8AC3E}">
        <p14:creationId xmlns:p14="http://schemas.microsoft.com/office/powerpoint/2010/main" val="40466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FB16-9E76-5966-74A4-1C5088F48279}"/>
              </a:ext>
            </a:extLst>
          </p:cNvPr>
          <p:cNvSpPr>
            <a:spLocks noGrp="1"/>
          </p:cNvSpPr>
          <p:nvPr>
            <p:ph type="title"/>
          </p:nvPr>
        </p:nvSpPr>
        <p:spPr>
          <a:xfrm>
            <a:off x="365760" y="365760"/>
            <a:ext cx="4527516" cy="914400"/>
          </a:xfrm>
        </p:spPr>
        <p:txBody>
          <a:bodyPr anchor="t">
            <a:normAutofit/>
          </a:bodyPr>
          <a:lstStyle/>
          <a:p>
            <a:r>
              <a:rPr lang="en-US"/>
              <a:t>Graphs- Representation</a:t>
            </a:r>
          </a:p>
        </p:txBody>
      </p:sp>
      <p:pic>
        <p:nvPicPr>
          <p:cNvPr id="8" name="Picture 8" descr="A picture containing text, clock&#10;&#10;Description automatically generated">
            <a:extLst>
              <a:ext uri="{FF2B5EF4-FFF2-40B4-BE49-F238E27FC236}">
                <a16:creationId xmlns:a16="http://schemas.microsoft.com/office/drawing/2014/main" id="{6337B1BD-119F-9687-D750-06DA72EF4BA1}"/>
              </a:ext>
            </a:extLst>
          </p:cNvPr>
          <p:cNvPicPr>
            <a:picLocks noGrp="1" noChangeAspect="1"/>
          </p:cNvPicPr>
          <p:nvPr>
            <p:ph type="pic" sz="quarter" idx="16"/>
          </p:nvPr>
        </p:nvPicPr>
        <p:blipFill>
          <a:blip r:embed="rId2"/>
          <a:stretch/>
        </p:blipFill>
        <p:spPr>
          <a:xfrm>
            <a:off x="5461686" y="574775"/>
            <a:ext cx="6730314" cy="4139142"/>
          </a:xfrm>
          <a:noFill/>
        </p:spPr>
      </p:pic>
      <p:sp>
        <p:nvSpPr>
          <p:cNvPr id="7" name="Content Placeholder 6">
            <a:extLst>
              <a:ext uri="{FF2B5EF4-FFF2-40B4-BE49-F238E27FC236}">
                <a16:creationId xmlns:a16="http://schemas.microsoft.com/office/drawing/2014/main" id="{8071E932-6C22-1588-50CF-18F2C6E0A672}"/>
              </a:ext>
            </a:extLst>
          </p:cNvPr>
          <p:cNvSpPr>
            <a:spLocks noGrp="1"/>
          </p:cNvSpPr>
          <p:nvPr>
            <p:ph sz="quarter" idx="14"/>
          </p:nvPr>
        </p:nvSpPr>
        <p:spPr>
          <a:xfrm>
            <a:off x="365759" y="1594022"/>
            <a:ext cx="4527516" cy="4151870"/>
          </a:xfrm>
        </p:spPr>
        <p:txBody>
          <a:bodyPr vert="horz" lIns="0" tIns="0" rIns="0" bIns="0" spcCol="301752" rtlCol="0" anchor="t">
            <a:normAutofit/>
          </a:bodyPr>
          <a:lstStyle/>
          <a:p>
            <a:pPr marL="0" indent="0">
              <a:buNone/>
            </a:pPr>
            <a:r>
              <a:rPr lang="en-US" sz="2200"/>
              <a:t> 2. </a:t>
            </a:r>
            <a:r>
              <a:rPr lang="en-US" sz="2200" b="1" u="sng"/>
              <a:t> Adjacency List</a:t>
            </a:r>
            <a:endParaRPr lang="en-US" sz="2200" b="1">
              <a:cs typeface="Arial"/>
            </a:endParaRPr>
          </a:p>
          <a:p>
            <a:pPr algn="just"/>
            <a:r>
              <a:rPr lang="en-US" sz="2200"/>
              <a:t>Graph is represented as a collection of linked lists. </a:t>
            </a:r>
            <a:endParaRPr lang="en-US" sz="2200">
              <a:cs typeface="Arial"/>
            </a:endParaRPr>
          </a:p>
          <a:p>
            <a:pPr algn="just"/>
            <a:r>
              <a:rPr lang="en-US" sz="2200"/>
              <a:t>There is an array of pointer which points to the edges connected to that vertex. </a:t>
            </a:r>
            <a:endParaRPr lang="en-US" sz="2200">
              <a:cs typeface="Arial"/>
            </a:endParaRPr>
          </a:p>
          <a:p>
            <a:endParaRPr lang="en-US"/>
          </a:p>
        </p:txBody>
      </p:sp>
    </p:spTree>
    <p:extLst>
      <p:ext uri="{BB962C8B-B14F-4D97-AF65-F5344CB8AC3E}">
        <p14:creationId xmlns:p14="http://schemas.microsoft.com/office/powerpoint/2010/main" val="200382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B04-E186-D214-40F9-A8045B1FE2D7}"/>
              </a:ext>
            </a:extLst>
          </p:cNvPr>
          <p:cNvSpPr>
            <a:spLocks noGrp="1"/>
          </p:cNvSpPr>
          <p:nvPr>
            <p:ph type="title"/>
          </p:nvPr>
        </p:nvSpPr>
        <p:spPr/>
        <p:txBody>
          <a:bodyPr/>
          <a:lstStyle/>
          <a:p>
            <a:r>
              <a:rPr lang="en-US">
                <a:cs typeface="Arial"/>
              </a:rPr>
              <a:t>Graph-Approaches</a:t>
            </a:r>
            <a:endParaRPr lang="en-US"/>
          </a:p>
        </p:txBody>
      </p:sp>
      <p:sp>
        <p:nvSpPr>
          <p:cNvPr id="3" name="Content Placeholder 2">
            <a:extLst>
              <a:ext uri="{FF2B5EF4-FFF2-40B4-BE49-F238E27FC236}">
                <a16:creationId xmlns:a16="http://schemas.microsoft.com/office/drawing/2014/main" id="{A903941F-4F28-8BF6-BA11-2767C6E0FAEF}"/>
              </a:ext>
            </a:extLst>
          </p:cNvPr>
          <p:cNvSpPr>
            <a:spLocks noGrp="1"/>
          </p:cNvSpPr>
          <p:nvPr>
            <p:ph idx="1"/>
          </p:nvPr>
        </p:nvSpPr>
        <p:spPr>
          <a:xfrm>
            <a:off x="365760" y="1524000"/>
            <a:ext cx="8503920" cy="4251960"/>
          </a:xfrm>
        </p:spPr>
        <p:txBody>
          <a:bodyPr vert="horz" lIns="0" tIns="0" rIns="0" bIns="0" spcCol="301752" rtlCol="0" anchor="t">
            <a:normAutofit/>
          </a:bodyPr>
          <a:lstStyle/>
          <a:p>
            <a:pPr marL="0" indent="0">
              <a:buNone/>
            </a:pPr>
            <a:r>
              <a:rPr lang="en-US" sz="2200">
                <a:latin typeface="Calibri"/>
                <a:ea typeface="+mn-lt"/>
                <a:cs typeface="+mn-lt"/>
              </a:rPr>
              <a:t>Graph approaches can be applied in different ways, depending on the problem at hand. Some common graph-based algorithms and techniques include:</a:t>
            </a:r>
            <a:endParaRPr lang="en-US" sz="2200">
              <a:latin typeface="Calibri"/>
              <a:cs typeface="Arial"/>
            </a:endParaRPr>
          </a:p>
          <a:p>
            <a:endParaRPr lang="en-US" sz="2200">
              <a:latin typeface="Calibri"/>
              <a:cs typeface="Calibri"/>
            </a:endParaRPr>
          </a:p>
          <a:p>
            <a:r>
              <a:rPr lang="en-US" sz="2200" b="1">
                <a:latin typeface="Calibri"/>
                <a:ea typeface="+mn-lt"/>
                <a:cs typeface="+mn-lt"/>
              </a:rPr>
              <a:t>Graph traversal algorithms</a:t>
            </a:r>
            <a:r>
              <a:rPr lang="en-US" sz="2200">
                <a:latin typeface="Calibri"/>
                <a:ea typeface="+mn-lt"/>
                <a:cs typeface="+mn-lt"/>
              </a:rPr>
              <a:t>: These algorithms explore a graph by visiting its nodes and edges in a systematic manner, such as breadth-first search (BFS) and depth-first search (DFS).</a:t>
            </a:r>
          </a:p>
          <a:p>
            <a:r>
              <a:rPr lang="en-US" sz="2200" b="1">
                <a:latin typeface="Calibri"/>
                <a:cs typeface="Arial"/>
              </a:rPr>
              <a:t>Shortest path algorithms</a:t>
            </a:r>
            <a:r>
              <a:rPr lang="en-US" sz="2200">
                <a:latin typeface="Calibri"/>
                <a:cs typeface="Arial"/>
              </a:rPr>
              <a:t>: These algorithms find the shortest path between two nodes in a graph, such as Dijkstra's algorithm and Floyd-</a:t>
            </a:r>
            <a:r>
              <a:rPr lang="en-US" sz="2200" err="1">
                <a:latin typeface="Calibri"/>
                <a:cs typeface="Arial"/>
              </a:rPr>
              <a:t>Warshall</a:t>
            </a:r>
            <a:r>
              <a:rPr lang="en-US" sz="2200">
                <a:latin typeface="Calibri"/>
                <a:cs typeface="Arial"/>
              </a:rPr>
              <a:t> algorithm.</a:t>
            </a:r>
          </a:p>
        </p:txBody>
      </p:sp>
    </p:spTree>
    <p:extLst>
      <p:ext uri="{BB962C8B-B14F-4D97-AF65-F5344CB8AC3E}">
        <p14:creationId xmlns:p14="http://schemas.microsoft.com/office/powerpoint/2010/main" val="14143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9B52-1781-A0E9-B6F3-0FAA6A11E3AC}"/>
              </a:ext>
            </a:extLst>
          </p:cNvPr>
          <p:cNvSpPr>
            <a:spLocks noGrp="1"/>
          </p:cNvSpPr>
          <p:nvPr>
            <p:ph type="title"/>
          </p:nvPr>
        </p:nvSpPr>
        <p:spPr>
          <a:xfrm>
            <a:off x="365760" y="365760"/>
            <a:ext cx="11457432" cy="1216324"/>
          </a:xfrm>
        </p:spPr>
        <p:txBody>
          <a:bodyPr anchor="t">
            <a:normAutofit fontScale="90000"/>
          </a:bodyPr>
          <a:lstStyle/>
          <a:p>
            <a:r>
              <a:rPr lang="en-US">
                <a:cs typeface="Arial"/>
              </a:rPr>
              <a:t>Graph-Approaches(</a:t>
            </a:r>
            <a:r>
              <a:rPr lang="en-US" err="1">
                <a:cs typeface="Arial"/>
              </a:rPr>
              <a:t>Cont</a:t>
            </a:r>
            <a:r>
              <a:rPr lang="en-US">
                <a:cs typeface="Arial"/>
              </a:rPr>
              <a:t>)</a:t>
            </a:r>
            <a:br>
              <a:rPr lang="en-US">
                <a:cs typeface="Arial"/>
              </a:rPr>
            </a:br>
            <a:br>
              <a:rPr lang="en-US"/>
            </a:br>
            <a:r>
              <a:rPr lang="en-US"/>
              <a:t>BFS(Breadth First Search)</a:t>
            </a:r>
          </a:p>
        </p:txBody>
      </p:sp>
      <p:sp>
        <p:nvSpPr>
          <p:cNvPr id="3" name="Content Placeholder 2">
            <a:extLst>
              <a:ext uri="{FF2B5EF4-FFF2-40B4-BE49-F238E27FC236}">
                <a16:creationId xmlns:a16="http://schemas.microsoft.com/office/drawing/2014/main" id="{D8FF42DD-4028-0D45-318E-4B5DECEA8047}"/>
              </a:ext>
            </a:extLst>
          </p:cNvPr>
          <p:cNvSpPr>
            <a:spLocks noGrp="1"/>
          </p:cNvSpPr>
          <p:nvPr>
            <p:ph sz="half" idx="1"/>
          </p:nvPr>
        </p:nvSpPr>
        <p:spPr>
          <a:xfrm>
            <a:off x="365760" y="1828800"/>
            <a:ext cx="7534656" cy="4377220"/>
          </a:xfrm>
        </p:spPr>
        <p:txBody>
          <a:bodyPr vert="horz" lIns="0" tIns="0" rIns="0" bIns="0" spcCol="301752" rtlCol="0" anchor="t">
            <a:normAutofit/>
          </a:bodyPr>
          <a:lstStyle/>
          <a:p>
            <a:pPr marL="0" indent="0" algn="just">
              <a:lnSpc>
                <a:spcPct val="90000"/>
              </a:lnSpc>
              <a:spcAft>
                <a:spcPts val="600"/>
              </a:spcAft>
              <a:buNone/>
            </a:pPr>
            <a:r>
              <a:rPr lang="en-US" sz="1500" b="1"/>
              <a:t>Ste</a:t>
            </a:r>
            <a:r>
              <a:rPr lang="en-US" b="1">
                <a:latin typeface="Calibri"/>
                <a:cs typeface="Calibri"/>
              </a:rPr>
              <a:t>p 1:</a:t>
            </a:r>
            <a:r>
              <a:rPr lang="en-US">
                <a:latin typeface="Calibri"/>
                <a:cs typeface="Calibri"/>
              </a:rPr>
              <a:t> SET STATUS = 1 (ready state) for each node in G</a:t>
            </a:r>
            <a:endParaRPr lang="en-US"/>
          </a:p>
          <a:p>
            <a:pPr marL="0" indent="0" algn="just">
              <a:lnSpc>
                <a:spcPct val="90000"/>
              </a:lnSpc>
              <a:spcAft>
                <a:spcPts val="600"/>
              </a:spcAft>
              <a:buNone/>
            </a:pPr>
            <a:r>
              <a:rPr lang="en-US" b="1">
                <a:latin typeface="Calibri"/>
                <a:cs typeface="Calibri"/>
              </a:rPr>
              <a:t>Step 2:</a:t>
            </a:r>
            <a:r>
              <a:rPr lang="en-US">
                <a:latin typeface="Calibri"/>
                <a:cs typeface="Calibri"/>
              </a:rPr>
              <a:t> Enqueue the starting node A and set its STATUS = 2 (waiting state)</a:t>
            </a:r>
          </a:p>
          <a:p>
            <a:pPr marL="0" indent="0" algn="just">
              <a:lnSpc>
                <a:spcPct val="90000"/>
              </a:lnSpc>
              <a:spcAft>
                <a:spcPts val="600"/>
              </a:spcAft>
              <a:buNone/>
            </a:pPr>
            <a:r>
              <a:rPr lang="en-US" b="1">
                <a:latin typeface="Calibri"/>
                <a:cs typeface="Calibri"/>
              </a:rPr>
              <a:t>Step 3:</a:t>
            </a:r>
            <a:r>
              <a:rPr lang="en-US">
                <a:latin typeface="Calibri"/>
                <a:cs typeface="Calibri"/>
              </a:rPr>
              <a:t> Repeat Steps 4 and 5 until QUEUE is empty</a:t>
            </a:r>
          </a:p>
          <a:p>
            <a:pPr marL="0" indent="0" algn="just">
              <a:lnSpc>
                <a:spcPct val="90000"/>
              </a:lnSpc>
              <a:spcAft>
                <a:spcPts val="600"/>
              </a:spcAft>
              <a:buNone/>
            </a:pPr>
            <a:r>
              <a:rPr lang="en-US" b="1">
                <a:latin typeface="Calibri"/>
                <a:cs typeface="Calibri"/>
              </a:rPr>
              <a:t>Step 4:</a:t>
            </a:r>
            <a:r>
              <a:rPr lang="en-US">
                <a:latin typeface="Calibri"/>
                <a:cs typeface="Calibri"/>
              </a:rPr>
              <a:t> Dequeue a node N. Process it and set its STATUS = 3 (processed state).</a:t>
            </a:r>
          </a:p>
          <a:p>
            <a:pPr marL="0" indent="0" algn="just">
              <a:lnSpc>
                <a:spcPct val="90000"/>
              </a:lnSpc>
              <a:spcAft>
                <a:spcPts val="600"/>
              </a:spcAft>
              <a:buNone/>
            </a:pPr>
            <a:r>
              <a:rPr lang="en-US" b="1">
                <a:latin typeface="Calibri"/>
                <a:cs typeface="Calibri"/>
              </a:rPr>
              <a:t>Step 5:</a:t>
            </a:r>
            <a:r>
              <a:rPr lang="en-US">
                <a:latin typeface="Calibri"/>
                <a:cs typeface="Calibri"/>
              </a:rPr>
              <a:t> Enqueue all the </a:t>
            </a:r>
            <a:r>
              <a:rPr lang="en-US" err="1">
                <a:latin typeface="Calibri"/>
                <a:cs typeface="Calibri"/>
              </a:rPr>
              <a:t>neighbours</a:t>
            </a:r>
            <a:r>
              <a:rPr lang="en-US">
                <a:latin typeface="Calibri"/>
                <a:cs typeface="Calibri"/>
              </a:rPr>
              <a:t> of N that are in the ready state (whose STATUS = 1) and set</a:t>
            </a:r>
          </a:p>
          <a:p>
            <a:pPr marL="0" indent="0" algn="just">
              <a:lnSpc>
                <a:spcPct val="90000"/>
              </a:lnSpc>
              <a:spcAft>
                <a:spcPts val="600"/>
              </a:spcAft>
              <a:buNone/>
            </a:pPr>
            <a:r>
              <a:rPr lang="en-US">
                <a:latin typeface="Calibri"/>
                <a:cs typeface="Calibri"/>
              </a:rPr>
              <a:t>their STATUS = 2</a:t>
            </a:r>
          </a:p>
          <a:p>
            <a:pPr marL="0" indent="0" algn="just">
              <a:lnSpc>
                <a:spcPct val="90000"/>
              </a:lnSpc>
              <a:spcAft>
                <a:spcPts val="600"/>
              </a:spcAft>
              <a:buNone/>
            </a:pPr>
            <a:r>
              <a:rPr lang="en-US">
                <a:latin typeface="Calibri"/>
                <a:cs typeface="Calibri"/>
              </a:rPr>
              <a:t>(waiting state)</a:t>
            </a:r>
          </a:p>
          <a:p>
            <a:pPr marL="0" indent="0" algn="just">
              <a:lnSpc>
                <a:spcPct val="90000"/>
              </a:lnSpc>
              <a:spcAft>
                <a:spcPts val="600"/>
              </a:spcAft>
              <a:buNone/>
            </a:pPr>
            <a:r>
              <a:rPr lang="en-US">
                <a:latin typeface="Calibri"/>
                <a:cs typeface="Calibri"/>
              </a:rPr>
              <a:t>[END OF LOOP]</a:t>
            </a:r>
          </a:p>
          <a:p>
            <a:pPr marL="0" indent="0" algn="just">
              <a:lnSpc>
                <a:spcPct val="90000"/>
              </a:lnSpc>
              <a:spcAft>
                <a:spcPts val="600"/>
              </a:spcAft>
              <a:buNone/>
            </a:pPr>
            <a:r>
              <a:rPr lang="en-US" b="1">
                <a:latin typeface="Calibri"/>
                <a:cs typeface="Calibri"/>
              </a:rPr>
              <a:t>Step 6:</a:t>
            </a:r>
            <a:r>
              <a:rPr lang="en-US">
                <a:latin typeface="Calibri"/>
                <a:cs typeface="Calibri"/>
              </a:rPr>
              <a:t> EXIT</a:t>
            </a:r>
          </a:p>
          <a:p>
            <a:pPr marL="0" indent="0">
              <a:lnSpc>
                <a:spcPct val="90000"/>
              </a:lnSpc>
              <a:spcAft>
                <a:spcPts val="600"/>
              </a:spcAft>
              <a:buNone/>
            </a:pPr>
            <a:endParaRPr lang="en-US">
              <a:latin typeface="Calibri"/>
              <a:cs typeface="Calibri"/>
            </a:endParaRPr>
          </a:p>
          <a:p>
            <a:pPr marL="0" indent="0">
              <a:lnSpc>
                <a:spcPct val="90000"/>
              </a:lnSpc>
              <a:spcAft>
                <a:spcPts val="600"/>
              </a:spcAft>
              <a:buNone/>
            </a:pPr>
            <a:endParaRPr lang="en-US">
              <a:latin typeface="Calibri"/>
              <a:cs typeface="Calibri"/>
            </a:endParaRPr>
          </a:p>
        </p:txBody>
      </p:sp>
      <p:pic>
        <p:nvPicPr>
          <p:cNvPr id="5" name="Picture 5" descr="Diagram&#10;&#10;Description automatically generated">
            <a:extLst>
              <a:ext uri="{FF2B5EF4-FFF2-40B4-BE49-F238E27FC236}">
                <a16:creationId xmlns:a16="http://schemas.microsoft.com/office/drawing/2014/main" id="{68788A0C-2AAE-9244-80CC-C60B3EC2184F}"/>
              </a:ext>
            </a:extLst>
          </p:cNvPr>
          <p:cNvPicPr>
            <a:picLocks noGrp="1" noChangeAspect="1"/>
          </p:cNvPicPr>
          <p:nvPr>
            <p:ph sz="half" idx="2"/>
          </p:nvPr>
        </p:nvPicPr>
        <p:blipFill>
          <a:blip r:embed="rId2"/>
          <a:stretch/>
        </p:blipFill>
        <p:spPr>
          <a:xfrm>
            <a:off x="7980752" y="2365383"/>
            <a:ext cx="4071955" cy="2763158"/>
          </a:xfrm>
          <a:noFill/>
        </p:spPr>
      </p:pic>
    </p:spTree>
    <p:extLst>
      <p:ext uri="{BB962C8B-B14F-4D97-AF65-F5344CB8AC3E}">
        <p14:creationId xmlns:p14="http://schemas.microsoft.com/office/powerpoint/2010/main" val="209087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1EE-7777-A858-89C4-632E160223D9}"/>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br>
              <a:rPr lang="en-US">
                <a:cs typeface="Arial"/>
              </a:rPr>
            </a:br>
            <a:br>
              <a:rPr lang="en-US">
                <a:cs typeface="Arial"/>
              </a:rPr>
            </a:br>
            <a:r>
              <a:rPr lang="en-US">
                <a:cs typeface="Arial"/>
              </a:rPr>
              <a:t>DFS(Depth First Search)</a:t>
            </a:r>
          </a:p>
        </p:txBody>
      </p:sp>
      <p:sp>
        <p:nvSpPr>
          <p:cNvPr id="3" name="Content Placeholder 2">
            <a:extLst>
              <a:ext uri="{FF2B5EF4-FFF2-40B4-BE49-F238E27FC236}">
                <a16:creationId xmlns:a16="http://schemas.microsoft.com/office/drawing/2014/main" id="{A53B2E85-3E71-23F4-155E-7FE5C03ACD7F}"/>
              </a:ext>
            </a:extLst>
          </p:cNvPr>
          <p:cNvSpPr>
            <a:spLocks noGrp="1"/>
          </p:cNvSpPr>
          <p:nvPr>
            <p:ph sz="half" idx="1"/>
          </p:nvPr>
        </p:nvSpPr>
        <p:spPr>
          <a:xfrm>
            <a:off x="365760" y="2041585"/>
            <a:ext cx="5425440" cy="4039175"/>
          </a:xfrm>
        </p:spPr>
        <p:txBody>
          <a:bodyPr vert="horz" lIns="0" tIns="0" rIns="0" bIns="0" spcCol="301752" rtlCol="0" anchor="t">
            <a:noAutofit/>
          </a:bodyPr>
          <a:lstStyle/>
          <a:p>
            <a:pPr marL="0" indent="0" algn="just">
              <a:buNone/>
            </a:pPr>
            <a:r>
              <a:rPr lang="en-US" b="1">
                <a:solidFill>
                  <a:srgbClr val="333333"/>
                </a:solidFill>
                <a:latin typeface="Calibri"/>
                <a:ea typeface="+mn-lt"/>
                <a:cs typeface="+mn-lt"/>
              </a:rPr>
              <a:t>Step 1:</a:t>
            </a:r>
            <a:r>
              <a:rPr lang="en-US">
                <a:solidFill>
                  <a:srgbClr val="333333"/>
                </a:solidFill>
                <a:latin typeface="Calibri"/>
                <a:ea typeface="+mn-lt"/>
                <a:cs typeface="+mn-lt"/>
              </a:rPr>
              <a:t> SET STATUS = 1 (ready state) for each node in G</a:t>
            </a:r>
            <a:endParaRPr lang="en-US">
              <a:solidFill>
                <a:srgbClr val="374151"/>
              </a:solidFill>
              <a:latin typeface="Calibri"/>
              <a:cs typeface="Arial"/>
            </a:endParaRPr>
          </a:p>
          <a:p>
            <a:pPr marL="0" indent="0" algn="just">
              <a:buNone/>
            </a:pPr>
            <a:r>
              <a:rPr lang="en-US" b="1">
                <a:solidFill>
                  <a:srgbClr val="333333"/>
                </a:solidFill>
                <a:latin typeface="Calibri"/>
                <a:ea typeface="+mn-lt"/>
                <a:cs typeface="+mn-lt"/>
              </a:rPr>
              <a:t>Step 2:</a:t>
            </a:r>
            <a:r>
              <a:rPr lang="en-US">
                <a:solidFill>
                  <a:srgbClr val="333333"/>
                </a:solidFill>
                <a:latin typeface="Calibri"/>
                <a:ea typeface="+mn-lt"/>
                <a:cs typeface="+mn-lt"/>
              </a:rPr>
              <a:t> Push the starting node A on the stack and set its STATUS = 2 (waiting state)</a:t>
            </a:r>
            <a:endParaRPr lang="en-US">
              <a:latin typeface="Calibri"/>
              <a:cs typeface="Arial"/>
            </a:endParaRPr>
          </a:p>
          <a:p>
            <a:pPr marL="0" indent="0" algn="just">
              <a:buNone/>
            </a:pPr>
            <a:r>
              <a:rPr lang="en-US" b="1">
                <a:solidFill>
                  <a:srgbClr val="333333"/>
                </a:solidFill>
                <a:latin typeface="Calibri"/>
                <a:ea typeface="+mn-lt"/>
                <a:cs typeface="+mn-lt"/>
              </a:rPr>
              <a:t>Step 3:</a:t>
            </a:r>
            <a:r>
              <a:rPr lang="en-US">
                <a:solidFill>
                  <a:srgbClr val="333333"/>
                </a:solidFill>
                <a:latin typeface="Calibri"/>
                <a:ea typeface="+mn-lt"/>
                <a:cs typeface="+mn-lt"/>
              </a:rPr>
              <a:t> Repeat Steps 4 and 5 until STACK is empty</a:t>
            </a:r>
            <a:endParaRPr lang="en-US">
              <a:latin typeface="Calibri"/>
              <a:cs typeface="Arial"/>
            </a:endParaRPr>
          </a:p>
          <a:p>
            <a:pPr marL="0" indent="0" algn="just">
              <a:buNone/>
            </a:pPr>
            <a:r>
              <a:rPr lang="en-US" b="1">
                <a:solidFill>
                  <a:srgbClr val="333333"/>
                </a:solidFill>
                <a:latin typeface="Calibri"/>
                <a:ea typeface="+mn-lt"/>
                <a:cs typeface="+mn-lt"/>
              </a:rPr>
              <a:t>Step 4:</a:t>
            </a:r>
            <a:r>
              <a:rPr lang="en-US">
                <a:solidFill>
                  <a:srgbClr val="333333"/>
                </a:solidFill>
                <a:latin typeface="Calibri"/>
                <a:ea typeface="+mn-lt"/>
                <a:cs typeface="+mn-lt"/>
              </a:rPr>
              <a:t> Pop the top node N. Process it and set its STATUS = 3 (processed state)</a:t>
            </a:r>
            <a:endParaRPr lang="en-US">
              <a:latin typeface="Calibri"/>
              <a:cs typeface="Arial"/>
            </a:endParaRPr>
          </a:p>
          <a:p>
            <a:pPr marL="0" indent="0" algn="just">
              <a:buNone/>
            </a:pPr>
            <a:r>
              <a:rPr lang="en-US" b="1">
                <a:solidFill>
                  <a:srgbClr val="333333"/>
                </a:solidFill>
                <a:latin typeface="Calibri"/>
                <a:ea typeface="+mn-lt"/>
                <a:cs typeface="+mn-lt"/>
              </a:rPr>
              <a:t>Step 5:</a:t>
            </a:r>
            <a:r>
              <a:rPr lang="en-US">
                <a:solidFill>
                  <a:srgbClr val="333333"/>
                </a:solidFill>
                <a:latin typeface="Calibri"/>
                <a:ea typeface="+mn-lt"/>
                <a:cs typeface="+mn-lt"/>
              </a:rPr>
              <a:t> Push on the stack all the neighbors of N that are in the ready state (whose STATUS = 1) and set their STATUS = 2 (waiting state)</a:t>
            </a:r>
            <a:endParaRPr lang="en-US">
              <a:latin typeface="Calibri"/>
              <a:cs typeface="Arial"/>
            </a:endParaRPr>
          </a:p>
          <a:p>
            <a:pPr marL="0" indent="0" algn="just">
              <a:buNone/>
            </a:pPr>
            <a:r>
              <a:rPr lang="en-US">
                <a:solidFill>
                  <a:srgbClr val="333333"/>
                </a:solidFill>
                <a:latin typeface="Calibri"/>
                <a:ea typeface="+mn-lt"/>
                <a:cs typeface="+mn-lt"/>
              </a:rPr>
              <a:t>[END OF LOOP]</a:t>
            </a:r>
            <a:endParaRPr lang="en-US">
              <a:latin typeface="Calibri"/>
              <a:cs typeface="Arial"/>
            </a:endParaRPr>
          </a:p>
          <a:p>
            <a:pPr marL="0" indent="0" algn="just">
              <a:buNone/>
            </a:pPr>
            <a:r>
              <a:rPr lang="en-US" b="1">
                <a:solidFill>
                  <a:srgbClr val="333333"/>
                </a:solidFill>
                <a:latin typeface="Calibri"/>
                <a:ea typeface="+mn-lt"/>
                <a:cs typeface="+mn-lt"/>
              </a:rPr>
              <a:t>Step 6:</a:t>
            </a:r>
            <a:r>
              <a:rPr lang="en-US">
                <a:solidFill>
                  <a:srgbClr val="333333"/>
                </a:solidFill>
                <a:latin typeface="Calibri"/>
                <a:ea typeface="+mn-lt"/>
                <a:cs typeface="+mn-lt"/>
              </a:rPr>
              <a:t> EXIT</a:t>
            </a:r>
            <a:endParaRPr lang="en-US">
              <a:latin typeface="Calibri"/>
              <a:cs typeface="Arial"/>
            </a:endParaRPr>
          </a:p>
          <a:p>
            <a:endParaRPr lang="en-US" sz="1200">
              <a:solidFill>
                <a:srgbClr val="374151"/>
              </a:solidFill>
              <a:cs typeface="Arial"/>
            </a:endParaRPr>
          </a:p>
        </p:txBody>
      </p:sp>
      <p:pic>
        <p:nvPicPr>
          <p:cNvPr id="5" name="Picture 5">
            <a:extLst>
              <a:ext uri="{FF2B5EF4-FFF2-40B4-BE49-F238E27FC236}">
                <a16:creationId xmlns:a16="http://schemas.microsoft.com/office/drawing/2014/main" id="{F0D19CAA-F53E-8A2A-B3AC-5576A27299AB}"/>
              </a:ext>
            </a:extLst>
          </p:cNvPr>
          <p:cNvPicPr>
            <a:picLocks noGrp="1" noChangeAspect="1"/>
          </p:cNvPicPr>
          <p:nvPr>
            <p:ph sz="half" idx="2"/>
          </p:nvPr>
        </p:nvPicPr>
        <p:blipFill>
          <a:blip r:embed="rId2"/>
          <a:stretch>
            <a:fillRect/>
          </a:stretch>
        </p:blipFill>
        <p:spPr>
          <a:xfrm>
            <a:off x="6400800" y="2203587"/>
            <a:ext cx="5422900" cy="2038076"/>
          </a:xfrm>
        </p:spPr>
      </p:pic>
    </p:spTree>
    <p:extLst>
      <p:ext uri="{BB962C8B-B14F-4D97-AF65-F5344CB8AC3E}">
        <p14:creationId xmlns:p14="http://schemas.microsoft.com/office/powerpoint/2010/main" val="163197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972C-C42F-2C3A-AF0E-97A583998665}"/>
              </a:ext>
            </a:extLst>
          </p:cNvPr>
          <p:cNvSpPr>
            <a:spLocks noGrp="1"/>
          </p:cNvSpPr>
          <p:nvPr>
            <p:ph type="title"/>
          </p:nvPr>
        </p:nvSpPr>
        <p:spPr/>
        <p:txBody>
          <a:bodyPr/>
          <a:lstStyle/>
          <a:p>
            <a:r>
              <a:rPr lang="en-US">
                <a:latin typeface="Arial"/>
                <a:cs typeface="Arial"/>
              </a:rPr>
              <a:t>Graph-Approaches(Cont)</a:t>
            </a:r>
            <a:br>
              <a:rPr lang="en-US">
                <a:latin typeface="Calibri"/>
                <a:cs typeface="Arial"/>
              </a:rPr>
            </a:br>
            <a:br>
              <a:rPr lang="en-US">
                <a:latin typeface="Calibri"/>
                <a:cs typeface="Arial"/>
              </a:rPr>
            </a:br>
            <a:r>
              <a:rPr lang="en-US">
                <a:latin typeface="Calibri"/>
                <a:cs typeface="Arial"/>
              </a:rPr>
              <a:t>Dijkstra's algorithm </a:t>
            </a:r>
            <a:endParaRPr lang="en-US" b="0">
              <a:latin typeface="Calibri"/>
              <a:cs typeface="Arial"/>
            </a:endParaRPr>
          </a:p>
        </p:txBody>
      </p:sp>
      <p:pic>
        <p:nvPicPr>
          <p:cNvPr id="6" name="Picture 7" descr="A picture containing text, watch, clock&#10;&#10;Description automatically generated">
            <a:extLst>
              <a:ext uri="{FF2B5EF4-FFF2-40B4-BE49-F238E27FC236}">
                <a16:creationId xmlns:a16="http://schemas.microsoft.com/office/drawing/2014/main" id="{90FA416E-0355-6465-5618-B8A158FAAC5F}"/>
              </a:ext>
            </a:extLst>
          </p:cNvPr>
          <p:cNvPicPr>
            <a:picLocks noGrp="1" noChangeAspect="1"/>
          </p:cNvPicPr>
          <p:nvPr>
            <p:ph sz="half" idx="1"/>
          </p:nvPr>
        </p:nvPicPr>
        <p:blipFill>
          <a:blip r:embed="rId2"/>
          <a:stretch>
            <a:fillRect/>
          </a:stretch>
        </p:blipFill>
        <p:spPr>
          <a:xfrm>
            <a:off x="6406342" y="2170059"/>
            <a:ext cx="5425440" cy="2530352"/>
          </a:xfrm>
        </p:spPr>
      </p:pic>
      <p:sp>
        <p:nvSpPr>
          <p:cNvPr id="8" name="Content Placeholder 2">
            <a:extLst>
              <a:ext uri="{FF2B5EF4-FFF2-40B4-BE49-F238E27FC236}">
                <a16:creationId xmlns:a16="http://schemas.microsoft.com/office/drawing/2014/main" id="{BBAB3DE4-D751-9BC5-885F-2A063563EB57}"/>
              </a:ext>
            </a:extLst>
          </p:cNvPr>
          <p:cNvSpPr txBox="1">
            <a:spLocks/>
          </p:cNvSpPr>
          <p:nvPr/>
        </p:nvSpPr>
        <p:spPr>
          <a:xfrm>
            <a:off x="334445" y="1717996"/>
            <a:ext cx="5425440" cy="4550653"/>
          </a:xfrm>
          <a:prstGeom prst="rect">
            <a:avLst/>
          </a:prstGeom>
        </p:spPr>
        <p:txBody>
          <a:bodyPr vert="horz" lIns="0" tIns="0" rIns="0" bIns="0" spcCol="301752" rtlCol="0" anchor="t">
            <a:no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200">
              <a:solidFill>
                <a:srgbClr val="374151"/>
              </a:solidFill>
              <a:ea typeface="+mn-lt"/>
              <a:cs typeface="+mn-lt"/>
            </a:endParaRPr>
          </a:p>
          <a:p>
            <a:pPr algn="just"/>
            <a:endParaRPr lang="en-US">
              <a:solidFill>
                <a:srgbClr val="374151"/>
              </a:solidFill>
              <a:ea typeface="+mn-lt"/>
              <a:cs typeface="+mn-lt"/>
            </a:endParaRPr>
          </a:p>
          <a:p>
            <a:pPr algn="just"/>
            <a:r>
              <a:rPr lang="en-US">
                <a:solidFill>
                  <a:srgbClr val="374151"/>
                </a:solidFill>
                <a:ea typeface="+mn-lt"/>
                <a:cs typeface="+mn-lt"/>
              </a:rPr>
              <a:t>Step 1:Assign infinite distances to all nodes except the starting node which gets a distance of 0.</a:t>
            </a:r>
            <a:endParaRPr lang="en-US">
              <a:cs typeface="Arial"/>
            </a:endParaRPr>
          </a:p>
          <a:p>
            <a:pPr algn="just">
              <a:buFont typeface="Arial"/>
              <a:buChar char="•"/>
            </a:pPr>
            <a:r>
              <a:rPr lang="en-US">
                <a:solidFill>
                  <a:srgbClr val="374151"/>
                </a:solidFill>
                <a:ea typeface="+mn-lt"/>
                <a:cs typeface="+mn-lt"/>
              </a:rPr>
              <a:t>Step 2:Choose the node with the smallest distance and visit it.</a:t>
            </a:r>
            <a:endParaRPr lang="en-US">
              <a:ea typeface="+mn-lt"/>
              <a:cs typeface="+mn-lt"/>
            </a:endParaRPr>
          </a:p>
          <a:p>
            <a:pPr algn="just">
              <a:buFont typeface="Arial"/>
              <a:buChar char="•"/>
            </a:pPr>
            <a:r>
              <a:rPr lang="en-US">
                <a:solidFill>
                  <a:srgbClr val="374151"/>
                </a:solidFill>
                <a:ea typeface="+mn-lt"/>
                <a:cs typeface="+mn-lt"/>
              </a:rPr>
              <a:t>Step 3:Update the distances of all the neighboring nodes by adding the weight of the edge to the smallest distance.</a:t>
            </a:r>
            <a:endParaRPr lang="en-US">
              <a:ea typeface="+mn-lt"/>
              <a:cs typeface="+mn-lt"/>
            </a:endParaRPr>
          </a:p>
          <a:p>
            <a:pPr algn="just">
              <a:buFont typeface="Arial"/>
              <a:buChar char="•"/>
            </a:pPr>
            <a:r>
              <a:rPr lang="en-US">
                <a:solidFill>
                  <a:srgbClr val="374151"/>
                </a:solidFill>
                <a:ea typeface="+mn-lt"/>
                <a:cs typeface="+mn-lt"/>
              </a:rPr>
              <a:t>Step 4:Repeat step 2 and 3 until all nodes have been visited or the smallest tentative distance among the unvisited nodes is infinity.</a:t>
            </a:r>
            <a:endParaRPr lang="en-US">
              <a:ea typeface="+mn-lt"/>
              <a:cs typeface="+mn-lt"/>
            </a:endParaRPr>
          </a:p>
          <a:p>
            <a:pPr marL="0" indent="0" algn="just">
              <a:buNone/>
            </a:pPr>
            <a:endParaRPr lang="en-US">
              <a:solidFill>
                <a:srgbClr val="374151"/>
              </a:solidFill>
              <a:cs typeface="Arial"/>
            </a:endParaRPr>
          </a:p>
          <a:p>
            <a:pPr marL="0" indent="0" algn="just">
              <a:buFont typeface="Arial" panose="020B0604020202020204" pitchFamily="34" charset="0"/>
              <a:buNone/>
            </a:pPr>
            <a:endParaRPr lang="en-US">
              <a:solidFill>
                <a:srgbClr val="333333"/>
              </a:solidFill>
              <a:latin typeface="Calibri"/>
              <a:cs typeface="Arial"/>
            </a:endParaRPr>
          </a:p>
          <a:p>
            <a:endParaRPr lang="en-US" sz="1200">
              <a:solidFill>
                <a:srgbClr val="374151"/>
              </a:solidFill>
              <a:cs typeface="Arial"/>
            </a:endParaRPr>
          </a:p>
        </p:txBody>
      </p:sp>
    </p:spTree>
    <p:extLst>
      <p:ext uri="{BB962C8B-B14F-4D97-AF65-F5344CB8AC3E}">
        <p14:creationId xmlns:p14="http://schemas.microsoft.com/office/powerpoint/2010/main" val="255174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80E2-B002-3921-2BF6-48B80ACBAD75}"/>
              </a:ext>
            </a:extLst>
          </p:cNvPr>
          <p:cNvSpPr>
            <a:spLocks noGrp="1"/>
          </p:cNvSpPr>
          <p:nvPr>
            <p:ph type="title"/>
          </p:nvPr>
        </p:nvSpPr>
        <p:spPr>
          <a:xfrm>
            <a:off x="365760" y="146555"/>
            <a:ext cx="5425440" cy="1371600"/>
          </a:xfrm>
        </p:spPr>
        <p:txBody>
          <a:bodyPr/>
          <a:lstStyle/>
          <a:p>
            <a:r>
              <a:rPr lang="en-US">
                <a:latin typeface="Arial"/>
                <a:cs typeface="Arial"/>
              </a:rPr>
              <a:t>Graph-Approaches(</a:t>
            </a:r>
            <a:r>
              <a:rPr lang="en-US" err="1">
                <a:latin typeface="Arial"/>
                <a:cs typeface="Arial"/>
              </a:rPr>
              <a:t>Cont</a:t>
            </a:r>
            <a:r>
              <a:rPr lang="en-US">
                <a:latin typeface="Arial"/>
                <a:cs typeface="Arial"/>
              </a:rPr>
              <a:t>)</a:t>
            </a:r>
            <a:br>
              <a:rPr lang="en-US">
                <a:latin typeface="Arial"/>
                <a:cs typeface="Arial"/>
              </a:rPr>
            </a:br>
            <a:br>
              <a:rPr lang="en-US">
                <a:latin typeface="Calibri"/>
                <a:cs typeface="Arial"/>
              </a:rPr>
            </a:br>
            <a:r>
              <a:rPr lang="en-US">
                <a:latin typeface="Calibri"/>
                <a:cs typeface="Arial"/>
              </a:rPr>
              <a:t>Floyd-</a:t>
            </a:r>
            <a:r>
              <a:rPr lang="en-US" err="1">
                <a:latin typeface="Calibri"/>
                <a:cs typeface="Arial"/>
              </a:rPr>
              <a:t>Warshall</a:t>
            </a:r>
            <a:r>
              <a:rPr lang="en-US">
                <a:latin typeface="Calibri"/>
                <a:cs typeface="Arial"/>
              </a:rPr>
              <a:t> algorithm</a:t>
            </a:r>
            <a:endParaRPr lang="en-US">
              <a:latin typeface="Calibri"/>
              <a:cs typeface="Calibri"/>
            </a:endParaRPr>
          </a:p>
        </p:txBody>
      </p:sp>
      <p:sp>
        <p:nvSpPr>
          <p:cNvPr id="3" name="Content Placeholder 2">
            <a:extLst>
              <a:ext uri="{FF2B5EF4-FFF2-40B4-BE49-F238E27FC236}">
                <a16:creationId xmlns:a16="http://schemas.microsoft.com/office/drawing/2014/main" id="{55D323C7-A420-AB6B-CE34-6F1F350B2D84}"/>
              </a:ext>
            </a:extLst>
          </p:cNvPr>
          <p:cNvSpPr>
            <a:spLocks noGrp="1"/>
          </p:cNvSpPr>
          <p:nvPr>
            <p:ph sz="half" idx="1"/>
          </p:nvPr>
        </p:nvSpPr>
        <p:spPr>
          <a:xfrm>
            <a:off x="365760" y="1858028"/>
            <a:ext cx="5425440" cy="3794760"/>
          </a:xfrm>
        </p:spPr>
        <p:txBody>
          <a:bodyPr vert="horz" lIns="0" tIns="0" rIns="0" bIns="0" spcCol="301752" rtlCol="0" anchor="t">
            <a:noAutofit/>
          </a:bodyPr>
          <a:lstStyle/>
          <a:p>
            <a:pPr algn="just"/>
            <a:r>
              <a:rPr lang="en-US">
                <a:solidFill>
                  <a:srgbClr val="374151"/>
                </a:solidFill>
                <a:ea typeface="+mn-lt"/>
                <a:cs typeface="+mn-lt"/>
              </a:rPr>
              <a:t>Initialize a matrix of size n x n, where n is the number of nodes in the graph. The matrix is used to store the distances between all pairs of nodes.</a:t>
            </a:r>
            <a:endParaRPr lang="en-US">
              <a:cs typeface="Arial"/>
            </a:endParaRPr>
          </a:p>
          <a:p>
            <a:pPr algn="just"/>
            <a:r>
              <a:rPr lang="en-US">
                <a:solidFill>
                  <a:srgbClr val="374151"/>
                </a:solidFill>
                <a:ea typeface="+mn-lt"/>
                <a:cs typeface="+mn-lt"/>
              </a:rPr>
              <a:t>Initialize the matrix such that the distance between every node </a:t>
            </a:r>
            <a:r>
              <a:rPr lang="en-US" err="1">
                <a:solidFill>
                  <a:srgbClr val="374151"/>
                </a:solidFill>
                <a:ea typeface="+mn-lt"/>
                <a:cs typeface="+mn-lt"/>
              </a:rPr>
              <a:t>i</a:t>
            </a:r>
            <a:r>
              <a:rPr lang="en-US">
                <a:solidFill>
                  <a:srgbClr val="374151"/>
                </a:solidFill>
                <a:ea typeface="+mn-lt"/>
                <a:cs typeface="+mn-lt"/>
              </a:rPr>
              <a:t> and j is either the weight of the edge (</a:t>
            </a:r>
            <a:r>
              <a:rPr lang="en-US" err="1">
                <a:solidFill>
                  <a:srgbClr val="374151"/>
                </a:solidFill>
                <a:ea typeface="+mn-lt"/>
                <a:cs typeface="+mn-lt"/>
              </a:rPr>
              <a:t>i</a:t>
            </a:r>
            <a:r>
              <a:rPr lang="en-US">
                <a:solidFill>
                  <a:srgbClr val="374151"/>
                </a:solidFill>
                <a:ea typeface="+mn-lt"/>
                <a:cs typeface="+mn-lt"/>
              </a:rPr>
              <a:t>, j) if it exists, or infinity if it does not.</a:t>
            </a:r>
            <a:endParaRPr lang="en-US">
              <a:cs typeface="Arial"/>
            </a:endParaRPr>
          </a:p>
          <a:p>
            <a:pPr algn="just"/>
            <a:r>
              <a:rPr lang="en-US">
                <a:solidFill>
                  <a:srgbClr val="374151"/>
                </a:solidFill>
                <a:ea typeface="+mn-lt"/>
                <a:cs typeface="+mn-lt"/>
              </a:rPr>
              <a:t>For each node k from 1 to n, calculate the distance between all pairs of nodes (</a:t>
            </a:r>
            <a:r>
              <a:rPr lang="en-US" err="1">
                <a:solidFill>
                  <a:srgbClr val="374151"/>
                </a:solidFill>
                <a:ea typeface="+mn-lt"/>
                <a:cs typeface="+mn-lt"/>
              </a:rPr>
              <a:t>i</a:t>
            </a:r>
            <a:r>
              <a:rPr lang="en-US">
                <a:solidFill>
                  <a:srgbClr val="374151"/>
                </a:solidFill>
                <a:ea typeface="+mn-lt"/>
                <a:cs typeface="+mn-lt"/>
              </a:rPr>
              <a:t>, j) passing through k. If the distance from </a:t>
            </a:r>
            <a:r>
              <a:rPr lang="en-US" err="1">
                <a:solidFill>
                  <a:srgbClr val="374151"/>
                </a:solidFill>
                <a:ea typeface="+mn-lt"/>
                <a:cs typeface="+mn-lt"/>
              </a:rPr>
              <a:t>i</a:t>
            </a:r>
            <a:r>
              <a:rPr lang="en-US">
                <a:solidFill>
                  <a:srgbClr val="374151"/>
                </a:solidFill>
                <a:ea typeface="+mn-lt"/>
                <a:cs typeface="+mn-lt"/>
              </a:rPr>
              <a:t> to k plus the distance from k to j is less than the current distance from </a:t>
            </a:r>
            <a:r>
              <a:rPr lang="en-US" err="1">
                <a:solidFill>
                  <a:srgbClr val="374151"/>
                </a:solidFill>
                <a:ea typeface="+mn-lt"/>
                <a:cs typeface="+mn-lt"/>
              </a:rPr>
              <a:t>i</a:t>
            </a:r>
            <a:r>
              <a:rPr lang="en-US">
                <a:solidFill>
                  <a:srgbClr val="374151"/>
                </a:solidFill>
                <a:ea typeface="+mn-lt"/>
                <a:cs typeface="+mn-lt"/>
              </a:rPr>
              <a:t> to j, update the distance.</a:t>
            </a:r>
            <a:endParaRPr lang="en-US">
              <a:cs typeface="Arial"/>
            </a:endParaRPr>
          </a:p>
          <a:p>
            <a:pPr algn="just"/>
            <a:r>
              <a:rPr lang="en-US">
                <a:solidFill>
                  <a:srgbClr val="374151"/>
                </a:solidFill>
                <a:ea typeface="+mn-lt"/>
                <a:cs typeface="+mn-lt"/>
              </a:rPr>
              <a:t>After the above calculation, the matrix will contain the shortest distance between all pairs of nodes in the graph.</a:t>
            </a:r>
            <a:endParaRPr lang="en-US">
              <a:cs typeface="Arial"/>
            </a:endParaRPr>
          </a:p>
          <a:p>
            <a:endParaRPr lang="en-US">
              <a:cs typeface="Arial"/>
            </a:endParaRPr>
          </a:p>
        </p:txBody>
      </p:sp>
      <p:pic>
        <p:nvPicPr>
          <p:cNvPr id="5" name="Picture 5" descr="Diagram, shape&#10;&#10;Description automatically generated">
            <a:extLst>
              <a:ext uri="{FF2B5EF4-FFF2-40B4-BE49-F238E27FC236}">
                <a16:creationId xmlns:a16="http://schemas.microsoft.com/office/drawing/2014/main" id="{8ED7C208-9851-7C39-07F6-FBB859BC002E}"/>
              </a:ext>
            </a:extLst>
          </p:cNvPr>
          <p:cNvPicPr>
            <a:picLocks noGrp="1" noChangeAspect="1"/>
          </p:cNvPicPr>
          <p:nvPr>
            <p:ph sz="half" idx="2"/>
          </p:nvPr>
        </p:nvPicPr>
        <p:blipFill>
          <a:blip r:embed="rId2"/>
          <a:stretch>
            <a:fillRect/>
          </a:stretch>
        </p:blipFill>
        <p:spPr>
          <a:xfrm>
            <a:off x="6400800" y="1865992"/>
            <a:ext cx="5422392" cy="2907864"/>
          </a:xfrm>
        </p:spPr>
      </p:pic>
    </p:spTree>
    <p:extLst>
      <p:ext uri="{BB962C8B-B14F-4D97-AF65-F5344CB8AC3E}">
        <p14:creationId xmlns:p14="http://schemas.microsoft.com/office/powerpoint/2010/main" val="26748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8A6E-9283-FB6D-BAC0-1FABE3B6953A}"/>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F2E3D403-B975-AA72-9D8B-3B0B4036BF81}"/>
              </a:ext>
            </a:extLst>
          </p:cNvPr>
          <p:cNvSpPr>
            <a:spLocks noGrp="1"/>
          </p:cNvSpPr>
          <p:nvPr>
            <p:ph idx="1"/>
          </p:nvPr>
        </p:nvSpPr>
        <p:spPr>
          <a:xfrm>
            <a:off x="365760" y="1482436"/>
            <a:ext cx="8503920" cy="4251960"/>
          </a:xfrm>
        </p:spPr>
        <p:txBody>
          <a:bodyPr vert="horz" lIns="0" tIns="0" rIns="0" bIns="0" spcCol="301752" rtlCol="0" anchor="t">
            <a:normAutofit/>
          </a:bodyPr>
          <a:lstStyle/>
          <a:p>
            <a:pPr algn="just"/>
            <a:r>
              <a:rPr lang="en-US" sz="2200" b="1">
                <a:latin typeface="Calibri"/>
                <a:ea typeface="+mn-lt"/>
                <a:cs typeface="+mn-lt"/>
              </a:rPr>
              <a:t>Clustering algorithms</a:t>
            </a:r>
            <a:r>
              <a:rPr lang="en-US" sz="2200">
                <a:latin typeface="Calibri"/>
                <a:ea typeface="+mn-lt"/>
                <a:cs typeface="+mn-lt"/>
              </a:rPr>
              <a:t>: These algorithms group nodes in a graph based on their similarity or proximity, such as k-means clustering and spectral clustering.</a:t>
            </a:r>
            <a:endParaRPr lang="en-US" sz="2200">
              <a:latin typeface="Calibri"/>
              <a:cs typeface="Arial"/>
            </a:endParaRPr>
          </a:p>
          <a:p>
            <a:pPr algn="just"/>
            <a:r>
              <a:rPr lang="en-US" sz="2200" b="1">
                <a:latin typeface="Calibri"/>
                <a:ea typeface="+mn-lt"/>
                <a:cs typeface="+mn-lt"/>
              </a:rPr>
              <a:t>Centrality measures</a:t>
            </a:r>
            <a:r>
              <a:rPr lang="en-US" sz="2200">
                <a:latin typeface="Calibri"/>
                <a:ea typeface="+mn-lt"/>
                <a:cs typeface="+mn-lt"/>
              </a:rPr>
              <a:t>: These measures identify important nodes or vertices in a graph, such as degree centrality, betweenness centrality, and closeness centrality, which can be used for identifying influential individuals in a social network or critical nodes in a transportation network.</a:t>
            </a:r>
            <a:endParaRPr lang="en-US" sz="2200">
              <a:latin typeface="Calibri"/>
              <a:cs typeface="Calibri"/>
            </a:endParaRPr>
          </a:p>
          <a:p>
            <a:pPr algn="just"/>
            <a:r>
              <a:rPr lang="en-US" sz="2200" b="1">
                <a:latin typeface="Calibri"/>
                <a:ea typeface="+mn-lt"/>
                <a:cs typeface="+mn-lt"/>
              </a:rPr>
              <a:t>Graph-based machine learning algorithms</a:t>
            </a:r>
            <a:r>
              <a:rPr lang="en-US" sz="2200">
                <a:latin typeface="Calibri"/>
                <a:ea typeface="+mn-lt"/>
                <a:cs typeface="+mn-lt"/>
              </a:rPr>
              <a:t>: These algorithms utilize graph structures to model and learn from data, such as graph neural networks (GNNs) and random walk-based methods.</a:t>
            </a:r>
            <a:endParaRPr lang="en-US" sz="2200">
              <a:latin typeface="Calibri"/>
              <a:cs typeface="Arial"/>
            </a:endParaRPr>
          </a:p>
          <a:p>
            <a:endParaRPr lang="en-US">
              <a:cs typeface="Arial"/>
            </a:endParaRPr>
          </a:p>
        </p:txBody>
      </p:sp>
    </p:spTree>
    <p:extLst>
      <p:ext uri="{BB962C8B-B14F-4D97-AF65-F5344CB8AC3E}">
        <p14:creationId xmlns:p14="http://schemas.microsoft.com/office/powerpoint/2010/main" val="243518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Graph- Introduction</a:t>
            </a:r>
            <a:br>
              <a:rPr lang="en-US" b="1" kern="1200">
                <a:latin typeface="+mj-lt"/>
                <a:ea typeface="+mj-ea"/>
                <a:cs typeface="+mj-cs"/>
              </a:rPr>
            </a:br>
            <a:endParaRPr lang="en-US" b="1" kern="120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828800"/>
            <a:ext cx="7534656" cy="4251960"/>
          </a:xfrm>
          <a:prstGeom prst="rect">
            <a:avLst/>
          </a:prstGeom>
        </p:spPr>
        <p:txBody>
          <a:bodyPr vert="horz" lIns="0" tIns="0" rIns="0" bIns="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gn="just">
              <a:lnSpc>
                <a:spcPct val="100000"/>
              </a:lnSpc>
            </a:pPr>
            <a:r>
              <a:rPr lang="en-US">
                <a:solidFill>
                  <a:schemeClr val="tx1"/>
                </a:solidFill>
              </a:rPr>
              <a:t> Non-linear data structure consisting of vertices and edges.</a:t>
            </a:r>
          </a:p>
          <a:p>
            <a:pPr indent="-182880" algn="just">
              <a:lnSpc>
                <a:spcPct val="100000"/>
              </a:lnSpc>
            </a:pPr>
            <a:r>
              <a:rPr lang="en-US">
                <a:solidFill>
                  <a:schemeClr val="tx1"/>
                </a:solidFill>
              </a:rPr>
              <a:t> Consists of a set of nodes and a set of edges that connect pairs of nodes.</a:t>
            </a:r>
            <a:endParaRPr lang="en-US">
              <a:solidFill>
                <a:schemeClr val="tx1"/>
              </a:solidFill>
              <a:cs typeface="Arial"/>
            </a:endParaRPr>
          </a:p>
          <a:p>
            <a:pPr indent="-182880" algn="just">
              <a:lnSpc>
                <a:spcPct val="100000"/>
              </a:lnSpc>
            </a:pPr>
            <a:r>
              <a:rPr lang="en-US">
                <a:solidFill>
                  <a:schemeClr val="tx1"/>
                </a:solidFill>
              </a:rPr>
              <a:t> Represent the relationships or connections between these entities.</a:t>
            </a:r>
            <a:endParaRPr lang="en-US">
              <a:solidFill>
                <a:schemeClr val="tx1"/>
              </a:solidFill>
              <a:cs typeface="Arial"/>
            </a:endParaRPr>
          </a:p>
          <a:p>
            <a:pPr indent="-182880" algn="just">
              <a:lnSpc>
                <a:spcPct val="100000"/>
              </a:lnSpc>
            </a:pPr>
            <a:r>
              <a:rPr lang="en-US">
                <a:solidFill>
                  <a:schemeClr val="tx1"/>
                </a:solidFill>
              </a:rPr>
              <a:t> Used to model a wide range of real-world scenarios, including social   networks, transportation networks etc.</a:t>
            </a:r>
            <a:endParaRPr lang="en-US">
              <a:solidFill>
                <a:schemeClr val="tx1"/>
              </a:solidFill>
              <a:cs typeface="Arial"/>
            </a:endParaRPr>
          </a:p>
          <a:p>
            <a:pPr indent="-182880">
              <a:lnSpc>
                <a:spcPct val="100000"/>
              </a:lnSpc>
            </a:pPr>
            <a:endParaRPr lang="en-US">
              <a:solidFill>
                <a:schemeClr val="tx1"/>
              </a:solidFill>
            </a:endParaRP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D46E-A50E-ADAA-CA04-AB1DFC8DC41B}"/>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F269BF90-4C62-DD97-BEC2-40CAC27D70B1}"/>
              </a:ext>
            </a:extLst>
          </p:cNvPr>
          <p:cNvSpPr>
            <a:spLocks noGrp="1"/>
          </p:cNvSpPr>
          <p:nvPr>
            <p:ph idx="1"/>
          </p:nvPr>
        </p:nvSpPr>
        <p:spPr/>
        <p:txBody>
          <a:bodyPr vert="horz" lIns="0" tIns="0" rIns="0" bIns="0" spcCol="301752" rtlCol="0" anchor="t">
            <a:normAutofit/>
          </a:bodyPr>
          <a:lstStyle/>
          <a:p>
            <a:r>
              <a:rPr lang="en-US" sz="2200" b="1">
                <a:latin typeface="Calibri"/>
                <a:cs typeface="Arial"/>
              </a:rPr>
              <a:t>Network flow algorithms</a:t>
            </a:r>
            <a:r>
              <a:rPr lang="en-US" sz="2200">
                <a:latin typeface="Calibri"/>
                <a:cs typeface="Arial"/>
              </a:rPr>
              <a:t>: These algorithms model the flow of resources or information in a network, such as the max-flow min-cut theorem and Ford-Fulkerson algorithm.</a:t>
            </a:r>
          </a:p>
          <a:p>
            <a:r>
              <a:rPr lang="en-US" sz="2200" b="1">
                <a:latin typeface="Calibri"/>
                <a:cs typeface="Arial"/>
              </a:rPr>
              <a:t>Graph-based data visualization</a:t>
            </a:r>
            <a:r>
              <a:rPr lang="en-US" sz="2200">
                <a:latin typeface="Calibri"/>
                <a:cs typeface="Arial"/>
              </a:rPr>
              <a:t>: These techniques use graphs to visually represent data, such as node-link diagrams, matrix representations, and force-directed layouts, which can be used for visualizing complex relationships in data</a:t>
            </a:r>
            <a:r>
              <a:rPr lang="en-US" sz="2000">
                <a:latin typeface="Calibri"/>
                <a:cs typeface="Arial"/>
              </a:rPr>
              <a:t>.</a:t>
            </a:r>
          </a:p>
          <a:p>
            <a:endParaRPr lang="en-US">
              <a:cs typeface="Arial"/>
            </a:endParaRPr>
          </a:p>
        </p:txBody>
      </p:sp>
    </p:spTree>
    <p:extLst>
      <p:ext uri="{BB962C8B-B14F-4D97-AF65-F5344CB8AC3E}">
        <p14:creationId xmlns:p14="http://schemas.microsoft.com/office/powerpoint/2010/main" val="371903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3332-E896-334E-25D6-123C3680AD3F}"/>
              </a:ext>
            </a:extLst>
          </p:cNvPr>
          <p:cNvSpPr>
            <a:spLocks noGrp="1"/>
          </p:cNvSpPr>
          <p:nvPr>
            <p:ph type="title"/>
          </p:nvPr>
        </p:nvSpPr>
        <p:spPr/>
        <p:txBody>
          <a:bodyPr/>
          <a:lstStyle/>
          <a:p>
            <a:r>
              <a:rPr lang="en-US">
                <a:cs typeface="Arial"/>
              </a:rPr>
              <a:t>Graph-Case Study</a:t>
            </a:r>
            <a:endParaRPr lang="en-US">
              <a:ea typeface="+mj-lt"/>
              <a:cs typeface="+mj-lt"/>
            </a:endParaRPr>
          </a:p>
          <a:p>
            <a:endParaRPr lang="en-US" b="0">
              <a:ea typeface="+mj-lt"/>
              <a:cs typeface="+mj-lt"/>
            </a:endParaRPr>
          </a:p>
          <a:p>
            <a:endParaRPr lang="en-US">
              <a:ea typeface="+mj-lt"/>
              <a:cs typeface="+mj-lt"/>
            </a:endParaRPr>
          </a:p>
        </p:txBody>
      </p:sp>
      <p:sp>
        <p:nvSpPr>
          <p:cNvPr id="3" name="Content Placeholder 2">
            <a:extLst>
              <a:ext uri="{FF2B5EF4-FFF2-40B4-BE49-F238E27FC236}">
                <a16:creationId xmlns:a16="http://schemas.microsoft.com/office/drawing/2014/main" id="{FC4297F0-B518-9CED-8ABF-8875210C6C21}"/>
              </a:ext>
            </a:extLst>
          </p:cNvPr>
          <p:cNvSpPr>
            <a:spLocks noGrp="1"/>
          </p:cNvSpPr>
          <p:nvPr>
            <p:ph idx="1"/>
          </p:nvPr>
        </p:nvSpPr>
        <p:spPr>
          <a:xfrm>
            <a:off x="365760" y="1717964"/>
            <a:ext cx="8503920" cy="4251960"/>
          </a:xfrm>
        </p:spPr>
        <p:txBody>
          <a:bodyPr vert="horz" lIns="0" tIns="0" rIns="0" bIns="0" spcCol="301752" rtlCol="0" anchor="t">
            <a:noAutofit/>
          </a:bodyPr>
          <a:lstStyle/>
          <a:p>
            <a:pPr algn="just">
              <a:buNone/>
            </a:pPr>
            <a:r>
              <a:rPr lang="en-US" sz="2000">
                <a:latin typeface="Calibri"/>
                <a:ea typeface="+mn-lt"/>
                <a:cs typeface="+mn-lt"/>
              </a:rPr>
              <a:t>Here is  real-time example of how graph is used:</a:t>
            </a:r>
            <a:endParaRPr lang="en-US" sz="2000">
              <a:latin typeface="Calibri"/>
              <a:cs typeface="Arial"/>
            </a:endParaRPr>
          </a:p>
          <a:p>
            <a:pPr algn="just">
              <a:buFont typeface="Arial"/>
              <a:buChar char="•"/>
            </a:pPr>
            <a:r>
              <a:rPr lang="en-US" sz="2000" b="1">
                <a:latin typeface="Calibri"/>
                <a:ea typeface="+mn-lt"/>
                <a:cs typeface="+mn-lt"/>
              </a:rPr>
              <a:t>Social Networks</a:t>
            </a:r>
            <a:r>
              <a:rPr lang="en-US" sz="2000">
                <a:latin typeface="Calibri"/>
                <a:ea typeface="+mn-lt"/>
                <a:cs typeface="+mn-lt"/>
              </a:rPr>
              <a:t>: Social networks such as Facebook, LinkedIn, and Twitter utilize graphs to represent relationships between users. </a:t>
            </a:r>
          </a:p>
          <a:p>
            <a:pPr lvl="1" algn="just"/>
            <a:r>
              <a:rPr lang="en-US" sz="2000">
                <a:latin typeface="Calibri"/>
                <a:ea typeface="+mn-lt"/>
                <a:cs typeface="+mn-lt"/>
              </a:rPr>
              <a:t>Each user can be represented as a node, and the friendships or connections between users can be represented as edges in an undirected graph.</a:t>
            </a:r>
          </a:p>
          <a:p>
            <a:pPr lvl="1" algn="just"/>
            <a:r>
              <a:rPr lang="en-US" sz="2000">
                <a:latin typeface="Calibri"/>
                <a:ea typeface="+mn-lt"/>
                <a:cs typeface="+mn-lt"/>
              </a:rPr>
              <a:t>This allows for various graph-based algorithms to be applied for tasks such as finding friends of friends, recommending connections, or identifying communities within the network.</a:t>
            </a:r>
            <a:endParaRPr lang="en-US" sz="2000">
              <a:latin typeface="Calibri"/>
              <a:cs typeface="Arial"/>
            </a:endParaRPr>
          </a:p>
          <a:p>
            <a:pPr>
              <a:buFont typeface="Arial" panose="020B0604020202020204" pitchFamily="34" charset="0"/>
              <a:buChar char="•"/>
            </a:pPr>
            <a:endParaRPr lang="en-US">
              <a:cs typeface="Arial"/>
            </a:endParaRPr>
          </a:p>
          <a:p>
            <a:endParaRPr lang="en-US">
              <a:cs typeface="Arial"/>
            </a:endParaRPr>
          </a:p>
        </p:txBody>
      </p:sp>
    </p:spTree>
    <p:extLst>
      <p:ext uri="{BB962C8B-B14F-4D97-AF65-F5344CB8AC3E}">
        <p14:creationId xmlns:p14="http://schemas.microsoft.com/office/powerpoint/2010/main" val="2568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B22-2E71-1157-1E97-3EB3B46EAE76}"/>
              </a:ext>
            </a:extLst>
          </p:cNvPr>
          <p:cNvSpPr>
            <a:spLocks noGrp="1"/>
          </p:cNvSpPr>
          <p:nvPr>
            <p:ph type="title"/>
          </p:nvPr>
        </p:nvSpPr>
        <p:spPr/>
        <p:txBody>
          <a:bodyPr/>
          <a:lstStyle/>
          <a:p>
            <a:r>
              <a:rPr lang="en-US">
                <a:ea typeface="+mj-lt"/>
                <a:cs typeface="+mj-lt"/>
              </a:rPr>
              <a:t>Graph-Benefits</a:t>
            </a:r>
          </a:p>
          <a:p>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E5C652DB-AC97-E1D6-EBB4-DBC73FE0A780}"/>
              </a:ext>
            </a:extLst>
          </p:cNvPr>
          <p:cNvSpPr>
            <a:spLocks noGrp="1"/>
          </p:cNvSpPr>
          <p:nvPr>
            <p:ph idx="1"/>
          </p:nvPr>
        </p:nvSpPr>
        <p:spPr>
          <a:xfrm>
            <a:off x="365760" y="1239329"/>
            <a:ext cx="11321882" cy="4841431"/>
          </a:xfrm>
        </p:spPr>
        <p:txBody>
          <a:bodyPr vert="horz" lIns="0" tIns="0" rIns="0" bIns="0" spcCol="301752" rtlCol="0" anchor="t">
            <a:normAutofit/>
          </a:bodyPr>
          <a:lstStyle/>
          <a:p>
            <a:pPr marL="0" indent="0" algn="just">
              <a:buNone/>
            </a:pPr>
            <a:r>
              <a:rPr lang="en-US" sz="2000">
                <a:latin typeface="Calibri"/>
                <a:ea typeface="+mn-lt"/>
                <a:cs typeface="+mn-lt"/>
              </a:rPr>
              <a:t>Graphs have several benefits that make them suitable for various applications:</a:t>
            </a:r>
            <a:endParaRPr lang="en-US" sz="2000">
              <a:latin typeface="Calibri"/>
              <a:cs typeface="Arial"/>
            </a:endParaRPr>
          </a:p>
          <a:p>
            <a:pPr algn="just"/>
            <a:r>
              <a:rPr lang="en-US" sz="2000" b="1">
                <a:latin typeface="Calibri"/>
                <a:ea typeface="+mn-lt"/>
                <a:cs typeface="+mn-lt"/>
              </a:rPr>
              <a:t>Representation of complex relationships</a:t>
            </a:r>
            <a:r>
              <a:rPr lang="en-US" sz="2000">
                <a:latin typeface="Calibri"/>
                <a:ea typeface="+mn-lt"/>
                <a:cs typeface="+mn-lt"/>
              </a:rPr>
              <a:t>: </a:t>
            </a:r>
          </a:p>
          <a:p>
            <a:pPr marL="0" indent="0" algn="just">
              <a:buNone/>
            </a:pPr>
            <a:r>
              <a:rPr lang="en-US" sz="2000">
                <a:latin typeface="Calibri"/>
                <a:ea typeface="+mn-lt"/>
                <a:cs typeface="+mn-lt"/>
              </a:rPr>
              <a:t>                 Graphs are a flexible data structure that can represent complex relationships between entities. </a:t>
            </a:r>
            <a:endParaRPr lang="en-US">
              <a:cs typeface="Arial"/>
            </a:endParaRPr>
          </a:p>
          <a:p>
            <a:pPr algn="just"/>
            <a:r>
              <a:rPr lang="en-US" sz="2000" b="1">
                <a:latin typeface="Calibri"/>
                <a:ea typeface="+mn-lt"/>
                <a:cs typeface="+mn-lt"/>
              </a:rPr>
              <a:t>Efficient data retrieval and traversal</a:t>
            </a:r>
            <a:r>
              <a:rPr lang="en-US" sz="2000">
                <a:latin typeface="Calibri"/>
                <a:ea typeface="+mn-lt"/>
                <a:cs typeface="+mn-lt"/>
              </a:rPr>
              <a:t>: </a:t>
            </a:r>
          </a:p>
          <a:p>
            <a:pPr marL="0" indent="0" algn="just">
              <a:buNone/>
            </a:pPr>
            <a:r>
              <a:rPr lang="en-US" sz="2000">
                <a:latin typeface="Calibri"/>
                <a:ea typeface="+mn-lt"/>
                <a:cs typeface="+mn-lt"/>
              </a:rPr>
              <a:t>                 Graphs allow for efficient data retrieval and traversal operations.</a:t>
            </a:r>
            <a:endParaRPr lang="en-US" sz="2000">
              <a:latin typeface="Calibri"/>
              <a:cs typeface="Arial"/>
            </a:endParaRPr>
          </a:p>
          <a:p>
            <a:endParaRPr lang="en-US" sz="2000">
              <a:latin typeface="Calibri"/>
              <a:cs typeface="Arial"/>
            </a:endParaRPr>
          </a:p>
          <a:p>
            <a:endParaRPr lang="en-US" sz="2000" u="sng">
              <a:latin typeface="Calibri"/>
              <a:cs typeface="Arial"/>
            </a:endParaRPr>
          </a:p>
        </p:txBody>
      </p:sp>
    </p:spTree>
    <p:extLst>
      <p:ext uri="{BB962C8B-B14F-4D97-AF65-F5344CB8AC3E}">
        <p14:creationId xmlns:p14="http://schemas.microsoft.com/office/powerpoint/2010/main" val="396295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Graph-Benefits(</a:t>
            </a:r>
            <a:r>
              <a:rPr lang="en-US" err="1"/>
              <a:t>Cont</a:t>
            </a:r>
            <a:r>
              <a:rPr lang="en-US"/>
              <a:t>)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392794"/>
            <a:ext cx="11029903" cy="4855604"/>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algn="just">
              <a:lnSpc>
                <a:spcPct val="100000"/>
              </a:lnSpc>
              <a:spcBef>
                <a:spcPts val="1200"/>
              </a:spcBef>
              <a:buFont typeface="Arial"/>
              <a:buChar char="•"/>
            </a:pPr>
            <a:r>
              <a:rPr lang="en-US" sz="2000" b="1">
                <a:solidFill>
                  <a:schemeClr val="tx1"/>
                </a:solidFill>
                <a:latin typeface="Calibri"/>
                <a:cs typeface="Arial"/>
              </a:rPr>
              <a:t>Flexibility and extensibility</a:t>
            </a:r>
            <a:r>
              <a:rPr lang="en-US" sz="2000">
                <a:solidFill>
                  <a:schemeClr val="tx1"/>
                </a:solidFill>
                <a:latin typeface="Calibri"/>
                <a:cs typeface="Arial"/>
              </a:rPr>
              <a:t>: </a:t>
            </a:r>
            <a:endParaRPr lang="en-US">
              <a:solidFill>
                <a:schemeClr val="tx1"/>
              </a:solidFill>
              <a:cs typeface="Arial"/>
            </a:endParaRPr>
          </a:p>
          <a:p>
            <a:pPr marL="0" indent="0" algn="just">
              <a:lnSpc>
                <a:spcPct val="100000"/>
              </a:lnSpc>
              <a:spcBef>
                <a:spcPts val="1200"/>
              </a:spcBef>
              <a:buNone/>
            </a:pPr>
            <a:r>
              <a:rPr lang="en-US" sz="2000">
                <a:solidFill>
                  <a:schemeClr val="tx1"/>
                </a:solidFill>
                <a:latin typeface="Calibri"/>
                <a:cs typeface="Arial"/>
              </a:rPr>
              <a:t>         Graphs are flexible and extensible, allowing for easy addition, deletion, or modification of nodes and edges.</a:t>
            </a:r>
            <a:endParaRPr lang="en-US">
              <a:solidFill>
                <a:schemeClr val="tx1"/>
              </a:solidFill>
              <a:cs typeface="Arial"/>
            </a:endParaRPr>
          </a:p>
          <a:p>
            <a:pPr algn="just">
              <a:lnSpc>
                <a:spcPct val="100000"/>
              </a:lnSpc>
              <a:spcBef>
                <a:spcPts val="1200"/>
              </a:spcBef>
              <a:buFont typeface="Arial"/>
              <a:buChar char="•"/>
            </a:pPr>
            <a:r>
              <a:rPr lang="en-US" sz="2000" b="1">
                <a:solidFill>
                  <a:schemeClr val="tx1"/>
                </a:solidFill>
                <a:latin typeface="Calibri"/>
                <a:cs typeface="Arial"/>
              </a:rPr>
              <a:t>Scalability and performance</a:t>
            </a:r>
            <a:r>
              <a:rPr lang="en-US" sz="2000">
                <a:solidFill>
                  <a:schemeClr val="tx1"/>
                </a:solidFill>
                <a:latin typeface="Calibri"/>
                <a:cs typeface="Arial"/>
              </a:rPr>
              <a:t>: </a:t>
            </a:r>
          </a:p>
          <a:p>
            <a:pPr marL="0" indent="0" algn="just">
              <a:lnSpc>
                <a:spcPct val="100000"/>
              </a:lnSpc>
              <a:spcBef>
                <a:spcPts val="1200"/>
              </a:spcBef>
              <a:buNone/>
            </a:pPr>
            <a:r>
              <a:rPr lang="en-US" sz="2000">
                <a:solidFill>
                  <a:schemeClr val="tx1"/>
                </a:solidFill>
                <a:latin typeface="Calibri"/>
                <a:cs typeface="Arial"/>
              </a:rPr>
              <a:t>         Graph databases and graph-based algorithms are designed for handling large-scale data and can scale horizontally to accommodate growing data volumes.</a:t>
            </a:r>
            <a:endParaRPr lang="en-US">
              <a:solidFill>
                <a:schemeClr val="tx1"/>
              </a:solidFill>
              <a:cs typeface="Arial"/>
            </a:endParaRPr>
          </a:p>
          <a:p>
            <a:pPr algn="just">
              <a:lnSpc>
                <a:spcPct val="100000"/>
              </a:lnSpc>
              <a:spcBef>
                <a:spcPts val="1200"/>
              </a:spcBef>
              <a:buFont typeface="Arial"/>
              <a:buChar char="•"/>
            </a:pPr>
            <a:endParaRPr lang="en-US" sz="2000">
              <a:solidFill>
                <a:schemeClr val="tx1"/>
              </a:solidFill>
              <a:latin typeface="Calibri"/>
              <a:cs typeface="Arial"/>
            </a:endParaRPr>
          </a:p>
          <a:p>
            <a:pPr marL="0" indent="0" algn="just">
              <a:buNone/>
            </a:pPr>
            <a:endParaRPr lang="en-US" sz="2000">
              <a:solidFill>
                <a:schemeClr val="tx1"/>
              </a:solidFill>
              <a:latin typeface="Calibri"/>
              <a:cs typeface="Arial"/>
            </a:endParaRPr>
          </a:p>
        </p:txBody>
      </p:sp>
    </p:spTree>
    <p:extLst>
      <p:ext uri="{BB962C8B-B14F-4D97-AF65-F5344CB8AC3E}">
        <p14:creationId xmlns:p14="http://schemas.microsoft.com/office/powerpoint/2010/main" val="169649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E211D-40D7-89A2-5E86-853E23E95759}"/>
              </a:ext>
            </a:extLst>
          </p:cNvPr>
          <p:cNvSpPr>
            <a:spLocks noGrp="1"/>
          </p:cNvSpPr>
          <p:nvPr>
            <p:ph idx="1"/>
          </p:nvPr>
        </p:nvSpPr>
        <p:spPr/>
        <p:txBody>
          <a:bodyPr vert="horz" lIns="0" tIns="0" rIns="0" bIns="0" spcCol="301752" rtlCol="0" anchor="t">
            <a:normAutofit/>
          </a:bodyPr>
          <a:lstStyle/>
          <a:p>
            <a:pPr marL="0" indent="0">
              <a:buNone/>
            </a:pPr>
            <a:r>
              <a:rPr lang="en-US" sz="8000">
                <a:cs typeface="Arial"/>
              </a:rPr>
              <a:t>THANK YOU</a:t>
            </a:r>
          </a:p>
        </p:txBody>
      </p:sp>
    </p:spTree>
    <p:extLst>
      <p:ext uri="{BB962C8B-B14F-4D97-AF65-F5344CB8AC3E}">
        <p14:creationId xmlns:p14="http://schemas.microsoft.com/office/powerpoint/2010/main" val="11298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u="sng" kern="1200">
                <a:latin typeface="+mj-lt"/>
                <a:ea typeface="+mj-ea"/>
                <a:cs typeface="+mj-cs"/>
              </a:rPr>
              <a:t>Components of a Graph</a:t>
            </a:r>
            <a:endParaRPr lang="en-US" b="1" kern="1200">
              <a:latin typeface="+mj-lt"/>
              <a:ea typeface="+mj-ea"/>
              <a:cs typeface="+mj-cs"/>
            </a:endParaRPr>
          </a:p>
          <a:p>
            <a:endParaRPr lang="en-US" b="1" kern="120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282461"/>
            <a:ext cx="4589539" cy="4798299"/>
          </a:xfrm>
          <a:prstGeom prst="rect">
            <a:avLst/>
          </a:prstGeom>
        </p:spPr>
        <p:txBody>
          <a:bodyPr vert="horz" lIns="0" tIns="0" rIns="0" bIns="0" spcCol="301752"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gn="just"/>
            <a:r>
              <a:rPr lang="en-US" sz="2200" b="1">
                <a:solidFill>
                  <a:schemeClr val="tx1"/>
                </a:solidFill>
              </a:rPr>
              <a:t>Vertices:</a:t>
            </a:r>
            <a:r>
              <a:rPr lang="en-US" sz="2200">
                <a:solidFill>
                  <a:schemeClr val="tx1"/>
                </a:solidFill>
              </a:rPr>
              <a:t> Vertices are the fundamental units of the graph. Sometimes, vertices are also known as vertex or nodes. Every node/vertex can be labeled or </a:t>
            </a:r>
            <a:r>
              <a:rPr lang="en-US" sz="2200" err="1">
                <a:solidFill>
                  <a:schemeClr val="tx1"/>
                </a:solidFill>
              </a:rPr>
              <a:t>unlabelled</a:t>
            </a:r>
            <a:r>
              <a:rPr lang="en-US" sz="2200">
                <a:solidFill>
                  <a:schemeClr val="tx1"/>
                </a:solidFill>
              </a:rPr>
              <a:t>.</a:t>
            </a:r>
            <a:endParaRPr lang="en-US" sz="2200">
              <a:solidFill>
                <a:schemeClr val="tx1"/>
              </a:solidFill>
              <a:cs typeface="Arial"/>
            </a:endParaRPr>
          </a:p>
          <a:p>
            <a:pPr indent="-182880" algn="just"/>
            <a:endParaRPr lang="en-US" sz="2200">
              <a:solidFill>
                <a:schemeClr val="tx1"/>
              </a:solidFill>
              <a:cs typeface="Arial"/>
            </a:endParaRPr>
          </a:p>
          <a:p>
            <a:pPr indent="-182880" algn="just"/>
            <a:r>
              <a:rPr lang="en-US" sz="2200" b="1">
                <a:solidFill>
                  <a:schemeClr val="tx1"/>
                </a:solidFill>
              </a:rPr>
              <a:t>Edges:</a:t>
            </a:r>
            <a:r>
              <a:rPr lang="en-US" sz="2200">
                <a:solidFill>
                  <a:schemeClr val="tx1"/>
                </a:solidFill>
              </a:rPr>
              <a:t> Edges are  used to connect two nodes of the graph. It can be ordered pair of nodes in a directed </a:t>
            </a:r>
            <a:r>
              <a:rPr lang="en-US" sz="2200" err="1">
                <a:solidFill>
                  <a:schemeClr val="tx1"/>
                </a:solidFill>
              </a:rPr>
              <a:t>graph.Sometimes</a:t>
            </a:r>
            <a:r>
              <a:rPr lang="en-US" sz="2200">
                <a:solidFill>
                  <a:schemeClr val="tx1"/>
                </a:solidFill>
              </a:rPr>
              <a:t>, edges are also known as arcs. Every edge can be labelled/</a:t>
            </a:r>
            <a:r>
              <a:rPr lang="en-US" sz="2200" err="1">
                <a:solidFill>
                  <a:schemeClr val="tx1"/>
                </a:solidFill>
              </a:rPr>
              <a:t>unlabelled</a:t>
            </a:r>
            <a:r>
              <a:rPr lang="en-US" sz="2200">
                <a:solidFill>
                  <a:schemeClr val="tx1"/>
                </a:solidFill>
              </a:rPr>
              <a:t>.</a:t>
            </a:r>
            <a:endParaRPr lang="en-US" sz="2200">
              <a:solidFill>
                <a:schemeClr val="tx1"/>
              </a:solidFill>
              <a:cs typeface="Arial"/>
            </a:endParaRPr>
          </a:p>
          <a:p>
            <a:pPr indent="-182880"/>
            <a:endParaRPr lang="en-US">
              <a:solidFill>
                <a:schemeClr val="tx1"/>
              </a:solidFill>
            </a:endParaRPr>
          </a:p>
          <a:p>
            <a:pPr indent="-182880"/>
            <a:endParaRPr lang="en-US">
              <a:solidFill>
                <a:schemeClr val="tx1"/>
              </a:solidFill>
            </a:endParaRPr>
          </a:p>
        </p:txBody>
      </p:sp>
      <p:pic>
        <p:nvPicPr>
          <p:cNvPr id="3" name="Picture 4" descr="A picture containing text, watch&#10;&#10;Description automatically generated">
            <a:extLst>
              <a:ext uri="{FF2B5EF4-FFF2-40B4-BE49-F238E27FC236}">
                <a16:creationId xmlns:a16="http://schemas.microsoft.com/office/drawing/2014/main" id="{045DA4CB-2191-7F17-309D-A8FCD7096A69}"/>
              </a:ext>
            </a:extLst>
          </p:cNvPr>
          <p:cNvPicPr>
            <a:picLocks noChangeAspect="1"/>
          </p:cNvPicPr>
          <p:nvPr/>
        </p:nvPicPr>
        <p:blipFill>
          <a:blip r:embed="rId2"/>
          <a:stretch>
            <a:fillRect/>
          </a:stretch>
        </p:blipFill>
        <p:spPr>
          <a:xfrm>
            <a:off x="5194310" y="1414217"/>
            <a:ext cx="6298203" cy="3729654"/>
          </a:xfrm>
          <a:prstGeom prst="rect">
            <a:avLst/>
          </a:prstGeom>
          <a:noFill/>
        </p:spPr>
      </p:pic>
    </p:spTree>
    <p:extLst>
      <p:ext uri="{BB962C8B-B14F-4D97-AF65-F5344CB8AC3E}">
        <p14:creationId xmlns:p14="http://schemas.microsoft.com/office/powerpoint/2010/main" val="367508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486-2E52-9649-AB56-06F4F180D1F2}"/>
              </a:ext>
            </a:extLst>
          </p:cNvPr>
          <p:cNvSpPr>
            <a:spLocks noGrp="1"/>
          </p:cNvSpPr>
          <p:nvPr>
            <p:ph type="title"/>
          </p:nvPr>
        </p:nvSpPr>
        <p:spPr>
          <a:xfrm>
            <a:off x="365760" y="522336"/>
            <a:ext cx="11457432" cy="1436317"/>
          </a:xfrm>
        </p:spPr>
        <p:txBody>
          <a:bodyPr/>
          <a:lstStyle/>
          <a:p>
            <a:r>
              <a:rPr lang="en-US">
                <a:ea typeface="+mj-lt"/>
                <a:cs typeface="+mj-lt"/>
              </a:rPr>
              <a:t>Graph – Significance</a:t>
            </a:r>
            <a:endParaRPr lang="en-US">
              <a:cs typeface="Arial"/>
            </a:endParaRPr>
          </a:p>
        </p:txBody>
      </p:sp>
      <p:sp>
        <p:nvSpPr>
          <p:cNvPr id="3" name="Content Placeholder 2">
            <a:extLst>
              <a:ext uri="{FF2B5EF4-FFF2-40B4-BE49-F238E27FC236}">
                <a16:creationId xmlns:a16="http://schemas.microsoft.com/office/drawing/2014/main" id="{DC42815A-FE4A-D0ED-FE39-CB8E3C451A83}"/>
              </a:ext>
            </a:extLst>
          </p:cNvPr>
          <p:cNvSpPr>
            <a:spLocks noGrp="1"/>
          </p:cNvSpPr>
          <p:nvPr>
            <p:ph idx="1"/>
          </p:nvPr>
        </p:nvSpPr>
        <p:spPr>
          <a:xfrm>
            <a:off x="365760" y="1528555"/>
            <a:ext cx="10069672" cy="3416892"/>
          </a:xfrm>
        </p:spPr>
        <p:txBody>
          <a:bodyPr vert="horz" lIns="0" tIns="0" rIns="0" bIns="0" spcCol="301752" rtlCol="0" anchor="t">
            <a:normAutofit/>
          </a:bodyPr>
          <a:lstStyle/>
          <a:p>
            <a:pPr>
              <a:lnSpc>
                <a:spcPct val="90000"/>
              </a:lnSpc>
              <a:spcBef>
                <a:spcPts val="1000"/>
              </a:spcBef>
            </a:pPr>
            <a:endParaRPr lang="en-US" sz="2200">
              <a:cs typeface="Arial"/>
            </a:endParaRPr>
          </a:p>
          <a:p>
            <a:pPr>
              <a:lnSpc>
                <a:spcPct val="90000"/>
              </a:lnSpc>
              <a:spcBef>
                <a:spcPts val="1000"/>
              </a:spcBef>
            </a:pPr>
            <a:r>
              <a:rPr lang="en-US" sz="2200">
                <a:ea typeface="+mn-lt"/>
                <a:cs typeface="+mn-lt"/>
              </a:rPr>
              <a:t>Representation of Relationships</a:t>
            </a:r>
            <a:endParaRPr lang="en-US" sz="2200">
              <a:cs typeface="Arial"/>
            </a:endParaRPr>
          </a:p>
          <a:p>
            <a:pPr>
              <a:lnSpc>
                <a:spcPct val="90000"/>
              </a:lnSpc>
              <a:spcBef>
                <a:spcPts val="1000"/>
              </a:spcBef>
            </a:pPr>
            <a:r>
              <a:rPr lang="en-US" sz="2200">
                <a:cs typeface="Arial"/>
              </a:rPr>
              <a:t>Problem solving</a:t>
            </a:r>
          </a:p>
          <a:p>
            <a:pPr>
              <a:lnSpc>
                <a:spcPct val="90000"/>
              </a:lnSpc>
              <a:spcBef>
                <a:spcPts val="1000"/>
              </a:spcBef>
            </a:pPr>
            <a:r>
              <a:rPr lang="en-US" sz="2200">
                <a:cs typeface="Arial"/>
              </a:rPr>
              <a:t>Data Analysis</a:t>
            </a:r>
          </a:p>
          <a:p>
            <a:pPr>
              <a:lnSpc>
                <a:spcPct val="90000"/>
              </a:lnSpc>
              <a:spcBef>
                <a:spcPts val="1000"/>
              </a:spcBef>
            </a:pPr>
            <a:r>
              <a:rPr lang="en-US" sz="2200">
                <a:cs typeface="Arial"/>
              </a:rPr>
              <a:t>Modeling Complex Systems</a:t>
            </a:r>
          </a:p>
          <a:p>
            <a:pPr>
              <a:lnSpc>
                <a:spcPct val="90000"/>
              </a:lnSpc>
              <a:spcBef>
                <a:spcPts val="1000"/>
              </a:spcBef>
            </a:pPr>
            <a:r>
              <a:rPr lang="en-US" sz="2200">
                <a:cs typeface="Arial"/>
              </a:rPr>
              <a:t>Visualization</a:t>
            </a:r>
          </a:p>
          <a:p>
            <a:pPr>
              <a:lnSpc>
                <a:spcPct val="90000"/>
              </a:lnSpc>
              <a:spcBef>
                <a:spcPts val="1000"/>
              </a:spcBef>
            </a:pPr>
            <a:r>
              <a:rPr lang="en-US" sz="2200">
                <a:cs typeface="Arial"/>
              </a:rPr>
              <a:t>Communication and Collaboration</a:t>
            </a:r>
          </a:p>
          <a:p>
            <a:pPr marL="0" indent="0">
              <a:buNone/>
            </a:pPr>
            <a:endParaRPr lang="en-US" sz="2000">
              <a:cs typeface="Arial"/>
            </a:endParaRPr>
          </a:p>
        </p:txBody>
      </p:sp>
    </p:spTree>
    <p:extLst>
      <p:ext uri="{BB962C8B-B14F-4D97-AF65-F5344CB8AC3E}">
        <p14:creationId xmlns:p14="http://schemas.microsoft.com/office/powerpoint/2010/main" val="124784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63-6D8F-8FD7-0747-AC02ACC2B3A5}"/>
              </a:ext>
            </a:extLst>
          </p:cNvPr>
          <p:cNvSpPr>
            <a:spLocks noGrp="1"/>
          </p:cNvSpPr>
          <p:nvPr>
            <p:ph type="title"/>
          </p:nvPr>
        </p:nvSpPr>
        <p:spPr>
          <a:xfrm>
            <a:off x="365760" y="365760"/>
            <a:ext cx="5425440" cy="1371600"/>
          </a:xfrm>
        </p:spPr>
        <p:txBody>
          <a:bodyPr anchor="t">
            <a:normAutofit/>
          </a:bodyPr>
          <a:lstStyle/>
          <a:p>
            <a:r>
              <a:rPr lang="en-US"/>
              <a:t>Graph–Types</a:t>
            </a:r>
          </a:p>
          <a:p>
            <a:endParaRPr lang="en-US"/>
          </a:p>
        </p:txBody>
      </p:sp>
      <p:sp>
        <p:nvSpPr>
          <p:cNvPr id="3" name="Content Placeholder 2">
            <a:extLst>
              <a:ext uri="{FF2B5EF4-FFF2-40B4-BE49-F238E27FC236}">
                <a16:creationId xmlns:a16="http://schemas.microsoft.com/office/drawing/2014/main" id="{18BACB6B-32AA-E778-8930-2D92999B7036}"/>
              </a:ext>
            </a:extLst>
          </p:cNvPr>
          <p:cNvSpPr>
            <a:spLocks noGrp="1"/>
          </p:cNvSpPr>
          <p:nvPr>
            <p:ph sz="half" idx="1"/>
          </p:nvPr>
        </p:nvSpPr>
        <p:spPr>
          <a:xfrm>
            <a:off x="365760" y="1710906"/>
            <a:ext cx="5425440" cy="4369854"/>
          </a:xfrm>
        </p:spPr>
        <p:txBody>
          <a:bodyPr vert="horz" lIns="0" tIns="0" rIns="0" bIns="0" spcCol="301752" rtlCol="0" anchor="t">
            <a:normAutofit/>
          </a:bodyPr>
          <a:lstStyle/>
          <a:p>
            <a:pPr marL="0" indent="0" algn="just">
              <a:buNone/>
            </a:pPr>
            <a:r>
              <a:rPr lang="en-US" sz="2200"/>
              <a:t>Main types of graphs are:</a:t>
            </a:r>
            <a:endParaRPr lang="en-US" sz="2200">
              <a:cs typeface="Arial"/>
            </a:endParaRPr>
          </a:p>
          <a:p>
            <a:pPr marL="0" indent="0" algn="just">
              <a:buNone/>
            </a:pPr>
            <a:r>
              <a:rPr lang="en-US" sz="2200"/>
              <a:t>1. Null Graph</a:t>
            </a:r>
            <a:endParaRPr lang="en-US" sz="2200">
              <a:cs typeface="Arial"/>
            </a:endParaRPr>
          </a:p>
          <a:p>
            <a:pPr marL="0" indent="0" algn="just">
              <a:buNone/>
            </a:pPr>
            <a:r>
              <a:rPr lang="en-US" sz="2200"/>
              <a:t>        A graph is known as a null graph if there are no edges in the graph.</a:t>
            </a:r>
            <a:endParaRPr lang="en-US" sz="2200">
              <a:cs typeface="Arial"/>
            </a:endParaRPr>
          </a:p>
          <a:p>
            <a:pPr marL="0" indent="0" algn="just">
              <a:buNone/>
            </a:pPr>
            <a:r>
              <a:rPr lang="en-US" sz="2200"/>
              <a:t>2. Trivial Graph</a:t>
            </a:r>
            <a:endParaRPr lang="en-US" sz="2200">
              <a:cs typeface="Arial"/>
            </a:endParaRPr>
          </a:p>
          <a:p>
            <a:pPr marL="0" indent="0" algn="just">
              <a:buNone/>
            </a:pPr>
            <a:r>
              <a:rPr lang="en-US" sz="2200"/>
              <a:t>        Graph having only a single vertex, it is also the smallest graph possible</a:t>
            </a:r>
            <a:endParaRPr lang="en-US" sz="2200">
              <a:cs typeface="Arial"/>
            </a:endParaRPr>
          </a:p>
          <a:p>
            <a:endParaRPr lang="en-US"/>
          </a:p>
          <a:p>
            <a:endParaRPr lang="en-US"/>
          </a:p>
          <a:p>
            <a:pPr marL="0" indent="0">
              <a:buNone/>
            </a:pPr>
            <a:endParaRPr lang="en-US"/>
          </a:p>
        </p:txBody>
      </p:sp>
      <p:pic>
        <p:nvPicPr>
          <p:cNvPr id="4" name="Picture 4" descr="Chart, bubble chart&#10;&#10;Description automatically generated">
            <a:extLst>
              <a:ext uri="{FF2B5EF4-FFF2-40B4-BE49-F238E27FC236}">
                <a16:creationId xmlns:a16="http://schemas.microsoft.com/office/drawing/2014/main" id="{D56843C1-CA8F-D942-90A5-07009E625714}"/>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161531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5425440" cy="1371600"/>
          </a:xfrm>
        </p:spPr>
        <p:txBody>
          <a:bodyPr anchor="t">
            <a:normAutofit/>
          </a:bodyPr>
          <a:lstStyle/>
          <a:p>
            <a:r>
              <a:rPr lang="en-US"/>
              <a:t>Graph–Types(Cont)</a:t>
            </a:r>
            <a:endParaRPr lang="en-US">
              <a:cs typeface="Arial"/>
            </a:endParaRPr>
          </a:p>
          <a:p>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sz="half" idx="1"/>
          </p:nvPr>
        </p:nvSpPr>
        <p:spPr>
          <a:xfrm>
            <a:off x="365760" y="1639019"/>
            <a:ext cx="5425440" cy="4441741"/>
          </a:xfrm>
        </p:spPr>
        <p:txBody>
          <a:bodyPr vert="horz" lIns="0" tIns="0" rIns="0" bIns="0" spcCol="301752" rtlCol="0" anchor="t">
            <a:normAutofit/>
          </a:bodyPr>
          <a:lstStyle/>
          <a:p>
            <a:pPr marL="0" indent="0" algn="just">
              <a:buNone/>
            </a:pPr>
            <a:r>
              <a:rPr lang="en-US" sz="2200"/>
              <a:t>3. Undirected Graph</a:t>
            </a:r>
            <a:endParaRPr lang="en-US" sz="2200">
              <a:cs typeface="Arial"/>
            </a:endParaRPr>
          </a:p>
          <a:p>
            <a:pPr marL="0" indent="0" algn="just">
              <a:buNone/>
            </a:pPr>
            <a:r>
              <a:rPr lang="en-US" sz="2200"/>
              <a:t>          A graph in which edges do not have any direction. That is the nodes are unordered pairs in the definition of every edge. </a:t>
            </a:r>
            <a:endParaRPr lang="en-US" sz="2200">
              <a:cs typeface="Arial"/>
            </a:endParaRPr>
          </a:p>
          <a:p>
            <a:pPr marL="0" indent="0" algn="just">
              <a:buNone/>
            </a:pPr>
            <a:r>
              <a:rPr lang="en-US" sz="2200"/>
              <a:t>4. Directed Graph</a:t>
            </a:r>
            <a:endParaRPr lang="en-US" sz="2200">
              <a:cs typeface="Arial"/>
            </a:endParaRPr>
          </a:p>
          <a:p>
            <a:pPr marL="0" indent="0" algn="just">
              <a:buNone/>
            </a:pPr>
            <a:r>
              <a:rPr lang="en-US" sz="2200"/>
              <a:t>         A graph in which edge has direction. That is the nodes are ordered pairs in the definition of every edge</a:t>
            </a:r>
            <a:r>
              <a:rPr lang="en-US"/>
              <a:t>.</a:t>
            </a:r>
            <a:endParaRPr lang="en-US">
              <a:cs typeface="Arial"/>
            </a:endParaRPr>
          </a:p>
          <a:p>
            <a:pPr>
              <a:spcBef>
                <a:spcPts val="1000"/>
              </a:spcBef>
            </a:pPr>
            <a:endParaRPr lang="en-US"/>
          </a:p>
          <a:p>
            <a:pPr>
              <a:spcBef>
                <a:spcPts val="1000"/>
              </a:spcBef>
            </a:pPr>
            <a:endParaRPr lang="en-US"/>
          </a:p>
          <a:p>
            <a:endParaRPr lang="en-US" i="1"/>
          </a:p>
          <a:p>
            <a:endParaRPr lang="en-US"/>
          </a:p>
        </p:txBody>
      </p:sp>
      <p:pic>
        <p:nvPicPr>
          <p:cNvPr id="4" name="Picture 4" descr="Diagram&#10;&#10;Description automatically generated">
            <a:extLst>
              <a:ext uri="{FF2B5EF4-FFF2-40B4-BE49-F238E27FC236}">
                <a16:creationId xmlns:a16="http://schemas.microsoft.com/office/drawing/2014/main" id="{6613D8CC-EACB-FB36-B960-BF472E65DCA9}"/>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89350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5425440" cy="1371600"/>
          </a:xfrm>
        </p:spPr>
        <p:txBody>
          <a:bodyPr anchor="t">
            <a:normAutofit/>
          </a:bodyPr>
          <a:lstStyle/>
          <a:p>
            <a:r>
              <a:rPr lang="en-US"/>
              <a:t>Graph–Types(Cont)</a:t>
            </a:r>
            <a:endParaRPr lang="en-US">
              <a:cs typeface="Arial"/>
            </a:endParaRPr>
          </a:p>
          <a:p>
            <a:endParaRPr lang="en-US" b="0"/>
          </a:p>
          <a:p>
            <a:endParaRPr lang="en-US"/>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sz="half" idx="1"/>
          </p:nvPr>
        </p:nvSpPr>
        <p:spPr>
          <a:xfrm>
            <a:off x="365760" y="1624642"/>
            <a:ext cx="5425440" cy="4729287"/>
          </a:xfrm>
        </p:spPr>
        <p:txBody>
          <a:bodyPr vert="horz" lIns="0" tIns="0" rIns="0" bIns="0" spcCol="301752" rtlCol="0" anchor="t">
            <a:normAutofit/>
          </a:bodyPr>
          <a:lstStyle/>
          <a:p>
            <a:pPr marL="0" indent="0" algn="just">
              <a:lnSpc>
                <a:spcPct val="90000"/>
              </a:lnSpc>
              <a:buNone/>
            </a:pPr>
            <a:r>
              <a:rPr lang="en-US" sz="2200"/>
              <a:t>5. Connected Graph</a:t>
            </a:r>
            <a:endParaRPr lang="en-US" sz="2200">
              <a:cs typeface="Arial"/>
            </a:endParaRPr>
          </a:p>
          <a:p>
            <a:pPr marL="0" indent="0" algn="just">
              <a:lnSpc>
                <a:spcPct val="90000"/>
              </a:lnSpc>
              <a:buNone/>
            </a:pPr>
            <a:r>
              <a:rPr lang="en-US" sz="2200"/>
              <a:t>        The graph in which from one node we can visit any other node in the graph is known as a connected graph. </a:t>
            </a:r>
            <a:endParaRPr lang="en-US" sz="2200">
              <a:cs typeface="Arial"/>
            </a:endParaRPr>
          </a:p>
          <a:p>
            <a:pPr marL="0" indent="0" algn="just">
              <a:lnSpc>
                <a:spcPct val="90000"/>
              </a:lnSpc>
              <a:buNone/>
            </a:pPr>
            <a:r>
              <a:rPr lang="en-US" sz="2200"/>
              <a:t>6. Disconnected Graph</a:t>
            </a:r>
            <a:endParaRPr lang="en-US" sz="2200">
              <a:cs typeface="Arial"/>
            </a:endParaRPr>
          </a:p>
          <a:p>
            <a:pPr marL="0" indent="0" algn="just">
              <a:lnSpc>
                <a:spcPct val="90000"/>
              </a:lnSpc>
              <a:buNone/>
            </a:pPr>
            <a:r>
              <a:rPr lang="en-US" sz="2200"/>
              <a:t>        The graph in which at least one node is not reachable from a node is known as a disconnected graph.</a:t>
            </a:r>
            <a:endParaRPr lang="en-US" sz="2200">
              <a:cs typeface="Arial"/>
            </a:endParaRPr>
          </a:p>
          <a:p>
            <a:pPr>
              <a:lnSpc>
                <a:spcPct val="90000"/>
              </a:lnSpc>
              <a:buFont typeface="Arial"/>
              <a:buChar char="•"/>
            </a:pPr>
            <a:endParaRPr lang="en-US" sz="1700"/>
          </a:p>
          <a:p>
            <a:pPr>
              <a:lnSpc>
                <a:spcPct val="90000"/>
              </a:lnSpc>
            </a:pPr>
            <a:endParaRPr lang="en-US" sz="1700" b="1"/>
          </a:p>
          <a:p>
            <a:pPr>
              <a:lnSpc>
                <a:spcPct val="90000"/>
              </a:lnSpc>
            </a:pPr>
            <a:endParaRPr lang="en-US" sz="1700" b="1"/>
          </a:p>
          <a:p>
            <a:pPr marL="0" indent="0">
              <a:lnSpc>
                <a:spcPct val="90000"/>
              </a:lnSpc>
              <a:buNone/>
            </a:pPr>
            <a:r>
              <a:rPr lang="en-US" sz="1700"/>
              <a:t>                    </a:t>
            </a:r>
            <a:endParaRPr lang="en-US" sz="1700">
              <a:cs typeface="Arial"/>
            </a:endParaRPr>
          </a:p>
          <a:p>
            <a:pPr>
              <a:lnSpc>
                <a:spcPct val="90000"/>
              </a:lnSpc>
            </a:pPr>
            <a:endParaRPr lang="en-US" sz="1700"/>
          </a:p>
          <a:p>
            <a:pPr>
              <a:lnSpc>
                <a:spcPct val="90000"/>
              </a:lnSpc>
            </a:pPr>
            <a:endParaRPr lang="en-US" sz="1700"/>
          </a:p>
        </p:txBody>
      </p:sp>
      <p:pic>
        <p:nvPicPr>
          <p:cNvPr id="4" name="Picture 4" descr="Diagram&#10;&#10;Description automatically generated">
            <a:extLst>
              <a:ext uri="{FF2B5EF4-FFF2-40B4-BE49-F238E27FC236}">
                <a16:creationId xmlns:a16="http://schemas.microsoft.com/office/drawing/2014/main" id="{8EDE7697-D0AD-39A2-094D-E6BB18162A3C}"/>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414759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4D2-C99F-B821-F218-C5127F469DA7}"/>
              </a:ext>
            </a:extLst>
          </p:cNvPr>
          <p:cNvSpPr>
            <a:spLocks noGrp="1"/>
          </p:cNvSpPr>
          <p:nvPr>
            <p:ph type="title"/>
          </p:nvPr>
        </p:nvSpPr>
        <p:spPr/>
        <p:txBody>
          <a:bodyPr/>
          <a:lstStyle/>
          <a:p>
            <a:r>
              <a:rPr lang="en-US">
                <a:cs typeface="Arial"/>
              </a:rPr>
              <a:t>Graph–Types(Cont)</a:t>
            </a:r>
            <a:endParaRPr lang="en-US"/>
          </a:p>
        </p:txBody>
      </p:sp>
      <p:sp>
        <p:nvSpPr>
          <p:cNvPr id="3" name="Content Placeholder 2">
            <a:extLst>
              <a:ext uri="{FF2B5EF4-FFF2-40B4-BE49-F238E27FC236}">
                <a16:creationId xmlns:a16="http://schemas.microsoft.com/office/drawing/2014/main" id="{2B905FB3-B502-BA3D-D89A-CDE24DC17309}"/>
              </a:ext>
            </a:extLst>
          </p:cNvPr>
          <p:cNvSpPr>
            <a:spLocks noGrp="1"/>
          </p:cNvSpPr>
          <p:nvPr>
            <p:ph sz="half" idx="1"/>
          </p:nvPr>
        </p:nvSpPr>
        <p:spPr>
          <a:xfrm>
            <a:off x="365760" y="1667774"/>
            <a:ext cx="5425440" cy="4412986"/>
          </a:xfrm>
        </p:spPr>
        <p:txBody>
          <a:bodyPr vert="horz" lIns="0" tIns="0" rIns="0" bIns="0" spcCol="301752" rtlCol="0" anchor="t">
            <a:normAutofit/>
          </a:bodyPr>
          <a:lstStyle/>
          <a:p>
            <a:pPr marL="0" indent="0" algn="just">
              <a:buNone/>
            </a:pPr>
            <a:r>
              <a:rPr lang="en-US" sz="2200">
                <a:solidFill>
                  <a:srgbClr val="273239"/>
                </a:solidFill>
              </a:rPr>
              <a:t>7. Regular Graph</a:t>
            </a:r>
            <a:endParaRPr lang="en-US" sz="2200">
              <a:cs typeface="Arial"/>
            </a:endParaRPr>
          </a:p>
          <a:p>
            <a:pPr marL="0" indent="0" algn="just">
              <a:buNone/>
            </a:pPr>
            <a:r>
              <a:rPr lang="en-US" sz="2200">
                <a:solidFill>
                  <a:srgbClr val="273239"/>
                </a:solidFill>
                <a:ea typeface="+mn-lt"/>
                <a:cs typeface="+mn-lt"/>
              </a:rPr>
              <a:t>    The graph in which the degree of every vertex is equal to K is called K regular graph.</a:t>
            </a:r>
            <a:endParaRPr lang="en-US" sz="2200">
              <a:cs typeface="Arial"/>
            </a:endParaRPr>
          </a:p>
          <a:p>
            <a:pPr marL="0" indent="0" algn="just">
              <a:buNone/>
            </a:pPr>
            <a:r>
              <a:rPr lang="en-US" sz="2200">
                <a:solidFill>
                  <a:srgbClr val="273239"/>
                </a:solidFill>
              </a:rPr>
              <a:t>8. Complete Graph</a:t>
            </a:r>
            <a:endParaRPr lang="en-US" sz="2200">
              <a:cs typeface="Arial"/>
            </a:endParaRPr>
          </a:p>
          <a:p>
            <a:pPr marL="0" indent="0" algn="just">
              <a:buNone/>
            </a:pPr>
            <a:r>
              <a:rPr lang="en-US" sz="2200">
                <a:solidFill>
                  <a:srgbClr val="273239"/>
                </a:solidFill>
                <a:ea typeface="+mn-lt"/>
                <a:cs typeface="+mn-lt"/>
              </a:rPr>
              <a:t>    The graph in which from each node there is an edge to each other node.</a:t>
            </a:r>
            <a:endParaRPr lang="en-US" sz="2200">
              <a:cs typeface="Arial"/>
            </a:endParaRPr>
          </a:p>
          <a:p>
            <a:endParaRPr lang="en-US">
              <a:cs typeface="Arial"/>
            </a:endParaRPr>
          </a:p>
        </p:txBody>
      </p:sp>
      <p:pic>
        <p:nvPicPr>
          <p:cNvPr id="5" name="Picture 5">
            <a:extLst>
              <a:ext uri="{FF2B5EF4-FFF2-40B4-BE49-F238E27FC236}">
                <a16:creationId xmlns:a16="http://schemas.microsoft.com/office/drawing/2014/main" id="{02A01519-D2D3-D197-FA18-985B638C72C8}"/>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14850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10E8-06A7-27AD-CD11-D3204A5E3B0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6045AC7A-715F-3589-51EA-0523095858C0}"/>
              </a:ext>
            </a:extLst>
          </p:cNvPr>
          <p:cNvSpPr>
            <a:spLocks noGrp="1"/>
          </p:cNvSpPr>
          <p:nvPr>
            <p:ph sz="half" idx="1"/>
          </p:nvPr>
        </p:nvSpPr>
        <p:spPr>
          <a:xfrm>
            <a:off x="365760" y="1567133"/>
            <a:ext cx="5425440" cy="4513627"/>
          </a:xfrm>
        </p:spPr>
        <p:txBody>
          <a:bodyPr vert="horz" lIns="0" tIns="0" rIns="0" bIns="0" spcCol="301752" rtlCol="0" anchor="t">
            <a:normAutofit/>
          </a:bodyPr>
          <a:lstStyle/>
          <a:p>
            <a:pPr marL="0" indent="0" algn="just">
              <a:buNone/>
            </a:pPr>
            <a:r>
              <a:rPr lang="en-US" sz="2200">
                <a:solidFill>
                  <a:srgbClr val="273239"/>
                </a:solidFill>
              </a:rPr>
              <a:t>9. Cycle Graph</a:t>
            </a:r>
            <a:endParaRPr lang="en-US" sz="2200">
              <a:cs typeface="Arial"/>
            </a:endParaRPr>
          </a:p>
          <a:p>
            <a:pPr marL="0" indent="0" algn="just">
              <a:buNone/>
            </a:pPr>
            <a:r>
              <a:rPr lang="en-US" sz="2200">
                <a:solidFill>
                  <a:srgbClr val="273239"/>
                </a:solidFill>
                <a:ea typeface="+mn-lt"/>
                <a:cs typeface="+mn-lt"/>
              </a:rPr>
              <a:t>     The graph in which the graph is a cycle in itself, the degree of each  vertex is 2. </a:t>
            </a:r>
            <a:endParaRPr lang="en-US" sz="2200">
              <a:cs typeface="Arial"/>
            </a:endParaRPr>
          </a:p>
          <a:p>
            <a:pPr marL="0" indent="0" algn="just">
              <a:buNone/>
            </a:pPr>
            <a:r>
              <a:rPr lang="en-US" sz="2200">
                <a:solidFill>
                  <a:srgbClr val="273239"/>
                </a:solidFill>
              </a:rPr>
              <a:t>10. Cyclic Graph</a:t>
            </a:r>
            <a:endParaRPr lang="en-US" sz="2200">
              <a:cs typeface="Arial"/>
            </a:endParaRPr>
          </a:p>
          <a:p>
            <a:pPr marL="0" indent="0" algn="just">
              <a:buNone/>
            </a:pPr>
            <a:r>
              <a:rPr lang="en-US" sz="2200">
                <a:solidFill>
                  <a:srgbClr val="273239"/>
                </a:solidFill>
                <a:ea typeface="+mn-lt"/>
                <a:cs typeface="+mn-lt"/>
              </a:rPr>
              <a:t>      A graph containing at least one cycle is known as a Cyclic graph.</a:t>
            </a:r>
            <a:endParaRPr lang="en-US" sz="2200">
              <a:cs typeface="Arial"/>
            </a:endParaRPr>
          </a:p>
          <a:p>
            <a:endParaRPr lang="en-US">
              <a:cs typeface="Arial"/>
            </a:endParaRPr>
          </a:p>
        </p:txBody>
      </p:sp>
      <p:pic>
        <p:nvPicPr>
          <p:cNvPr id="5" name="Picture 5" descr="Diagram&#10;&#10;Description automatically generated">
            <a:extLst>
              <a:ext uri="{FF2B5EF4-FFF2-40B4-BE49-F238E27FC236}">
                <a16:creationId xmlns:a16="http://schemas.microsoft.com/office/drawing/2014/main" id="{C04BBE41-3DCC-CD46-0D5B-008E571FE273}"/>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161207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07ACB15-DB8D-420A-A949-6A4AF72A11CC}">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UST</vt:lpstr>
      <vt:lpstr>Office Theme</vt:lpstr>
      <vt:lpstr>PowerPoint Presentation</vt:lpstr>
      <vt:lpstr>Graph- Introduction </vt:lpstr>
      <vt:lpstr>Components of a Graph </vt:lpstr>
      <vt:lpstr>Graph – Significance</vt:lpstr>
      <vt:lpstr>Graph–Types </vt:lpstr>
      <vt:lpstr>Graph–Types(Cont)  </vt:lpstr>
      <vt:lpstr>Graph–Types(Cont)  </vt:lpstr>
      <vt:lpstr>Graph–Types(Cont)</vt:lpstr>
      <vt:lpstr>Graph–Types(Cont) </vt:lpstr>
      <vt:lpstr>Graph–Types(Cont) </vt:lpstr>
      <vt:lpstr>Graph–Types(Cont) </vt:lpstr>
      <vt:lpstr>Graphs- Representation </vt:lpstr>
      <vt:lpstr>Graphs- Representation</vt:lpstr>
      <vt:lpstr>Graph-Approaches</vt:lpstr>
      <vt:lpstr>Graph-Approaches(Cont)  BFS(Breadth First Search)</vt:lpstr>
      <vt:lpstr>Graph-Approaches(Cont)  DFS(Depth First Search)</vt:lpstr>
      <vt:lpstr>Graph-Approaches(Cont)  Dijkstra's algorithm </vt:lpstr>
      <vt:lpstr>Graph-Approaches(Cont)  Floyd-Warshall algorithm</vt:lpstr>
      <vt:lpstr>Graph-Approaches(Cont)</vt:lpstr>
      <vt:lpstr>Graph-Approaches(Cont)</vt:lpstr>
      <vt:lpstr>Graph-Case Study  </vt:lpstr>
      <vt:lpstr>Graph-Benefits    </vt:lpstr>
      <vt:lpstr>Graph-Benefits(Cont)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6</cp:revision>
  <cp:lastPrinted>2019-10-06T00:46:52Z</cp:lastPrinted>
  <dcterms:created xsi:type="dcterms:W3CDTF">2020-12-03T20:34:18Z</dcterms:created>
  <dcterms:modified xsi:type="dcterms:W3CDTF">2023-05-27T08:45:07Z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