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58" r:id="rId3"/>
    <p:sldId id="260" r:id="rId4"/>
    <p:sldId id="259" r:id="rId5"/>
    <p:sldId id="312" r:id="rId6"/>
    <p:sldId id="313" r:id="rId7"/>
    <p:sldId id="314" r:id="rId8"/>
    <p:sldId id="315" r:id="rId9"/>
    <p:sldId id="316" r:id="rId10"/>
    <p:sldId id="261" r:id="rId11"/>
    <p:sldId id="317" r:id="rId12"/>
    <p:sldId id="319" r:id="rId13"/>
    <p:sldId id="318" r:id="rId14"/>
    <p:sldId id="320" r:id="rId15"/>
    <p:sldId id="321" r:id="rId16"/>
    <p:sldId id="322" r:id="rId17"/>
    <p:sldId id="323" r:id="rId18"/>
    <p:sldId id="324" r:id="rId19"/>
    <p:sldId id="329" r:id="rId20"/>
    <p:sldId id="273" r:id="rId21"/>
    <p:sldId id="267" r:id="rId22"/>
    <p:sldId id="327" r:id="rId23"/>
    <p:sldId id="262" r:id="rId24"/>
    <p:sldId id="328" r:id="rId25"/>
    <p:sldId id="325" r:id="rId26"/>
    <p:sldId id="330" r:id="rId27"/>
    <p:sldId id="276" r:id="rId28"/>
    <p:sldId id="263" r:id="rId29"/>
    <p:sldId id="331" r:id="rId30"/>
    <p:sldId id="265" r:id="rId31"/>
    <p:sldId id="283" r:id="rId3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hakra Petch Medium" panose="02010600030101010101" charset="-34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Fira Code" panose="020B0809050000020004" pitchFamily="49" charset="0"/>
      <p:regular r:id="rId48"/>
      <p:bold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黑体" panose="02010609060101010101" pitchFamily="49" charset="-122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57D5E-7F33-48AB-AD51-9C8DE3E2D50C}">
  <a:tblStyle styleId="{A0257D5E-7F33-48AB-AD51-9C8DE3E2D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8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outlineViewPr>
    <p:cViewPr>
      <p:scale>
        <a:sx n="33" d="100"/>
        <a:sy n="33" d="100"/>
      </p:scale>
      <p:origin x="0" y="-292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4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1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7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829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4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28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4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7030f7ab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7030f7ab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42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9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36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731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31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7030f7ab2_0_22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7030f7ab2_0_22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3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7030f7ab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7030f7ab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7030f7ab2_0_2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17030f7ab2_0_2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7030f7a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17030f7a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05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4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2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B74F8272-03AF-82B0-B9ED-5C089BEE23B8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317310EE-5B37-E0A9-7147-735AC34473EF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0A4ED648-A78E-5FEE-2800-6C69CC67F8A1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6EF10E65-D178-5049-2974-96B2F2AD1EC8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09D62816-4B2A-932C-B458-092A989401EB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4331E40B-25B7-B9E0-75B4-E3B24394E9DA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97E76F26-E8B6-400B-65C4-D61CC573F5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43D7107F-1110-FCF3-13EE-7630D44FB3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3D8E30B3-026B-B593-A2A7-738B23C6D5DC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F3ECBEA1-FFF2-CBFE-33EA-9B2632A74FDC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54BBDE73-31EC-4EF8-6F66-1994C349C7B0}"/>
              </a:ext>
            </a:extLst>
          </p:cNvPr>
          <p:cNvSpPr txBox="1">
            <a:spLocks noGrp="1"/>
          </p:cNvSpPr>
          <p:nvPr>
            <p:ph type="subTitle" idx="10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3E667B86-7347-A69A-125C-5E29FD3CAB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1E234F96-1AE5-9FC7-A3A7-05DBE2CB173B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77A199AB-ED0D-C951-1E1D-35920F1B6DD8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8624C330-4602-046A-B489-B38BBE21F8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5612" y="0"/>
            <a:ext cx="1841822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丁若谷 </a:t>
            </a:r>
            <a:r>
              <a:rPr lang="en-US" altLang="zh-CN" sz="1200" dirty="0"/>
              <a:t>202011010228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666;p36">
            <a:extLst>
              <a:ext uri="{FF2B5EF4-FFF2-40B4-BE49-F238E27FC236}">
                <a16:creationId xmlns:a16="http://schemas.microsoft.com/office/drawing/2014/main" id="{056F5A78-53E9-A655-BC27-C5269324E165}"/>
              </a:ext>
            </a:extLst>
          </p:cNvPr>
          <p:cNvSpPr txBox="1">
            <a:spLocks/>
          </p:cNvSpPr>
          <p:nvPr userDrawn="1"/>
        </p:nvSpPr>
        <p:spPr>
          <a:xfrm>
            <a:off x="6855612" y="0"/>
            <a:ext cx="1841822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zh-CN" altLang="en-US" sz="1200"/>
              <a:t>丁若谷 </a:t>
            </a:r>
            <a:r>
              <a:rPr lang="en-US" altLang="zh-CN" sz="1200"/>
              <a:t>202011010228</a:t>
            </a:r>
            <a:endParaRPr lang="zh-CN" alt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8" r:id="rId13"/>
    <p:sldLayoutId id="2147483670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1134141" y="1399371"/>
            <a:ext cx="6249002" cy="1670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大数乘法</a:t>
            </a:r>
            <a:endParaRPr sz="4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6101847" y="2717698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7;p38">
            <a:extLst>
              <a:ext uri="{FF2B5EF4-FFF2-40B4-BE49-F238E27FC236}">
                <a16:creationId xmlns:a16="http://schemas.microsoft.com/office/drawing/2014/main" id="{77988721-1309-CCE8-EB4F-A6C6E9A69680}"/>
              </a:ext>
            </a:extLst>
          </p:cNvPr>
          <p:cNvSpPr txBox="1">
            <a:spLocks/>
          </p:cNvSpPr>
          <p:nvPr/>
        </p:nvSpPr>
        <p:spPr>
          <a:xfrm>
            <a:off x="2744485" y="2606511"/>
            <a:ext cx="3207038" cy="705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/>
              <a:t>Large Number Multiplication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10249" y="1341113"/>
            <a:ext cx="5366773" cy="2717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generate two string object to store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&gt;&gt;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hugeNum1 =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&gt;&gt;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hugeNum2 = str;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......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7" y="559729"/>
            <a:ext cx="54407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数据输入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存储（输入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912439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6202326" y="1535176"/>
            <a:ext cx="22895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12345678 </a:t>
            </a:r>
          </a:p>
          <a:p>
            <a:r>
              <a:rPr lang="en-US" altLang="zh-CN" dirty="0"/>
              <a:t>&gt;&gt; 87654321</a:t>
            </a:r>
          </a:p>
          <a:p>
            <a:endParaRPr lang="en-US" altLang="zh-CN" dirty="0"/>
          </a:p>
          <a:p>
            <a:r>
              <a:rPr lang="en-US" altLang="zh-CN" dirty="0"/>
              <a:t>hugeNum1 = “12345678”</a:t>
            </a:r>
          </a:p>
          <a:p>
            <a:r>
              <a:rPr lang="en-US" altLang="zh-CN" dirty="0"/>
              <a:t>hugeNum2 = “87654321”</a:t>
            </a:r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用最常见的方式存储长数据输入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统一</a:t>
            </a:r>
            <a:r>
              <a:rPr lang="en-US" altLang="zh-CN" dirty="0"/>
              <a:t>main</a:t>
            </a:r>
            <a:r>
              <a:rPr lang="zh-CN" altLang="en-US" dirty="0"/>
              <a:t>空间里的数据类型，防混乱</a:t>
            </a:r>
            <a:endParaRPr lang="en-US" altLang="zh-CN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E9BBF1E-B68F-D1C0-ACD3-B9344E48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49" y="3682760"/>
            <a:ext cx="1532331" cy="11159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251181" y="1370607"/>
            <a:ext cx="5820430" cy="2717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convert string to rearranged(reversed) vector&lt;int&gt;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5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str2vector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strNums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 MAXSIZE)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5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rearranged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strNums.size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arrayPlc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--)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rearranged[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arrayPlc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strNums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strPlc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arrayPlc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rearranged;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444132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数据转换（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string -&gt; vector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5437658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6181060" y="1286538"/>
            <a:ext cx="2884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a = str2vector(“1234”, 5);</a:t>
            </a:r>
          </a:p>
          <a:p>
            <a:endParaRPr lang="en-US" altLang="zh-CN" dirty="0"/>
          </a:p>
          <a:p>
            <a:r>
              <a:rPr lang="en-US" altLang="zh-CN" dirty="0"/>
              <a:t>a[0] = 4	a[1] = 3</a:t>
            </a:r>
          </a:p>
          <a:p>
            <a:r>
              <a:rPr lang="en-US" altLang="zh-CN" dirty="0"/>
              <a:t>a[2] = 2	a[3] = 1</a:t>
            </a:r>
          </a:p>
          <a:p>
            <a:r>
              <a:rPr lang="en-US" altLang="zh-CN" dirty="0"/>
              <a:t>a[4] = 0	a[5] = 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数字最低位与</a:t>
            </a:r>
            <a:r>
              <a:rPr lang="en-US" altLang="zh-CN" dirty="0"/>
              <a:t>vector</a:t>
            </a:r>
            <a:r>
              <a:rPr lang="zh-CN" altLang="en-US" dirty="0"/>
              <a:t>最低位对应（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/>
              <a:t>char[]</a:t>
            </a:r>
            <a:r>
              <a:rPr lang="zh-CN" altLang="en-US" dirty="0"/>
              <a:t>则刚好相反），方便索引。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可以自由存储长度以控制高位补零个数，利于之后计算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C5875-C4AF-E7EB-669E-25878DE2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65" y="3529898"/>
            <a:ext cx="1784309" cy="12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4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386341" y="1370607"/>
            <a:ext cx="4441321" cy="3051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2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erase head zeros and output a string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erase_zero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&amp;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numVec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beginAdd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numVec.size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num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numVec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(num)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beginAdd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beginAdd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result +=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num);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444132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灭零（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vector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32407" y="1268842"/>
            <a:ext cx="2884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a = vector&lt;int&gt; {001234}</a:t>
            </a:r>
          </a:p>
          <a:p>
            <a:r>
              <a:rPr lang="en-US" altLang="zh-CN" dirty="0"/>
              <a:t>a[0] = 4	a[1] = 3</a:t>
            </a:r>
          </a:p>
          <a:p>
            <a:r>
              <a:rPr lang="en-US" altLang="zh-CN" dirty="0"/>
              <a:t>a[2] = 2	a[3] = 1</a:t>
            </a:r>
          </a:p>
          <a:p>
            <a:r>
              <a:rPr lang="en-US" altLang="zh-CN" dirty="0"/>
              <a:t>a[4] = 0	a[5] = 0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erase_zero</a:t>
            </a:r>
            <a:r>
              <a:rPr lang="en-US" altLang="zh-CN" dirty="0"/>
              <a:t>(a)</a:t>
            </a:r>
          </a:p>
          <a:p>
            <a:endParaRPr lang="en-US" altLang="zh-CN" dirty="0"/>
          </a:p>
          <a:p>
            <a:r>
              <a:rPr lang="en-US" altLang="zh-CN" dirty="0"/>
              <a:t>(string)	“1234”</a:t>
            </a:r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灭去高位的零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作为模块的输出，输出</a:t>
            </a:r>
            <a:r>
              <a:rPr lang="en-US" altLang="zh-CN" dirty="0"/>
              <a:t>string</a:t>
            </a:r>
            <a:r>
              <a:rPr lang="zh-CN" altLang="en-US" dirty="0"/>
              <a:t>类型到全局环境中，供下一个模块使用。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38AF5C-C518-664F-CFA5-E3703CCF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15" y="3631568"/>
            <a:ext cx="1726269" cy="12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68842"/>
            <a:ext cx="4497546" cy="3051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30000"/>
              </a:lnSpc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multiply a huge number with a single number;</a:t>
            </a: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one_huge_multiply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		 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sglNum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vHuge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hugeNum.size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(size +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hugeNum.size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result[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vHuge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sglNum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vHuge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sglNum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result[size]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erase_zero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一位数乘多位数（进位乘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string,int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32407" y="1268842"/>
            <a:ext cx="2884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“9762”</a:t>
            </a:r>
          </a:p>
          <a:p>
            <a:r>
              <a:rPr lang="en-US" altLang="zh-CN" dirty="0"/>
              <a:t>&gt;&gt; int b = 8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one_huge_multiply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“78096”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>
                <a:highlight>
                  <a:srgbClr val="FFFF00"/>
                </a:highlight>
              </a:rPr>
              <a:t>str2vector</a:t>
            </a:r>
            <a:r>
              <a:rPr lang="zh-CN" altLang="en-US" dirty="0"/>
              <a:t>转换数据类型成</a:t>
            </a:r>
            <a:r>
              <a:rPr lang="en-US" altLang="zh-CN" dirty="0"/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借助完成简单的一位数进位乘法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C0C0C0"/>
                </a:highlight>
              </a:rPr>
              <a:t>erase_zero</a:t>
            </a:r>
            <a:r>
              <a:rPr lang="zh-CN" altLang="en-US" dirty="0"/>
              <a:t>对计算结果灭零，并输出</a:t>
            </a:r>
            <a:r>
              <a:rPr lang="en-US" altLang="zh-CN" dirty="0"/>
              <a:t>string</a:t>
            </a:r>
            <a:r>
              <a:rPr lang="zh-CN" altLang="en-US" dirty="0"/>
              <a:t>到下一级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B0A8BD-3D17-DE08-979E-7755DD58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983" y="3612101"/>
            <a:ext cx="1785215" cy="13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529267"/>
            <a:ext cx="4568913" cy="3040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30000"/>
              </a:lnSpc>
            </a:pPr>
            <a:r>
              <a:rPr lang="en-US" altLang="zh-CN" sz="10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add two huge number;</a:t>
            </a:r>
            <a:endParaRPr lang="en-US" altLang="zh-CN" sz="1000" b="0" i="0" dirty="0">
              <a:solidFill>
                <a:srgbClr val="C18401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huge_add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&amp;hugeNum1, 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dirty="0">
                <a:solidFill>
                  <a:srgbClr val="5C5C5C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&amp;hugeNum2,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max(hugeNum1.size(), hugeNum2.size());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00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add1 =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(hugeNum1);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add2 = 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(hugeNum2);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carryIn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add1[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 add2[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 %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add1[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 add2[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 / </a:t>
            </a:r>
            <a:r>
              <a:rPr lang="en-US" altLang="zh-CN" sz="10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curCarry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erase_zero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addResult</a:t>
            </a: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30000"/>
              </a:lnSpc>
            </a:pPr>
            <a:r>
              <a:rPr lang="en-US" altLang="zh-CN" sz="1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/>
            </a:b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大数加大数（进位加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string,string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Google Shape;925;p43">
            <a:extLst>
              <a:ext uri="{FF2B5EF4-FFF2-40B4-BE49-F238E27FC236}">
                <a16:creationId xmlns:a16="http://schemas.microsoft.com/office/drawing/2014/main" id="{C5EC2C83-AC62-17B1-6A77-FFC058F609EF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32407" y="1268842"/>
            <a:ext cx="2884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“987654”</a:t>
            </a:r>
          </a:p>
          <a:p>
            <a:r>
              <a:rPr lang="en-US" altLang="zh-CN" dirty="0"/>
              <a:t>&gt;&gt; string b = “456789”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huge_add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“1444443”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>
                <a:highlight>
                  <a:srgbClr val="FFFF00"/>
                </a:highlight>
              </a:rPr>
              <a:t>str2vector</a:t>
            </a:r>
            <a:r>
              <a:rPr lang="zh-CN" altLang="en-US" dirty="0"/>
              <a:t>转换数据类型成</a:t>
            </a:r>
            <a:r>
              <a:rPr lang="en-US" altLang="zh-CN" dirty="0"/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借助</a:t>
            </a:r>
            <a:r>
              <a:rPr lang="en-US" altLang="zh-CN" dirty="0"/>
              <a:t>vector</a:t>
            </a:r>
            <a:r>
              <a:rPr lang="zh-CN" altLang="en-US" dirty="0"/>
              <a:t>完成两个大数的进位乘法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C0C0C0"/>
                </a:highlight>
              </a:rPr>
              <a:t>erase_zero</a:t>
            </a:r>
            <a:r>
              <a:rPr lang="zh-CN" altLang="en-US" dirty="0"/>
              <a:t>对计算结果灭零，并输出</a:t>
            </a:r>
            <a:r>
              <a:rPr lang="en-US" altLang="zh-CN" dirty="0"/>
              <a:t>string</a:t>
            </a:r>
            <a:r>
              <a:rPr lang="zh-CN" altLang="en-US" dirty="0"/>
              <a:t>到下一级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73A89-1975-0E9D-E768-150B4DB2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97" y="3593804"/>
            <a:ext cx="1768668" cy="12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79463"/>
            <a:ext cx="4568913" cy="3324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2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huge multiply for two huge numbers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huge_multiply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num1,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num2)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vNum1 =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(num1, num1.size());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vNum2 = 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str2vector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(num2, num2.size());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vNum2.size(); ++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one_huge_multiply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(num1, vNum2[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++j) {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zh-CN" sz="105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result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huge_add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(result,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curResult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139700" indent="0" algn="l">
              <a:lnSpc>
                <a:spcPct val="12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/>
            </a:b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大数乘大数（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string,string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53672" y="1132429"/>
            <a:ext cx="2884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“987654”</a:t>
            </a:r>
          </a:p>
          <a:p>
            <a:r>
              <a:rPr lang="en-US" altLang="zh-CN" dirty="0"/>
              <a:t>&gt;&gt; string b = “456789”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huge_multiply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“451149483006”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>
                <a:highlight>
                  <a:srgbClr val="FFFF00"/>
                </a:highlight>
              </a:rPr>
              <a:t>str2vector</a:t>
            </a:r>
            <a:r>
              <a:rPr lang="zh-CN" altLang="en-US" dirty="0"/>
              <a:t>转换数据类型成</a:t>
            </a:r>
            <a:r>
              <a:rPr lang="en-US" altLang="zh-CN" dirty="0"/>
              <a:t>vector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00FF00"/>
                </a:highlight>
              </a:rPr>
              <a:t>one_huge_multiply</a:t>
            </a:r>
            <a:r>
              <a:rPr lang="zh-CN" altLang="en-US" dirty="0"/>
              <a:t>将两个大数乘积变为一个大数与多个一位数乘积（注意补零移位）。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00FFFF"/>
                </a:highlight>
              </a:rPr>
              <a:t>huge_add</a:t>
            </a:r>
            <a:r>
              <a:rPr lang="zh-CN" altLang="en-US" dirty="0"/>
              <a:t>计算这些乘积的和</a:t>
            </a:r>
            <a:endParaRPr lang="en-US" altLang="zh-CN" dirty="0"/>
          </a:p>
        </p:txBody>
      </p: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2D64E94D-1F85-C206-434F-A8C53D827EEE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375F10-B437-E7F6-0914-AC25DCBE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58" y="3629768"/>
            <a:ext cx="1726714" cy="12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79463"/>
            <a:ext cx="4568913" cy="3324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......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calResult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huge_multiply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(hugeNum1, hugeNum2);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calResult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05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/>
            </a:br>
            <a:endParaRPr lang="en-US" altLang="zh-CN" sz="1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最终输出（输出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 string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653672" y="1132429"/>
            <a:ext cx="2884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 string a = “987654”</a:t>
            </a:r>
          </a:p>
          <a:p>
            <a:r>
              <a:rPr lang="en-US" altLang="zh-CN" dirty="0"/>
              <a:t>&gt;&gt; string b = “456789”</a:t>
            </a:r>
          </a:p>
          <a:p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huge_multiply</a:t>
            </a:r>
            <a:r>
              <a:rPr lang="en-US" altLang="zh-CN" dirty="0"/>
              <a:t>(a, b)</a:t>
            </a:r>
          </a:p>
          <a:p>
            <a:endParaRPr lang="en-US" altLang="zh-CN" dirty="0"/>
          </a:p>
          <a:p>
            <a:r>
              <a:rPr lang="en-US" altLang="zh-CN" dirty="0"/>
              <a:t>(string)	“451149483006”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设计目的：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>
                <a:highlight>
                  <a:srgbClr val="FFFF00"/>
                </a:highlight>
              </a:rPr>
              <a:t>huge_multiply</a:t>
            </a:r>
            <a:r>
              <a:rPr lang="zh-CN" altLang="en-US" dirty="0"/>
              <a:t>对两个大数进行乘法计算，并在控制台输出。</a:t>
            </a:r>
            <a:endParaRPr lang="en-US" altLang="zh-CN" dirty="0"/>
          </a:p>
        </p:txBody>
      </p: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2D64E94D-1F85-C206-434F-A8C53D827EEE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3F7D57-795D-C6D5-3FB8-10F9AE8C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18" y="3611637"/>
            <a:ext cx="1780806" cy="12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总览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1C6B03-C694-A7F6-4D1D-8CDBA412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5" y="609600"/>
            <a:ext cx="6224210" cy="4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4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Emm</a:t>
            </a:r>
            <a:r>
              <a:rPr lang="en" altLang="zh-CN" dirty="0"/>
              <a:t>…</a:t>
            </a:r>
            <a:endParaRPr dirty="0"/>
          </a:p>
        </p:txBody>
      </p:sp>
      <p:sp>
        <p:nvSpPr>
          <p:cNvPr id="975" name="Google Shape;975;p4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function…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杀鸡焉用牛刀？不想丸辣！</a:t>
            </a:r>
            <a:endParaRPr dirty="0"/>
          </a:p>
        </p:txBody>
      </p:sp>
      <p:sp>
        <p:nvSpPr>
          <p:cNvPr id="976" name="Google Shape;976;p45"/>
          <p:cNvSpPr/>
          <p:nvPr/>
        </p:nvSpPr>
        <p:spPr>
          <a:xfrm>
            <a:off x="747719" y="714014"/>
            <a:ext cx="625118" cy="562622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87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再成熟一点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再单纯一点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998" name="Google Shape;998;p47"/>
          <p:cNvSpPr txBox="1">
            <a:spLocks noGrp="1"/>
          </p:cNvSpPr>
          <p:nvPr>
            <p:ph type="subTitle" idx="1"/>
          </p:nvPr>
        </p:nvSpPr>
        <p:spPr>
          <a:xfrm>
            <a:off x="1202750" y="3199392"/>
            <a:ext cx="6899259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kra Petch Medium"/>
                <a:cs typeface="Chakra Petch Medium"/>
                <a:sym typeface="Chakra Petch Medium"/>
              </a:rPr>
              <a:t>Pure array, pure efficiency</a:t>
            </a:r>
            <a:endParaRPr lang="en-US" sz="1050" dirty="0"/>
          </a:p>
        </p:txBody>
      </p:sp>
      <p:grpSp>
        <p:nvGrpSpPr>
          <p:cNvPr id="2" name="Google Shape;1395;p56">
            <a:extLst>
              <a:ext uri="{FF2B5EF4-FFF2-40B4-BE49-F238E27FC236}">
                <a16:creationId xmlns:a16="http://schemas.microsoft.com/office/drawing/2014/main" id="{24932438-D718-F39E-6C0A-58B3A9CFB753}"/>
              </a:ext>
            </a:extLst>
          </p:cNvPr>
          <p:cNvGrpSpPr/>
          <p:nvPr/>
        </p:nvGrpSpPr>
        <p:grpSpPr>
          <a:xfrm>
            <a:off x="6112142" y="1467844"/>
            <a:ext cx="959662" cy="952528"/>
            <a:chOff x="7175946" y="3577956"/>
            <a:chExt cx="959662" cy="952528"/>
          </a:xfrm>
        </p:grpSpPr>
        <p:grpSp>
          <p:nvGrpSpPr>
            <p:cNvPr id="3" name="Google Shape;1396;p56">
              <a:extLst>
                <a:ext uri="{FF2B5EF4-FFF2-40B4-BE49-F238E27FC236}">
                  <a16:creationId xmlns:a16="http://schemas.microsoft.com/office/drawing/2014/main" id="{D83D711F-9F1A-3F8B-F369-12E65D5886AB}"/>
                </a:ext>
              </a:extLst>
            </p:cNvPr>
            <p:cNvGrpSpPr/>
            <p:nvPr/>
          </p:nvGrpSpPr>
          <p:grpSpPr>
            <a:xfrm>
              <a:off x="7175946" y="3577956"/>
              <a:ext cx="959662" cy="952528"/>
              <a:chOff x="4708875" y="2204775"/>
              <a:chExt cx="773111" cy="767302"/>
            </a:xfrm>
          </p:grpSpPr>
          <p:sp>
            <p:nvSpPr>
              <p:cNvPr id="18" name="Google Shape;1397;p56">
                <a:extLst>
                  <a:ext uri="{FF2B5EF4-FFF2-40B4-BE49-F238E27FC236}">
                    <a16:creationId xmlns:a16="http://schemas.microsoft.com/office/drawing/2014/main" id="{7FA32F5A-AFAC-9BDC-8158-641BA3F6D7CB}"/>
                  </a:ext>
                </a:extLst>
              </p:cNvPr>
              <p:cNvSpPr/>
              <p:nvPr/>
            </p:nvSpPr>
            <p:spPr>
              <a:xfrm>
                <a:off x="5437827" y="236147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98;p56">
                <a:extLst>
                  <a:ext uri="{FF2B5EF4-FFF2-40B4-BE49-F238E27FC236}">
                    <a16:creationId xmlns:a16="http://schemas.microsoft.com/office/drawing/2014/main" id="{3B5874C8-B35D-2CCE-4B72-248C0AFE3F3D}"/>
                  </a:ext>
                </a:extLst>
              </p:cNvPr>
              <p:cNvSpPr/>
              <p:nvPr/>
            </p:nvSpPr>
            <p:spPr>
              <a:xfrm>
                <a:off x="5414617" y="233826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99;p56">
                <a:extLst>
                  <a:ext uri="{FF2B5EF4-FFF2-40B4-BE49-F238E27FC236}">
                    <a16:creationId xmlns:a16="http://schemas.microsoft.com/office/drawing/2014/main" id="{99AD62BC-9E85-DB55-DC00-F77467DB36E4}"/>
                  </a:ext>
                </a:extLst>
              </p:cNvPr>
              <p:cNvSpPr/>
              <p:nvPr/>
            </p:nvSpPr>
            <p:spPr>
              <a:xfrm>
                <a:off x="5392555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00;p56">
                <a:extLst>
                  <a:ext uri="{FF2B5EF4-FFF2-40B4-BE49-F238E27FC236}">
                    <a16:creationId xmlns:a16="http://schemas.microsoft.com/office/drawing/2014/main" id="{E5B46C3A-8BE2-339D-BAA0-08F330947E77}"/>
                  </a:ext>
                </a:extLst>
              </p:cNvPr>
              <p:cNvSpPr/>
              <p:nvPr/>
            </p:nvSpPr>
            <p:spPr>
              <a:xfrm>
                <a:off x="5370527" y="2292988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01;p56">
                <a:extLst>
                  <a:ext uri="{FF2B5EF4-FFF2-40B4-BE49-F238E27FC236}">
                    <a16:creationId xmlns:a16="http://schemas.microsoft.com/office/drawing/2014/main" id="{B74EC314-3CEF-28FC-7977-264D5861C8FC}"/>
                  </a:ext>
                </a:extLst>
              </p:cNvPr>
              <p:cNvSpPr/>
              <p:nvPr/>
            </p:nvSpPr>
            <p:spPr>
              <a:xfrm>
                <a:off x="5348465" y="227092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02;p56">
                <a:extLst>
                  <a:ext uri="{FF2B5EF4-FFF2-40B4-BE49-F238E27FC236}">
                    <a16:creationId xmlns:a16="http://schemas.microsoft.com/office/drawing/2014/main" id="{0A0B981D-68E8-A630-739E-63011F671358}"/>
                  </a:ext>
                </a:extLst>
              </p:cNvPr>
              <p:cNvSpPr/>
              <p:nvPr/>
            </p:nvSpPr>
            <p:spPr>
              <a:xfrm>
                <a:off x="5326403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03;p56">
                <a:extLst>
                  <a:ext uri="{FF2B5EF4-FFF2-40B4-BE49-F238E27FC236}">
                    <a16:creationId xmlns:a16="http://schemas.microsoft.com/office/drawing/2014/main" id="{994302E9-0FA6-4FC5-84BF-BA08C7DC052F}"/>
                  </a:ext>
                </a:extLst>
              </p:cNvPr>
              <p:cNvSpPr/>
              <p:nvPr/>
            </p:nvSpPr>
            <p:spPr>
              <a:xfrm>
                <a:off x="530319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04;p56">
                <a:extLst>
                  <a:ext uri="{FF2B5EF4-FFF2-40B4-BE49-F238E27FC236}">
                    <a16:creationId xmlns:a16="http://schemas.microsoft.com/office/drawing/2014/main" id="{735C0DDF-6500-E945-4323-5B0B4BE7637E}"/>
                  </a:ext>
                </a:extLst>
              </p:cNvPr>
              <p:cNvSpPr/>
              <p:nvPr/>
            </p:nvSpPr>
            <p:spPr>
              <a:xfrm>
                <a:off x="5459889" y="2380054"/>
                <a:ext cx="22096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341" extrusionOk="0">
                    <a:moveTo>
                      <a:pt x="1" y="0"/>
                    </a:moveTo>
                    <a:lnTo>
                      <a:pt x="1" y="9340"/>
                    </a:lnTo>
                    <a:lnTo>
                      <a:pt x="634" y="93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05;p56">
                <a:extLst>
                  <a:ext uri="{FF2B5EF4-FFF2-40B4-BE49-F238E27FC236}">
                    <a16:creationId xmlns:a16="http://schemas.microsoft.com/office/drawing/2014/main" id="{A86288C8-9C8F-9CF3-1C1E-C27B31E5F564}"/>
                  </a:ext>
                </a:extLst>
              </p:cNvPr>
              <p:cNvSpPr/>
              <p:nvPr/>
            </p:nvSpPr>
            <p:spPr>
              <a:xfrm>
                <a:off x="486442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06;p56">
                <a:extLst>
                  <a:ext uri="{FF2B5EF4-FFF2-40B4-BE49-F238E27FC236}">
                    <a16:creationId xmlns:a16="http://schemas.microsoft.com/office/drawing/2014/main" id="{A09B3C78-CCF4-3F60-BBF4-0F3D57745E2C}"/>
                  </a:ext>
                </a:extLst>
              </p:cNvPr>
              <p:cNvSpPr/>
              <p:nvPr/>
            </p:nvSpPr>
            <p:spPr>
              <a:xfrm>
                <a:off x="4841212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07;p56">
                <a:extLst>
                  <a:ext uri="{FF2B5EF4-FFF2-40B4-BE49-F238E27FC236}">
                    <a16:creationId xmlns:a16="http://schemas.microsoft.com/office/drawing/2014/main" id="{57E0898D-0EE1-6034-3183-BB36D7DAD575}"/>
                  </a:ext>
                </a:extLst>
              </p:cNvPr>
              <p:cNvSpPr/>
              <p:nvPr/>
            </p:nvSpPr>
            <p:spPr>
              <a:xfrm>
                <a:off x="4820298" y="227092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08;p56">
                <a:extLst>
                  <a:ext uri="{FF2B5EF4-FFF2-40B4-BE49-F238E27FC236}">
                    <a16:creationId xmlns:a16="http://schemas.microsoft.com/office/drawing/2014/main" id="{EDD31105-1574-BBB4-E64D-45E8EF25A8B6}"/>
                  </a:ext>
                </a:extLst>
              </p:cNvPr>
              <p:cNvSpPr/>
              <p:nvPr/>
            </p:nvSpPr>
            <p:spPr>
              <a:xfrm>
                <a:off x="4798271" y="229413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09;p56">
                <a:extLst>
                  <a:ext uri="{FF2B5EF4-FFF2-40B4-BE49-F238E27FC236}">
                    <a16:creationId xmlns:a16="http://schemas.microsoft.com/office/drawing/2014/main" id="{0CC05FCC-3BCC-7940-EF37-D764241A70F1}"/>
                  </a:ext>
                </a:extLst>
              </p:cNvPr>
              <p:cNvSpPr/>
              <p:nvPr/>
            </p:nvSpPr>
            <p:spPr>
              <a:xfrm>
                <a:off x="4775026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10;p56">
                <a:extLst>
                  <a:ext uri="{FF2B5EF4-FFF2-40B4-BE49-F238E27FC236}">
                    <a16:creationId xmlns:a16="http://schemas.microsoft.com/office/drawing/2014/main" id="{B616E220-AC62-BF95-3054-4E2C671695C0}"/>
                  </a:ext>
                </a:extLst>
              </p:cNvPr>
              <p:cNvSpPr/>
              <p:nvPr/>
            </p:nvSpPr>
            <p:spPr>
              <a:xfrm>
                <a:off x="4752999" y="233826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11;p56">
                <a:extLst>
                  <a:ext uri="{FF2B5EF4-FFF2-40B4-BE49-F238E27FC236}">
                    <a16:creationId xmlns:a16="http://schemas.microsoft.com/office/drawing/2014/main" id="{EE4A15C2-9270-BBB7-F2E2-3A901BC2BE26}"/>
                  </a:ext>
                </a:extLst>
              </p:cNvPr>
              <p:cNvSpPr/>
              <p:nvPr/>
            </p:nvSpPr>
            <p:spPr>
              <a:xfrm>
                <a:off x="4729788" y="236147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12;p56">
                <a:extLst>
                  <a:ext uri="{FF2B5EF4-FFF2-40B4-BE49-F238E27FC236}">
                    <a16:creationId xmlns:a16="http://schemas.microsoft.com/office/drawing/2014/main" id="{B21454F5-5C55-7DB3-53F1-93C9F1127ACD}"/>
                  </a:ext>
                </a:extLst>
              </p:cNvPr>
              <p:cNvSpPr/>
              <p:nvPr/>
            </p:nvSpPr>
            <p:spPr>
              <a:xfrm>
                <a:off x="4884153" y="2204775"/>
                <a:ext cx="41906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2042" y="601"/>
                    </a:lnTo>
                    <a:lnTo>
                      <a:pt x="120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13;p56">
                <a:extLst>
                  <a:ext uri="{FF2B5EF4-FFF2-40B4-BE49-F238E27FC236}">
                    <a16:creationId xmlns:a16="http://schemas.microsoft.com/office/drawing/2014/main" id="{76DCF0E0-CC3D-EA87-785C-D38475402FCA}"/>
                  </a:ext>
                </a:extLst>
              </p:cNvPr>
              <p:cNvSpPr/>
              <p:nvPr/>
            </p:nvSpPr>
            <p:spPr>
              <a:xfrm>
                <a:off x="5305524" y="2838556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14;p56">
                <a:extLst>
                  <a:ext uri="{FF2B5EF4-FFF2-40B4-BE49-F238E27FC236}">
                    <a16:creationId xmlns:a16="http://schemas.microsoft.com/office/drawing/2014/main" id="{CBDD309E-7F6C-89D1-96F2-7741C59A66F3}"/>
                  </a:ext>
                </a:extLst>
              </p:cNvPr>
              <p:cNvSpPr/>
              <p:nvPr/>
            </p:nvSpPr>
            <p:spPr>
              <a:xfrm>
                <a:off x="532755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15;p56">
                <a:extLst>
                  <a:ext uri="{FF2B5EF4-FFF2-40B4-BE49-F238E27FC236}">
                    <a16:creationId xmlns:a16="http://schemas.microsoft.com/office/drawing/2014/main" id="{C37FF5E3-0164-2D4E-F29E-D1B9D627E019}"/>
                  </a:ext>
                </a:extLst>
              </p:cNvPr>
              <p:cNvSpPr/>
              <p:nvPr/>
            </p:nvSpPr>
            <p:spPr>
              <a:xfrm>
                <a:off x="5350797" y="2794432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16;p56">
                <a:extLst>
                  <a:ext uri="{FF2B5EF4-FFF2-40B4-BE49-F238E27FC236}">
                    <a16:creationId xmlns:a16="http://schemas.microsoft.com/office/drawing/2014/main" id="{77E70F57-94D0-AA31-4253-1234A46A65E2}"/>
                  </a:ext>
                </a:extLst>
              </p:cNvPr>
              <p:cNvSpPr/>
              <p:nvPr/>
            </p:nvSpPr>
            <p:spPr>
              <a:xfrm>
                <a:off x="5372824" y="27712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17;p56">
                <a:extLst>
                  <a:ext uri="{FF2B5EF4-FFF2-40B4-BE49-F238E27FC236}">
                    <a16:creationId xmlns:a16="http://schemas.microsoft.com/office/drawing/2014/main" id="{0BED5542-0C0B-80B8-52C8-FE119D854777}"/>
                  </a:ext>
                </a:extLst>
              </p:cNvPr>
              <p:cNvSpPr/>
              <p:nvPr/>
            </p:nvSpPr>
            <p:spPr>
              <a:xfrm>
                <a:off x="5394886" y="2749159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18;p56">
                <a:extLst>
                  <a:ext uri="{FF2B5EF4-FFF2-40B4-BE49-F238E27FC236}">
                    <a16:creationId xmlns:a16="http://schemas.microsoft.com/office/drawing/2014/main" id="{6D866780-3EBE-2A1E-9208-90BCC8FBE828}"/>
                  </a:ext>
                </a:extLst>
              </p:cNvPr>
              <p:cNvSpPr/>
              <p:nvPr/>
            </p:nvSpPr>
            <p:spPr>
              <a:xfrm>
                <a:off x="5418096" y="2727097"/>
                <a:ext cx="22096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19;p56">
                <a:extLst>
                  <a:ext uri="{FF2B5EF4-FFF2-40B4-BE49-F238E27FC236}">
                    <a16:creationId xmlns:a16="http://schemas.microsoft.com/office/drawing/2014/main" id="{4401E5BF-4B69-E943-C85D-E35DAEAF8B6E}"/>
                  </a:ext>
                </a:extLst>
              </p:cNvPr>
              <p:cNvSpPr/>
              <p:nvPr/>
            </p:nvSpPr>
            <p:spPr>
              <a:xfrm>
                <a:off x="5440158" y="2705070"/>
                <a:ext cx="20948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20;p56">
                <a:extLst>
                  <a:ext uri="{FF2B5EF4-FFF2-40B4-BE49-F238E27FC236}">
                    <a16:creationId xmlns:a16="http://schemas.microsoft.com/office/drawing/2014/main" id="{0C8CEE2E-B62B-DE8A-F426-6EB644D50170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7862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8006" y="634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21;p56">
                <a:extLst>
                  <a:ext uri="{FF2B5EF4-FFF2-40B4-BE49-F238E27FC236}">
                    <a16:creationId xmlns:a16="http://schemas.microsoft.com/office/drawing/2014/main" id="{D8B28702-864B-9297-961A-B8271748CF0D}"/>
                  </a:ext>
                </a:extLst>
              </p:cNvPr>
              <p:cNvSpPr/>
              <p:nvPr/>
            </p:nvSpPr>
            <p:spPr>
              <a:xfrm>
                <a:off x="4886485" y="2861766"/>
                <a:ext cx="5341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535" y="634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22;p56">
                <a:extLst>
                  <a:ext uri="{FF2B5EF4-FFF2-40B4-BE49-F238E27FC236}">
                    <a16:creationId xmlns:a16="http://schemas.microsoft.com/office/drawing/2014/main" id="{F75702F9-B3F1-36F3-40E1-33D9B7287622}"/>
                  </a:ext>
                </a:extLst>
              </p:cNvPr>
              <p:cNvSpPr/>
              <p:nvPr/>
            </p:nvSpPr>
            <p:spPr>
              <a:xfrm>
                <a:off x="4729788" y="2705070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23;p56">
                <a:extLst>
                  <a:ext uri="{FF2B5EF4-FFF2-40B4-BE49-F238E27FC236}">
                    <a16:creationId xmlns:a16="http://schemas.microsoft.com/office/drawing/2014/main" id="{6428F9E6-57EF-2CE7-6F6B-5FDB98BBDB68}"/>
                  </a:ext>
                </a:extLst>
              </p:cNvPr>
              <p:cNvSpPr/>
              <p:nvPr/>
            </p:nvSpPr>
            <p:spPr>
              <a:xfrm>
                <a:off x="4752999" y="2727097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24;p56">
                <a:extLst>
                  <a:ext uri="{FF2B5EF4-FFF2-40B4-BE49-F238E27FC236}">
                    <a16:creationId xmlns:a16="http://schemas.microsoft.com/office/drawing/2014/main" id="{8307616D-A85F-A351-1FC9-02D2B2F22A65}"/>
                  </a:ext>
                </a:extLst>
              </p:cNvPr>
              <p:cNvSpPr/>
              <p:nvPr/>
            </p:nvSpPr>
            <p:spPr>
              <a:xfrm>
                <a:off x="4775026" y="27491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25;p56">
                <a:extLst>
                  <a:ext uri="{FF2B5EF4-FFF2-40B4-BE49-F238E27FC236}">
                    <a16:creationId xmlns:a16="http://schemas.microsoft.com/office/drawing/2014/main" id="{3BB9CF3B-516F-67C8-0727-F4439B7748F9}"/>
                  </a:ext>
                </a:extLst>
              </p:cNvPr>
              <p:cNvSpPr/>
              <p:nvPr/>
            </p:nvSpPr>
            <p:spPr>
              <a:xfrm>
                <a:off x="4798271" y="2771221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26;p56">
                <a:extLst>
                  <a:ext uri="{FF2B5EF4-FFF2-40B4-BE49-F238E27FC236}">
                    <a16:creationId xmlns:a16="http://schemas.microsoft.com/office/drawing/2014/main" id="{0BCFD347-5EEF-85BB-BA60-53F12310C000}"/>
                  </a:ext>
                </a:extLst>
              </p:cNvPr>
              <p:cNvSpPr/>
              <p:nvPr/>
            </p:nvSpPr>
            <p:spPr>
              <a:xfrm>
                <a:off x="4820298" y="279443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27;p56">
                <a:extLst>
                  <a:ext uri="{FF2B5EF4-FFF2-40B4-BE49-F238E27FC236}">
                    <a16:creationId xmlns:a16="http://schemas.microsoft.com/office/drawing/2014/main" id="{CCD7DBE5-8719-6068-EB8C-6326FB3C6DC2}"/>
                  </a:ext>
                </a:extLst>
              </p:cNvPr>
              <p:cNvSpPr/>
              <p:nvPr/>
            </p:nvSpPr>
            <p:spPr>
              <a:xfrm>
                <a:off x="484121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8;p56">
                <a:extLst>
                  <a:ext uri="{FF2B5EF4-FFF2-40B4-BE49-F238E27FC236}">
                    <a16:creationId xmlns:a16="http://schemas.microsoft.com/office/drawing/2014/main" id="{48636A5E-8FB8-BD88-3586-0017C8C9738C}"/>
                  </a:ext>
                </a:extLst>
              </p:cNvPr>
              <p:cNvSpPr/>
              <p:nvPr/>
            </p:nvSpPr>
            <p:spPr>
              <a:xfrm>
                <a:off x="4864423" y="2838556"/>
                <a:ext cx="22096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29;p56">
                <a:extLst>
                  <a:ext uri="{FF2B5EF4-FFF2-40B4-BE49-F238E27FC236}">
                    <a16:creationId xmlns:a16="http://schemas.microsoft.com/office/drawing/2014/main" id="{7BA9A4C4-8665-5E74-72BB-EF07B1308237}"/>
                  </a:ext>
                </a:extLst>
              </p:cNvPr>
              <p:cNvSpPr/>
              <p:nvPr/>
            </p:nvSpPr>
            <p:spPr>
              <a:xfrm>
                <a:off x="4708875" y="2382350"/>
                <a:ext cx="20948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341" extrusionOk="0">
                    <a:moveTo>
                      <a:pt x="1" y="1"/>
                    </a:moveTo>
                    <a:lnTo>
                      <a:pt x="1" y="9341"/>
                    </a:lnTo>
                    <a:lnTo>
                      <a:pt x="601" y="934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30;p56">
                <a:extLst>
                  <a:ext uri="{FF2B5EF4-FFF2-40B4-BE49-F238E27FC236}">
                    <a16:creationId xmlns:a16="http://schemas.microsoft.com/office/drawing/2014/main" id="{2A0823C8-2ECD-9D1A-8B02-94904180B78C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1" y="0"/>
                    </a:moveTo>
                    <a:lnTo>
                      <a:pt x="1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31;p56">
                <a:extLst>
                  <a:ext uri="{FF2B5EF4-FFF2-40B4-BE49-F238E27FC236}">
                    <a16:creationId xmlns:a16="http://schemas.microsoft.com/office/drawing/2014/main" id="{8F28E9B7-9B06-E5B6-C6AC-F38EF55ECF4C}"/>
                  </a:ext>
                </a:extLst>
              </p:cNvPr>
              <p:cNvSpPr/>
              <p:nvPr/>
            </p:nvSpPr>
            <p:spPr>
              <a:xfrm>
                <a:off x="5008348" y="294998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32;p56">
                <a:extLst>
                  <a:ext uri="{FF2B5EF4-FFF2-40B4-BE49-F238E27FC236}">
                    <a16:creationId xmlns:a16="http://schemas.microsoft.com/office/drawing/2014/main" id="{08980C4E-8C32-6652-581F-47551E0DDE99}"/>
                  </a:ext>
                </a:extLst>
              </p:cNvPr>
              <p:cNvSpPr/>
              <p:nvPr/>
            </p:nvSpPr>
            <p:spPr>
              <a:xfrm>
                <a:off x="4985137" y="292791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33;p56">
                <a:extLst>
                  <a:ext uri="{FF2B5EF4-FFF2-40B4-BE49-F238E27FC236}">
                    <a16:creationId xmlns:a16="http://schemas.microsoft.com/office/drawing/2014/main" id="{A397FDBF-622A-6A36-C191-BD212EC6741D}"/>
                  </a:ext>
                </a:extLst>
              </p:cNvPr>
              <p:cNvSpPr/>
              <p:nvPr/>
            </p:nvSpPr>
            <p:spPr>
              <a:xfrm>
                <a:off x="4964259" y="2905856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34;p56">
                <a:extLst>
                  <a:ext uri="{FF2B5EF4-FFF2-40B4-BE49-F238E27FC236}">
                    <a16:creationId xmlns:a16="http://schemas.microsoft.com/office/drawing/2014/main" id="{43D80A8A-9803-F2E6-DF42-65171FAC8745}"/>
                  </a:ext>
                </a:extLst>
              </p:cNvPr>
              <p:cNvSpPr/>
              <p:nvPr/>
            </p:nvSpPr>
            <p:spPr>
              <a:xfrm>
                <a:off x="4942196" y="2883828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35;p56">
                <a:extLst>
                  <a:ext uri="{FF2B5EF4-FFF2-40B4-BE49-F238E27FC236}">
                    <a16:creationId xmlns:a16="http://schemas.microsoft.com/office/drawing/2014/main" id="{E462348A-FE53-222F-72BB-6417638BF1DE}"/>
                  </a:ext>
                </a:extLst>
              </p:cNvPr>
              <p:cNvSpPr/>
              <p:nvPr/>
            </p:nvSpPr>
            <p:spPr>
              <a:xfrm>
                <a:off x="4918986" y="286176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36;p56">
              <a:extLst>
                <a:ext uri="{FF2B5EF4-FFF2-40B4-BE49-F238E27FC236}">
                  <a16:creationId xmlns:a16="http://schemas.microsoft.com/office/drawing/2014/main" id="{E5FC9B6A-A349-74A0-4482-AD78FCC37551}"/>
                </a:ext>
              </a:extLst>
            </p:cNvPr>
            <p:cNvGrpSpPr/>
            <p:nvPr/>
          </p:nvGrpSpPr>
          <p:grpSpPr>
            <a:xfrm>
              <a:off x="7358016" y="3770039"/>
              <a:ext cx="595509" cy="500596"/>
              <a:chOff x="5800150" y="2362975"/>
              <a:chExt cx="209325" cy="175975"/>
            </a:xfrm>
          </p:grpSpPr>
          <p:sp>
            <p:nvSpPr>
              <p:cNvPr id="5" name="Google Shape;1437;p56">
                <a:extLst>
                  <a:ext uri="{FF2B5EF4-FFF2-40B4-BE49-F238E27FC236}">
                    <a16:creationId xmlns:a16="http://schemas.microsoft.com/office/drawing/2014/main" id="{83B3BD9C-0402-DBD7-F7A5-B8AF75228C1C}"/>
                  </a:ext>
                </a:extLst>
              </p:cNvPr>
              <p:cNvSpPr/>
              <p:nvPr/>
            </p:nvSpPr>
            <p:spPr>
              <a:xfrm>
                <a:off x="5847675" y="2475550"/>
                <a:ext cx="325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8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68" y="601"/>
                    </a:lnTo>
                    <a:lnTo>
                      <a:pt x="668" y="0"/>
                    </a:lnTo>
                    <a:close/>
                    <a:moveTo>
                      <a:pt x="668" y="601"/>
                    </a:moveTo>
                    <a:lnTo>
                      <a:pt x="668" y="1268"/>
                    </a:lnTo>
                    <a:lnTo>
                      <a:pt x="1302" y="1268"/>
                    </a:lnTo>
                    <a:lnTo>
                      <a:pt x="1302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438;p56">
                <a:extLst>
                  <a:ext uri="{FF2B5EF4-FFF2-40B4-BE49-F238E27FC236}">
                    <a16:creationId xmlns:a16="http://schemas.microsoft.com/office/drawing/2014/main" id="{5FAEBC98-9C1C-DFCC-DF8B-5BF4DD9C4EA4}"/>
                  </a:ext>
                </a:extLst>
              </p:cNvPr>
              <p:cNvSpPr/>
              <p:nvPr/>
            </p:nvSpPr>
            <p:spPr>
              <a:xfrm>
                <a:off x="5816825" y="2443025"/>
                <a:ext cx="30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302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  <a:moveTo>
                      <a:pt x="601" y="634"/>
                    </a:moveTo>
                    <a:lnTo>
                      <a:pt x="601" y="1301"/>
                    </a:lnTo>
                    <a:lnTo>
                      <a:pt x="1235" y="1301"/>
                    </a:lnTo>
                    <a:lnTo>
                      <a:pt x="1235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39;p56">
                <a:extLst>
                  <a:ext uri="{FF2B5EF4-FFF2-40B4-BE49-F238E27FC236}">
                    <a16:creationId xmlns:a16="http://schemas.microsoft.com/office/drawing/2014/main" id="{10235761-3FE1-75E6-1E15-4EA07BE168B2}"/>
                  </a:ext>
                </a:extLst>
              </p:cNvPr>
              <p:cNvSpPr/>
              <p:nvPr/>
            </p:nvSpPr>
            <p:spPr>
              <a:xfrm>
                <a:off x="5800150" y="2377975"/>
                <a:ext cx="317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03" extrusionOk="0">
                    <a:moveTo>
                      <a:pt x="667" y="1"/>
                    </a:moveTo>
                    <a:lnTo>
                      <a:pt x="667" y="668"/>
                    </a:lnTo>
                    <a:lnTo>
                      <a:pt x="1268" y="668"/>
                    </a:lnTo>
                    <a:lnTo>
                      <a:pt x="1268" y="1"/>
                    </a:lnTo>
                    <a:close/>
                    <a:moveTo>
                      <a:pt x="0" y="668"/>
                    </a:moveTo>
                    <a:lnTo>
                      <a:pt x="0" y="1302"/>
                    </a:lnTo>
                    <a:lnTo>
                      <a:pt x="0" y="2602"/>
                    </a:lnTo>
                    <a:lnTo>
                      <a:pt x="667" y="2602"/>
                    </a:lnTo>
                    <a:lnTo>
                      <a:pt x="667" y="1302"/>
                    </a:lnTo>
                    <a:lnTo>
                      <a:pt x="667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40;p56">
                <a:extLst>
                  <a:ext uri="{FF2B5EF4-FFF2-40B4-BE49-F238E27FC236}">
                    <a16:creationId xmlns:a16="http://schemas.microsoft.com/office/drawing/2014/main" id="{A7435936-C145-2DCD-4B49-1232DECFD4EF}"/>
                  </a:ext>
                </a:extLst>
              </p:cNvPr>
              <p:cNvSpPr/>
              <p:nvPr/>
            </p:nvSpPr>
            <p:spPr>
              <a:xfrm>
                <a:off x="5831825" y="2362975"/>
                <a:ext cx="484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36" y="60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41;p56">
                <a:extLst>
                  <a:ext uri="{FF2B5EF4-FFF2-40B4-BE49-F238E27FC236}">
                    <a16:creationId xmlns:a16="http://schemas.microsoft.com/office/drawing/2014/main" id="{9C8FD0DA-A6BA-B97B-B1B2-1E76408A286A}"/>
                  </a:ext>
                </a:extLst>
              </p:cNvPr>
              <p:cNvSpPr/>
              <p:nvPr/>
            </p:nvSpPr>
            <p:spPr>
              <a:xfrm>
                <a:off x="5880200" y="237797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68" y="668"/>
                    </a:lnTo>
                    <a:lnTo>
                      <a:pt x="668" y="1"/>
                    </a:lnTo>
                    <a:close/>
                    <a:moveTo>
                      <a:pt x="668" y="668"/>
                    </a:moveTo>
                    <a:lnTo>
                      <a:pt x="668" y="1302"/>
                    </a:lnTo>
                    <a:lnTo>
                      <a:pt x="1302" y="1302"/>
                    </a:lnTo>
                    <a:lnTo>
                      <a:pt x="1302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42;p56">
                <a:extLst>
                  <a:ext uri="{FF2B5EF4-FFF2-40B4-BE49-F238E27FC236}">
                    <a16:creationId xmlns:a16="http://schemas.microsoft.com/office/drawing/2014/main" id="{B42291B1-7AD4-E08A-EB00-DA224CBA2ACC}"/>
                  </a:ext>
                </a:extLst>
              </p:cNvPr>
              <p:cNvSpPr/>
              <p:nvPr/>
            </p:nvSpPr>
            <p:spPr>
              <a:xfrm>
                <a:off x="5880200" y="2507225"/>
                <a:ext cx="150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43;p56">
                <a:extLst>
                  <a:ext uri="{FF2B5EF4-FFF2-40B4-BE49-F238E27FC236}">
                    <a16:creationId xmlns:a16="http://schemas.microsoft.com/office/drawing/2014/main" id="{FC37DB60-94E5-F800-E0A0-C6CE05194EA3}"/>
                  </a:ext>
                </a:extLst>
              </p:cNvPr>
              <p:cNvSpPr/>
              <p:nvPr/>
            </p:nvSpPr>
            <p:spPr>
              <a:xfrm>
                <a:off x="5929400" y="2475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lnTo>
                      <a:pt x="601" y="601"/>
                    </a:lnTo>
                    <a:lnTo>
                      <a:pt x="1235" y="601"/>
                    </a:lnTo>
                    <a:lnTo>
                      <a:pt x="1235" y="0"/>
                    </a:lnTo>
                    <a:close/>
                    <a:moveTo>
                      <a:pt x="1" y="601"/>
                    </a:moveTo>
                    <a:lnTo>
                      <a:pt x="1" y="1268"/>
                    </a:lnTo>
                    <a:lnTo>
                      <a:pt x="601" y="1268"/>
                    </a:lnTo>
                    <a:lnTo>
                      <a:pt x="601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4;p56">
                <a:extLst>
                  <a:ext uri="{FF2B5EF4-FFF2-40B4-BE49-F238E27FC236}">
                    <a16:creationId xmlns:a16="http://schemas.microsoft.com/office/drawing/2014/main" id="{A2F3F869-7A70-824F-D753-345999DC18A1}"/>
                  </a:ext>
                </a:extLst>
              </p:cNvPr>
              <p:cNvSpPr/>
              <p:nvPr/>
            </p:nvSpPr>
            <p:spPr>
              <a:xfrm>
                <a:off x="5976950" y="2377975"/>
                <a:ext cx="3252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2603" extrusionOk="0">
                    <a:moveTo>
                      <a:pt x="0" y="1"/>
                    </a:moveTo>
                    <a:lnTo>
                      <a:pt x="0" y="668"/>
                    </a:lnTo>
                    <a:lnTo>
                      <a:pt x="634" y="668"/>
                    </a:lnTo>
                    <a:lnTo>
                      <a:pt x="634" y="1"/>
                    </a:lnTo>
                    <a:close/>
                    <a:moveTo>
                      <a:pt x="634" y="668"/>
                    </a:moveTo>
                    <a:lnTo>
                      <a:pt x="634" y="1302"/>
                    </a:lnTo>
                    <a:lnTo>
                      <a:pt x="634" y="2602"/>
                    </a:lnTo>
                    <a:lnTo>
                      <a:pt x="1301" y="2602"/>
                    </a:lnTo>
                    <a:lnTo>
                      <a:pt x="1301" y="1302"/>
                    </a:lnTo>
                    <a:lnTo>
                      <a:pt x="1301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5;p56">
                <a:extLst>
                  <a:ext uri="{FF2B5EF4-FFF2-40B4-BE49-F238E27FC236}">
                    <a16:creationId xmlns:a16="http://schemas.microsoft.com/office/drawing/2014/main" id="{D1C60A63-16E5-3FC4-B7BF-49973D7EB007}"/>
                  </a:ext>
                </a:extLst>
              </p:cNvPr>
              <p:cNvSpPr/>
              <p:nvPr/>
            </p:nvSpPr>
            <p:spPr>
              <a:xfrm>
                <a:off x="5960250" y="244302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668" y="0"/>
                    </a:moveTo>
                    <a:lnTo>
                      <a:pt x="668" y="634"/>
                    </a:lnTo>
                    <a:lnTo>
                      <a:pt x="1302" y="634"/>
                    </a:lnTo>
                    <a:lnTo>
                      <a:pt x="1302" y="0"/>
                    </a:lnTo>
                    <a:close/>
                    <a:moveTo>
                      <a:pt x="1" y="634"/>
                    </a:moveTo>
                    <a:lnTo>
                      <a:pt x="1" y="1301"/>
                    </a:lnTo>
                    <a:lnTo>
                      <a:pt x="668" y="1301"/>
                    </a:lnTo>
                    <a:lnTo>
                      <a:pt x="668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6;p56">
                <a:extLst>
                  <a:ext uri="{FF2B5EF4-FFF2-40B4-BE49-F238E27FC236}">
                    <a16:creationId xmlns:a16="http://schemas.microsoft.com/office/drawing/2014/main" id="{03A03034-A7F4-EE9C-8CDF-B317298A29BB}"/>
                  </a:ext>
                </a:extLst>
              </p:cNvPr>
              <p:cNvSpPr/>
              <p:nvPr/>
            </p:nvSpPr>
            <p:spPr>
              <a:xfrm>
                <a:off x="5929400" y="2362975"/>
                <a:ext cx="475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02" y="60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7;p56">
                <a:extLst>
                  <a:ext uri="{FF2B5EF4-FFF2-40B4-BE49-F238E27FC236}">
                    <a16:creationId xmlns:a16="http://schemas.microsoft.com/office/drawing/2014/main" id="{17D63FDC-4BEF-491D-2A29-9A1D6C49EB8A}"/>
                  </a:ext>
                </a:extLst>
              </p:cNvPr>
              <p:cNvSpPr/>
              <p:nvPr/>
            </p:nvSpPr>
            <p:spPr>
              <a:xfrm>
                <a:off x="5912725" y="237797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8;p56">
                <a:extLst>
                  <a:ext uri="{FF2B5EF4-FFF2-40B4-BE49-F238E27FC236}">
                    <a16:creationId xmlns:a16="http://schemas.microsoft.com/office/drawing/2014/main" id="{3A40BB1B-E688-0BE9-5707-7372B58FA7D0}"/>
                  </a:ext>
                </a:extLst>
              </p:cNvPr>
              <p:cNvSpPr/>
              <p:nvPr/>
            </p:nvSpPr>
            <p:spPr>
              <a:xfrm>
                <a:off x="5912725" y="250722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9;p56">
                <a:extLst>
                  <a:ext uri="{FF2B5EF4-FFF2-40B4-BE49-F238E27FC236}">
                    <a16:creationId xmlns:a16="http://schemas.microsoft.com/office/drawing/2014/main" id="{7F26BDA9-9DDB-F24D-339F-07E137E219E1}"/>
                  </a:ext>
                </a:extLst>
              </p:cNvPr>
              <p:cNvSpPr/>
              <p:nvPr/>
            </p:nvSpPr>
            <p:spPr>
              <a:xfrm>
                <a:off x="5896875" y="2523075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09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399209" y="1062028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29276" y="109080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1"/>
          </p:nvPr>
        </p:nvSpPr>
        <p:spPr>
          <a:xfrm>
            <a:off x="1421676" y="1483688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Problem description</a:t>
            </a:r>
            <a:endParaRPr dirty="0"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21676" y="1884601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像小学生一样计算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33026" y="191295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5"/>
          </p:nvPr>
        </p:nvSpPr>
        <p:spPr>
          <a:xfrm>
            <a:off x="1421676" y="2287378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as a pupil</a:t>
            </a:r>
            <a:endParaRPr dirty="0"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21676" y="2713839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再成熟一点，再单纯一点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33026" y="273510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0" name="Google Shape;710;p38"/>
          <p:cNvSpPr txBox="1">
            <a:spLocks noGrp="1"/>
          </p:cNvSpPr>
          <p:nvPr>
            <p:ph type="subTitle" idx="8"/>
          </p:nvPr>
        </p:nvSpPr>
        <p:spPr>
          <a:xfrm>
            <a:off x="1421676" y="3131812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More mature, more pure</a:t>
            </a:r>
            <a:endParaRPr dirty="0"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21676" y="3633453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像计算机科学家一样思考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33026" y="363345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14"/>
          </p:nvPr>
        </p:nvSpPr>
        <p:spPr>
          <a:xfrm>
            <a:off x="1450359" y="4015753"/>
            <a:ext cx="4489696" cy="237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in science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/>
          <p:cNvSpPr/>
          <p:nvPr/>
        </p:nvSpPr>
        <p:spPr>
          <a:xfrm>
            <a:off x="4640902" y="1603700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哪些地方改进和简化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拆分成一个个函数模块，但数据类型不停转换太麻烦。</a:t>
            </a:r>
            <a:endParaRPr lang="en-US" altLang="zh-CN" dirty="0"/>
          </a:p>
          <a:p>
            <a:pPr indent="-323850">
              <a:spcAft>
                <a:spcPts val="600"/>
              </a:spcAft>
            </a:pPr>
            <a:r>
              <a:rPr lang="zh-CN" altLang="en-US" dirty="0"/>
              <a:t>又是大数加大数，又是大数乘小数，可不可以一步到位呢？</a:t>
            </a:r>
            <a:endParaRPr lang="en-US" altLang="zh-CN" dirty="0"/>
          </a:p>
          <a:p>
            <a:pPr indent="-323850">
              <a:spcAft>
                <a:spcPts val="600"/>
              </a:spcAft>
            </a:pPr>
            <a:r>
              <a:rPr lang="zh-CN" altLang="en-US" dirty="0"/>
              <a:t>我只学了</a:t>
            </a:r>
            <a:r>
              <a:rPr lang="en-US" altLang="zh-CN" dirty="0"/>
              <a:t>array,</a:t>
            </a:r>
            <a:r>
              <a:rPr lang="zh-CN" altLang="en-US" dirty="0"/>
              <a:t>我只想用</a:t>
            </a:r>
            <a:r>
              <a:rPr lang="en-US" altLang="zh-CN" dirty="0"/>
              <a:t>array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全部使用基本数据类型，除了</a:t>
            </a:r>
            <a:r>
              <a:rPr lang="en-US" altLang="zh-CN" dirty="0"/>
              <a:t>iostream</a:t>
            </a:r>
            <a:r>
              <a:rPr lang="zh-CN" altLang="en-US" dirty="0"/>
              <a:t>不导入任何其他库。</a:t>
            </a:r>
            <a:endParaRPr lang="en-US" altLang="zh-CN" dirty="0"/>
          </a:p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一对嵌套循环搞定全部！</a:t>
            </a:r>
            <a:endParaRPr lang="en-US" altLang="zh-CN" dirty="0"/>
          </a:p>
          <a:p>
            <a:pPr marL="457200" lvl="0" indent="-323850" algn="l" rtl="0">
              <a:spcBef>
                <a:spcPts val="0"/>
              </a:spcBef>
              <a:spcAft>
                <a:spcPts val="600"/>
              </a:spcAft>
              <a:buSzPts val="1500"/>
              <a:buChar char="●"/>
            </a:pPr>
            <a:r>
              <a:rPr lang="zh-CN" altLang="en-US" dirty="0"/>
              <a:t>最复杂的计算不超出</a:t>
            </a:r>
            <a:r>
              <a:rPr lang="en-US" altLang="zh-CN" dirty="0"/>
              <a:t>9×9</a:t>
            </a:r>
            <a:r>
              <a:rPr lang="zh-CN" altLang="en-US" dirty="0"/>
              <a:t>乘法表！</a:t>
            </a:r>
            <a:endParaRPr dirty="0"/>
          </a:p>
        </p:txBody>
      </p:sp>
      <p:sp>
        <p:nvSpPr>
          <p:cNvPr id="1295" name="Google Shape;1295;p53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Pupil Method</a:t>
            </a:r>
            <a:endParaRPr dirty="0"/>
          </a:p>
        </p:txBody>
      </p:sp>
      <p:sp>
        <p:nvSpPr>
          <p:cNvPr id="1296" name="Google Shape;1296;p53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Array Method</a:t>
            </a:r>
            <a:endParaRPr dirty="0"/>
          </a:p>
        </p:txBody>
      </p:sp>
      <p:grpSp>
        <p:nvGrpSpPr>
          <p:cNvPr id="1297" name="Google Shape;1297;p53"/>
          <p:cNvGrpSpPr/>
          <p:nvPr/>
        </p:nvGrpSpPr>
        <p:grpSpPr>
          <a:xfrm>
            <a:off x="6351525" y="4241816"/>
            <a:ext cx="502173" cy="502172"/>
            <a:chOff x="2913983" y="4329790"/>
            <a:chExt cx="591627" cy="591626"/>
          </a:xfrm>
        </p:grpSpPr>
        <p:sp>
          <p:nvSpPr>
            <p:cNvPr id="1298" name="Google Shape;1298;p5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>
            <a:extLst>
              <a:ext uri="{FF2B5EF4-FFF2-40B4-BE49-F238E27FC236}">
                <a16:creationId xmlns:a16="http://schemas.microsoft.com/office/drawing/2014/main" id="{68E92CC1-3014-8D96-AC03-F13F5B13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1" t="6245" r="41541" b="54030"/>
          <a:stretch/>
        </p:blipFill>
        <p:spPr>
          <a:xfrm>
            <a:off x="4560424" y="438173"/>
            <a:ext cx="4345173" cy="4267154"/>
          </a:xfrm>
          <a:prstGeom prst="rect">
            <a:avLst/>
          </a:prstGeom>
        </p:spPr>
      </p:pic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317805" y="1379753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输出结果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黑体" panose="02010609060101010101" pitchFamily="49" charset="-122"/>
                <a:ea typeface="黑体" panose="02010609060101010101" pitchFamily="49" charset="-122"/>
                <a:cs typeface="Fira Code"/>
                <a:sym typeface="Fira Code"/>
              </a:rPr>
              <a:t>动态更新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没有中间商赚差价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" name="Google Shape;1077;p49">
            <a:extLst>
              <a:ext uri="{FF2B5EF4-FFF2-40B4-BE49-F238E27FC236}">
                <a16:creationId xmlns:a16="http://schemas.microsoft.com/office/drawing/2014/main" id="{913CE2A6-8BBF-E5F1-9AA8-C7D32287CC33}"/>
              </a:ext>
            </a:extLst>
          </p:cNvPr>
          <p:cNvGrpSpPr/>
          <p:nvPr/>
        </p:nvGrpSpPr>
        <p:grpSpPr>
          <a:xfrm>
            <a:off x="3961667" y="2737269"/>
            <a:ext cx="752100" cy="676551"/>
            <a:chOff x="5800150" y="2362975"/>
            <a:chExt cx="209325" cy="175975"/>
          </a:xfrm>
        </p:grpSpPr>
        <p:sp>
          <p:nvSpPr>
            <p:cNvPr id="960" name="Google Shape;1078;p49">
              <a:extLst>
                <a:ext uri="{FF2B5EF4-FFF2-40B4-BE49-F238E27FC236}">
                  <a16:creationId xmlns:a16="http://schemas.microsoft.com/office/drawing/2014/main" id="{840C3233-CE93-CFC7-6144-F44DE8BB301F}"/>
                </a:ext>
              </a:extLst>
            </p:cNvPr>
            <p:cNvSpPr/>
            <p:nvPr/>
          </p:nvSpPr>
          <p:spPr>
            <a:xfrm>
              <a:off x="5847675" y="2475550"/>
              <a:ext cx="32550" cy="31700"/>
            </a:xfrm>
            <a:custGeom>
              <a:avLst/>
              <a:gdLst/>
              <a:ahLst/>
              <a:cxnLst/>
              <a:rect l="l" t="t" r="r" b="b"/>
              <a:pathLst>
                <a:path w="1302" h="1268" extrusionOk="0">
                  <a:moveTo>
                    <a:pt x="1" y="0"/>
                  </a:moveTo>
                  <a:lnTo>
                    <a:pt x="1" y="601"/>
                  </a:lnTo>
                  <a:lnTo>
                    <a:pt x="668" y="601"/>
                  </a:lnTo>
                  <a:lnTo>
                    <a:pt x="668" y="0"/>
                  </a:lnTo>
                  <a:close/>
                  <a:moveTo>
                    <a:pt x="668" y="601"/>
                  </a:moveTo>
                  <a:lnTo>
                    <a:pt x="668" y="1268"/>
                  </a:lnTo>
                  <a:lnTo>
                    <a:pt x="1302" y="1268"/>
                  </a:lnTo>
                  <a:lnTo>
                    <a:pt x="1302" y="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79;p49">
              <a:extLst>
                <a:ext uri="{FF2B5EF4-FFF2-40B4-BE49-F238E27FC236}">
                  <a16:creationId xmlns:a16="http://schemas.microsoft.com/office/drawing/2014/main" id="{CB2578D4-B5F7-1103-22FD-B63EDF1DF930}"/>
                </a:ext>
              </a:extLst>
            </p:cNvPr>
            <p:cNvSpPr/>
            <p:nvPr/>
          </p:nvSpPr>
          <p:spPr>
            <a:xfrm>
              <a:off x="5816825" y="2443025"/>
              <a:ext cx="30875" cy="32550"/>
            </a:xfrm>
            <a:custGeom>
              <a:avLst/>
              <a:gdLst/>
              <a:ahLst/>
              <a:cxnLst/>
              <a:rect l="l" t="t" r="r" b="b"/>
              <a:pathLst>
                <a:path w="1235" h="1302" extrusionOk="0">
                  <a:moveTo>
                    <a:pt x="0" y="0"/>
                  </a:moveTo>
                  <a:lnTo>
                    <a:pt x="0" y="634"/>
                  </a:lnTo>
                  <a:lnTo>
                    <a:pt x="601" y="634"/>
                  </a:lnTo>
                  <a:lnTo>
                    <a:pt x="601" y="0"/>
                  </a:lnTo>
                  <a:close/>
                  <a:moveTo>
                    <a:pt x="601" y="634"/>
                  </a:moveTo>
                  <a:lnTo>
                    <a:pt x="601" y="1301"/>
                  </a:lnTo>
                  <a:lnTo>
                    <a:pt x="1235" y="1301"/>
                  </a:lnTo>
                  <a:lnTo>
                    <a:pt x="1235" y="6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80;p49">
              <a:extLst>
                <a:ext uri="{FF2B5EF4-FFF2-40B4-BE49-F238E27FC236}">
                  <a16:creationId xmlns:a16="http://schemas.microsoft.com/office/drawing/2014/main" id="{946E2F21-789E-4521-575A-CAA360459C8F}"/>
                </a:ext>
              </a:extLst>
            </p:cNvPr>
            <p:cNvSpPr/>
            <p:nvPr/>
          </p:nvSpPr>
          <p:spPr>
            <a:xfrm>
              <a:off x="5800150" y="2377975"/>
              <a:ext cx="31700" cy="65075"/>
            </a:xfrm>
            <a:custGeom>
              <a:avLst/>
              <a:gdLst/>
              <a:ahLst/>
              <a:cxnLst/>
              <a:rect l="l" t="t" r="r" b="b"/>
              <a:pathLst>
                <a:path w="1268" h="2603" extrusionOk="0">
                  <a:moveTo>
                    <a:pt x="667" y="1"/>
                  </a:moveTo>
                  <a:lnTo>
                    <a:pt x="667" y="668"/>
                  </a:lnTo>
                  <a:lnTo>
                    <a:pt x="1268" y="668"/>
                  </a:lnTo>
                  <a:lnTo>
                    <a:pt x="1268" y="1"/>
                  </a:lnTo>
                  <a:close/>
                  <a:moveTo>
                    <a:pt x="0" y="668"/>
                  </a:moveTo>
                  <a:lnTo>
                    <a:pt x="0" y="1302"/>
                  </a:lnTo>
                  <a:lnTo>
                    <a:pt x="0" y="2602"/>
                  </a:lnTo>
                  <a:lnTo>
                    <a:pt x="667" y="2602"/>
                  </a:lnTo>
                  <a:lnTo>
                    <a:pt x="667" y="1302"/>
                  </a:lnTo>
                  <a:lnTo>
                    <a:pt x="667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81;p49">
              <a:extLst>
                <a:ext uri="{FF2B5EF4-FFF2-40B4-BE49-F238E27FC236}">
                  <a16:creationId xmlns:a16="http://schemas.microsoft.com/office/drawing/2014/main" id="{177B0DA0-D0F1-1428-0695-A5B8AB057E88}"/>
                </a:ext>
              </a:extLst>
            </p:cNvPr>
            <p:cNvSpPr/>
            <p:nvPr/>
          </p:nvSpPr>
          <p:spPr>
            <a:xfrm>
              <a:off x="5831825" y="2362975"/>
              <a:ext cx="48400" cy="15025"/>
            </a:xfrm>
            <a:custGeom>
              <a:avLst/>
              <a:gdLst/>
              <a:ahLst/>
              <a:cxnLst/>
              <a:rect l="l" t="t" r="r" b="b"/>
              <a:pathLst>
                <a:path w="1936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936" y="60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82;p49">
              <a:extLst>
                <a:ext uri="{FF2B5EF4-FFF2-40B4-BE49-F238E27FC236}">
                  <a16:creationId xmlns:a16="http://schemas.microsoft.com/office/drawing/2014/main" id="{D472EE0D-58AD-26A7-601A-AC8724666D6A}"/>
                </a:ext>
              </a:extLst>
            </p:cNvPr>
            <p:cNvSpPr/>
            <p:nvPr/>
          </p:nvSpPr>
          <p:spPr>
            <a:xfrm>
              <a:off x="5880200" y="2377975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1" y="1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1"/>
                  </a:lnTo>
                  <a:close/>
                  <a:moveTo>
                    <a:pt x="668" y="668"/>
                  </a:moveTo>
                  <a:lnTo>
                    <a:pt x="668" y="1302"/>
                  </a:lnTo>
                  <a:lnTo>
                    <a:pt x="1302" y="1302"/>
                  </a:lnTo>
                  <a:lnTo>
                    <a:pt x="1302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83;p49">
              <a:extLst>
                <a:ext uri="{FF2B5EF4-FFF2-40B4-BE49-F238E27FC236}">
                  <a16:creationId xmlns:a16="http://schemas.microsoft.com/office/drawing/2014/main" id="{6704BC30-AD78-611D-D349-4E6CF246093E}"/>
                </a:ext>
              </a:extLst>
            </p:cNvPr>
            <p:cNvSpPr/>
            <p:nvPr/>
          </p:nvSpPr>
          <p:spPr>
            <a:xfrm>
              <a:off x="5880200" y="2507225"/>
              <a:ext cx="15050" cy="15875"/>
            </a:xfrm>
            <a:custGeom>
              <a:avLst/>
              <a:gdLst/>
              <a:ahLst/>
              <a:cxnLst/>
              <a:rect l="l" t="t" r="r" b="b"/>
              <a:pathLst>
                <a:path w="602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01" y="6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84;p49">
              <a:extLst>
                <a:ext uri="{FF2B5EF4-FFF2-40B4-BE49-F238E27FC236}">
                  <a16:creationId xmlns:a16="http://schemas.microsoft.com/office/drawing/2014/main" id="{1A667E1B-5C31-6E5E-3AD4-7116B5BFF7E0}"/>
                </a:ext>
              </a:extLst>
            </p:cNvPr>
            <p:cNvSpPr/>
            <p:nvPr/>
          </p:nvSpPr>
          <p:spPr>
            <a:xfrm>
              <a:off x="5929400" y="2475550"/>
              <a:ext cx="30875" cy="31700"/>
            </a:xfrm>
            <a:custGeom>
              <a:avLst/>
              <a:gdLst/>
              <a:ahLst/>
              <a:cxnLst/>
              <a:rect l="l" t="t" r="r" b="b"/>
              <a:pathLst>
                <a:path w="1235" h="1268" extrusionOk="0">
                  <a:moveTo>
                    <a:pt x="601" y="0"/>
                  </a:moveTo>
                  <a:lnTo>
                    <a:pt x="601" y="601"/>
                  </a:lnTo>
                  <a:lnTo>
                    <a:pt x="1235" y="601"/>
                  </a:lnTo>
                  <a:lnTo>
                    <a:pt x="1235" y="0"/>
                  </a:lnTo>
                  <a:close/>
                  <a:moveTo>
                    <a:pt x="1" y="601"/>
                  </a:moveTo>
                  <a:lnTo>
                    <a:pt x="1" y="1268"/>
                  </a:lnTo>
                  <a:lnTo>
                    <a:pt x="601" y="1268"/>
                  </a:lnTo>
                  <a:lnTo>
                    <a:pt x="601" y="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85;p49">
              <a:extLst>
                <a:ext uri="{FF2B5EF4-FFF2-40B4-BE49-F238E27FC236}">
                  <a16:creationId xmlns:a16="http://schemas.microsoft.com/office/drawing/2014/main" id="{6A5E2149-6C18-8391-9972-A4504956AC5B}"/>
                </a:ext>
              </a:extLst>
            </p:cNvPr>
            <p:cNvSpPr/>
            <p:nvPr/>
          </p:nvSpPr>
          <p:spPr>
            <a:xfrm>
              <a:off x="5976950" y="2377975"/>
              <a:ext cx="32525" cy="65075"/>
            </a:xfrm>
            <a:custGeom>
              <a:avLst/>
              <a:gdLst/>
              <a:ahLst/>
              <a:cxnLst/>
              <a:rect l="l" t="t" r="r" b="b"/>
              <a:pathLst>
                <a:path w="1301" h="2603" extrusionOk="0">
                  <a:moveTo>
                    <a:pt x="0" y="1"/>
                  </a:moveTo>
                  <a:lnTo>
                    <a:pt x="0" y="668"/>
                  </a:lnTo>
                  <a:lnTo>
                    <a:pt x="634" y="668"/>
                  </a:lnTo>
                  <a:lnTo>
                    <a:pt x="634" y="1"/>
                  </a:lnTo>
                  <a:close/>
                  <a:moveTo>
                    <a:pt x="634" y="668"/>
                  </a:moveTo>
                  <a:lnTo>
                    <a:pt x="634" y="1302"/>
                  </a:lnTo>
                  <a:lnTo>
                    <a:pt x="634" y="2602"/>
                  </a:lnTo>
                  <a:lnTo>
                    <a:pt x="1301" y="2602"/>
                  </a:lnTo>
                  <a:lnTo>
                    <a:pt x="1301" y="1302"/>
                  </a:lnTo>
                  <a:lnTo>
                    <a:pt x="1301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86;p49">
              <a:extLst>
                <a:ext uri="{FF2B5EF4-FFF2-40B4-BE49-F238E27FC236}">
                  <a16:creationId xmlns:a16="http://schemas.microsoft.com/office/drawing/2014/main" id="{E9E70042-1FBE-C31D-BB44-53781142ACA8}"/>
                </a:ext>
              </a:extLst>
            </p:cNvPr>
            <p:cNvSpPr/>
            <p:nvPr/>
          </p:nvSpPr>
          <p:spPr>
            <a:xfrm>
              <a:off x="5960250" y="2443025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0"/>
                  </a:moveTo>
                  <a:lnTo>
                    <a:pt x="668" y="634"/>
                  </a:lnTo>
                  <a:lnTo>
                    <a:pt x="1302" y="634"/>
                  </a:lnTo>
                  <a:lnTo>
                    <a:pt x="1302" y="0"/>
                  </a:lnTo>
                  <a:close/>
                  <a:moveTo>
                    <a:pt x="1" y="634"/>
                  </a:moveTo>
                  <a:lnTo>
                    <a:pt x="1" y="1301"/>
                  </a:lnTo>
                  <a:lnTo>
                    <a:pt x="668" y="1301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87;p49">
              <a:extLst>
                <a:ext uri="{FF2B5EF4-FFF2-40B4-BE49-F238E27FC236}">
                  <a16:creationId xmlns:a16="http://schemas.microsoft.com/office/drawing/2014/main" id="{CB65A2DF-CD1B-51CB-D2A3-31608C9603FB}"/>
                </a:ext>
              </a:extLst>
            </p:cNvPr>
            <p:cNvSpPr/>
            <p:nvPr/>
          </p:nvSpPr>
          <p:spPr>
            <a:xfrm>
              <a:off x="5929400" y="2362975"/>
              <a:ext cx="47575" cy="15025"/>
            </a:xfrm>
            <a:custGeom>
              <a:avLst/>
              <a:gdLst/>
              <a:ahLst/>
              <a:cxnLst/>
              <a:rect l="l" t="t" r="r" b="b"/>
              <a:pathLst>
                <a:path w="1903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902" y="60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88;p49">
              <a:extLst>
                <a:ext uri="{FF2B5EF4-FFF2-40B4-BE49-F238E27FC236}">
                  <a16:creationId xmlns:a16="http://schemas.microsoft.com/office/drawing/2014/main" id="{26D3BBDF-02C8-753A-FE23-147AF7F15F9B}"/>
                </a:ext>
              </a:extLst>
            </p:cNvPr>
            <p:cNvSpPr/>
            <p:nvPr/>
          </p:nvSpPr>
          <p:spPr>
            <a:xfrm>
              <a:off x="5912725" y="237797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01" y="6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89;p49">
              <a:extLst>
                <a:ext uri="{FF2B5EF4-FFF2-40B4-BE49-F238E27FC236}">
                  <a16:creationId xmlns:a16="http://schemas.microsoft.com/office/drawing/2014/main" id="{9CF06152-7AD4-9568-F255-B20863BA1595}"/>
                </a:ext>
              </a:extLst>
            </p:cNvPr>
            <p:cNvSpPr/>
            <p:nvPr/>
          </p:nvSpPr>
          <p:spPr>
            <a:xfrm>
              <a:off x="5912725" y="25072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01" y="6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90;p49">
              <a:extLst>
                <a:ext uri="{FF2B5EF4-FFF2-40B4-BE49-F238E27FC236}">
                  <a16:creationId xmlns:a16="http://schemas.microsoft.com/office/drawing/2014/main" id="{E6CF8F14-D52B-2397-8DD6-6A2156CDFEAF}"/>
                </a:ext>
              </a:extLst>
            </p:cNvPr>
            <p:cNvSpPr/>
            <p:nvPr/>
          </p:nvSpPr>
          <p:spPr>
            <a:xfrm>
              <a:off x="5896875" y="25230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35" y="63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442566" y="1279463"/>
            <a:ext cx="4703592" cy="3324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US" altLang="zh-C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dynamic computing</a:t>
            </a:r>
            <a:endParaRPr lang="en-US" altLang="zh-CN" sz="105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arr1Len;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5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j &lt; arr2Len;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+= arr1[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arr2[j];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 +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+=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/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5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%= </a:t>
            </a:r>
            <a:r>
              <a:rPr lang="en-US" altLang="zh-CN" sz="105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39700" indent="0" algn="l">
              <a:lnSpc>
                <a:spcPct val="150000"/>
              </a:lnSpc>
            </a:pPr>
            <a:r>
              <a:rPr lang="en-US" altLang="zh-CN" sz="105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7FAC685C-610A-3FFA-E775-5B6267B35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566" y="559729"/>
            <a:ext cx="74893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500" dirty="0">
                <a:latin typeface="黑体" panose="02010609060101010101" pitchFamily="49" charset="-122"/>
                <a:ea typeface="黑体" panose="02010609060101010101" pitchFamily="49" charset="-122"/>
              </a:rPr>
              <a:t>核心循环</a:t>
            </a:r>
            <a:endParaRPr sz="3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6374D2-6220-9338-2554-C15409BA197E}"/>
              </a:ext>
            </a:extLst>
          </p:cNvPr>
          <p:cNvSpPr txBox="1"/>
          <p:nvPr/>
        </p:nvSpPr>
        <p:spPr>
          <a:xfrm>
            <a:off x="5287927" y="2150114"/>
            <a:ext cx="367886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核心思想：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每一次迭代都直接对输出</a:t>
            </a:r>
            <a:r>
              <a:rPr lang="en-US" altLang="zh-CN" dirty="0" err="1"/>
              <a:t>ans</a:t>
            </a:r>
            <a:r>
              <a:rPr lang="zh-CN" altLang="en-US" dirty="0"/>
              <a:t>造成影响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位置数的积的余 </a:t>
            </a:r>
            <a:r>
              <a:rPr lang="en-US" altLang="zh-CN" dirty="0"/>
              <a:t>-&gt;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i+j</a:t>
            </a:r>
            <a:r>
              <a:rPr lang="en-US" altLang="zh-CN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, j  </a:t>
            </a:r>
            <a:r>
              <a:rPr lang="zh-CN" altLang="en-US" dirty="0"/>
              <a:t>位置数的积的进位 </a:t>
            </a:r>
            <a:r>
              <a:rPr lang="en-US" altLang="zh-CN" dirty="0"/>
              <a:t>-&gt; </a:t>
            </a:r>
            <a:r>
              <a:rPr lang="en-US" altLang="zh-CN" dirty="0" err="1"/>
              <a:t>ans</a:t>
            </a:r>
            <a:r>
              <a:rPr lang="en-US" altLang="zh-CN" dirty="0"/>
              <a:t>[i+j+1]</a:t>
            </a:r>
          </a:p>
        </p:txBody>
      </p: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2D64E94D-1F85-C206-434F-A8C53D827EEE}"/>
              </a:ext>
            </a:extLst>
          </p:cNvPr>
          <p:cNvSpPr/>
          <p:nvPr/>
        </p:nvSpPr>
        <p:spPr>
          <a:xfrm>
            <a:off x="442567" y="1279463"/>
            <a:ext cx="4568912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1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5387163" y="1219086"/>
            <a:ext cx="383480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#define MAXSIZE 200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arr1[MAXSIZE]=0, arr2[MAXSIZE]=0;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“12345” &gt;&gt; arr1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>
                <a:solidFill>
                  <a:schemeClr val="dk1"/>
                </a:solidFill>
                <a:highlight>
                  <a:srgbClr val="FFFF00"/>
                </a:highlight>
              </a:rPr>
              <a:t>{5,4,3,2,1,0,0,0,…}</a:t>
            </a:r>
            <a:r>
              <a:rPr lang="en-US" sz="1400" dirty="0">
                <a:solidFill>
                  <a:schemeClr val="dk1"/>
                </a:solidFill>
              </a:rPr>
              <a:t>; arr1Len = 5)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“67890” &gt;&gt; arr2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>
                <a:solidFill>
                  <a:schemeClr val="dk1"/>
                </a:solidFill>
                <a:highlight>
                  <a:srgbClr val="FFFF00"/>
                </a:highlight>
              </a:rPr>
              <a:t>{6,7,8,9,0,0,0,0,…}</a:t>
            </a:r>
            <a:r>
              <a:rPr lang="en-US" sz="1400" dirty="0">
                <a:solidFill>
                  <a:schemeClr val="dk1"/>
                </a:solidFill>
              </a:rPr>
              <a:t>;arr2Len = 5)</a:t>
            </a:r>
          </a:p>
        </p:txBody>
      </p:sp>
      <p:sp>
        <p:nvSpPr>
          <p:cNvPr id="2" name="Google Shape;827;p41">
            <a:extLst>
              <a:ext uri="{FF2B5EF4-FFF2-40B4-BE49-F238E27FC236}">
                <a16:creationId xmlns:a16="http://schemas.microsoft.com/office/drawing/2014/main" id="{73FCE458-0776-5A60-41DD-710DC175D9E3}"/>
              </a:ext>
            </a:extLst>
          </p:cNvPr>
          <p:cNvSpPr txBox="1">
            <a:spLocks/>
          </p:cNvSpPr>
          <p:nvPr/>
        </p:nvSpPr>
        <p:spPr>
          <a:xfrm>
            <a:off x="442565" y="1279464"/>
            <a:ext cx="4944597" cy="329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dynamic computing</a:t>
            </a:r>
            <a:endParaRPr lang="en-US" altLang="zh-CN" sz="11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arr1Len;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1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j &lt; arr2Len;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+=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dirty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arr1Tmp[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arr1Len -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-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* arr2[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arr2Len - j -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 +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/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1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j] %= </a:t>
            </a:r>
            <a:r>
              <a:rPr lang="en-US" altLang="zh-CN" sz="11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en-US" altLang="zh-CN" sz="11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Google Shape;925;p43">
            <a:extLst>
              <a:ext uri="{FF2B5EF4-FFF2-40B4-BE49-F238E27FC236}">
                <a16:creationId xmlns:a16="http://schemas.microsoft.com/office/drawing/2014/main" id="{7EC23510-CAE5-BA3F-F634-284EE08A87E3}"/>
              </a:ext>
            </a:extLst>
          </p:cNvPr>
          <p:cNvSpPr/>
          <p:nvPr/>
        </p:nvSpPr>
        <p:spPr>
          <a:xfrm>
            <a:off x="442566" y="1279463"/>
            <a:ext cx="4944596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39AA0489-8EA0-8D83-42C7-B91898471023}"/>
              </a:ext>
            </a:extLst>
          </p:cNvPr>
          <p:cNvSpPr txBox="1">
            <a:spLocks/>
          </p:cNvSpPr>
          <p:nvPr/>
        </p:nvSpPr>
        <p:spPr>
          <a:xfrm>
            <a:off x="442566" y="559729"/>
            <a:ext cx="74893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别忘了调个头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5557284" y="1074568"/>
            <a:ext cx="3937134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“12345” &gt;&gt; arr1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({5,4,3,2,1,0,0,0,…};</a:t>
            </a:r>
            <a:r>
              <a:rPr lang="en-US" altLang="zh-CN" sz="1400" dirty="0">
                <a:solidFill>
                  <a:schemeClr val="dk1"/>
                </a:solidFill>
                <a:highlight>
                  <a:srgbClr val="FFFF00"/>
                </a:highlight>
              </a:rPr>
              <a:t>arr1Len=5</a:t>
            </a:r>
            <a:r>
              <a:rPr lang="en-US" altLang="zh-CN" sz="1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“67890” &gt;&gt; arr2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({6,7,8,9,0,0,0,0,…};</a:t>
            </a:r>
            <a:r>
              <a:rPr lang="en-US" altLang="zh-CN" sz="1400" dirty="0">
                <a:solidFill>
                  <a:schemeClr val="dk1"/>
                </a:solidFill>
                <a:highlight>
                  <a:srgbClr val="FFFF00"/>
                </a:highlight>
              </a:rPr>
              <a:t>arr2Len=5</a:t>
            </a:r>
            <a:r>
              <a:rPr lang="en-US" altLang="zh-CN" sz="1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3</a:t>
            </a:r>
            <a:r>
              <a:rPr lang="zh-CN" altLang="en-US" sz="1400" dirty="0">
                <a:solidFill>
                  <a:schemeClr val="dk1"/>
                </a:solidFill>
              </a:rPr>
              <a:t>位数 </a:t>
            </a:r>
            <a:r>
              <a:rPr lang="en-US" altLang="zh-CN" sz="1400" dirty="0">
                <a:solidFill>
                  <a:schemeClr val="dk1"/>
                </a:solidFill>
              </a:rPr>
              <a:t>* 4</a:t>
            </a:r>
            <a:r>
              <a:rPr lang="zh-CN" altLang="en-US" sz="1400" dirty="0">
                <a:solidFill>
                  <a:schemeClr val="dk1"/>
                </a:solidFill>
              </a:rPr>
              <a:t>位数 </a:t>
            </a:r>
            <a:r>
              <a:rPr lang="en-US" altLang="zh-CN" sz="1400" dirty="0">
                <a:solidFill>
                  <a:schemeClr val="dk1"/>
                </a:solidFill>
              </a:rPr>
              <a:t>= </a:t>
            </a:r>
            <a:r>
              <a:rPr lang="zh-CN" altLang="en-US" sz="1400" dirty="0">
                <a:solidFill>
                  <a:schemeClr val="dk1"/>
                </a:solidFill>
              </a:rPr>
              <a:t>？位数</a:t>
            </a:r>
            <a:endParaRPr lang="en-US" altLang="zh-CN" sz="1400" dirty="0">
              <a:solidFill>
                <a:schemeClr val="dk1"/>
              </a:solidFill>
            </a:endParaRPr>
          </a:p>
        </p:txBody>
      </p:sp>
      <p:sp>
        <p:nvSpPr>
          <p:cNvPr id="2" name="Google Shape;827;p41">
            <a:extLst>
              <a:ext uri="{FF2B5EF4-FFF2-40B4-BE49-F238E27FC236}">
                <a16:creationId xmlns:a16="http://schemas.microsoft.com/office/drawing/2014/main" id="{73FCE458-0776-5A60-41DD-710DC175D9E3}"/>
              </a:ext>
            </a:extLst>
          </p:cNvPr>
          <p:cNvSpPr txBox="1">
            <a:spLocks/>
          </p:cNvSpPr>
          <p:nvPr/>
        </p:nvSpPr>
        <p:spPr>
          <a:xfrm>
            <a:off x="513450" y="1354833"/>
            <a:ext cx="5221043" cy="329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27000" indent="0" algn="l">
              <a:buNone/>
            </a:pPr>
            <a:r>
              <a:rPr lang="en-US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set </a:t>
            </a:r>
            <a:r>
              <a:rPr lang="en-US" altLang="zh-C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ans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ansSize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arr1Len + arr2Len;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ansSize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&amp;a: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a = 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27000" indent="0" algn="l">
              <a:buNone/>
            </a:pP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lang="en-US" altLang="zh-CN" sz="1200" dirty="0"/>
              <a:t> ……</a:t>
            </a:r>
          </a:p>
          <a:p>
            <a:pPr marL="127000" indent="0">
              <a:buNone/>
            </a:pPr>
            <a:endParaRPr lang="en-US" altLang="zh-CN" sz="1200" dirty="0"/>
          </a:p>
          <a:p>
            <a:pPr marL="127000" indent="0" algn="l">
              <a:buNone/>
            </a:pPr>
            <a:r>
              <a:rPr lang="en-US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output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begin =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[ansSize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 ? ansSize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: ansSize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begin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127000" indent="0" algn="l">
              <a:buNone/>
            </a:pPr>
            <a:r>
              <a:rPr lang="en-US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27000" indent="0">
              <a:buNone/>
            </a:pPr>
            <a:endParaRPr lang="en-US" altLang="zh-CN" sz="1200" dirty="0"/>
          </a:p>
          <a:p>
            <a:pPr marL="127000" indent="0">
              <a:buNone/>
            </a:pPr>
            <a:br>
              <a:rPr lang="en-US" altLang="zh-CN" sz="1200" dirty="0"/>
            </a:br>
            <a:endParaRPr lang="en-US" altLang="zh-CN" sz="11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Google Shape;925;p43">
            <a:extLst>
              <a:ext uri="{FF2B5EF4-FFF2-40B4-BE49-F238E27FC236}">
                <a16:creationId xmlns:a16="http://schemas.microsoft.com/office/drawing/2014/main" id="{7EC23510-CAE5-BA3F-F634-284EE08A87E3}"/>
              </a:ext>
            </a:extLst>
          </p:cNvPr>
          <p:cNvSpPr/>
          <p:nvPr/>
        </p:nvSpPr>
        <p:spPr>
          <a:xfrm>
            <a:off x="442566" y="1284147"/>
            <a:ext cx="4944597" cy="31430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39AA0489-8EA0-8D83-42C7-B91898471023}"/>
              </a:ext>
            </a:extLst>
          </p:cNvPr>
          <p:cNvSpPr txBox="1">
            <a:spLocks/>
          </p:cNvSpPr>
          <p:nvPr/>
        </p:nvSpPr>
        <p:spPr>
          <a:xfrm>
            <a:off x="442566" y="559729"/>
            <a:ext cx="74893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少灭几个零</a:t>
            </a:r>
          </a:p>
        </p:txBody>
      </p:sp>
    </p:spTree>
    <p:extLst>
      <p:ext uri="{BB962C8B-B14F-4D97-AF65-F5344CB8AC3E}">
        <p14:creationId xmlns:p14="http://schemas.microsoft.com/office/powerpoint/2010/main" val="281836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6040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像计算机科学家一样思考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98" name="Google Shape;998;p47"/>
          <p:cNvSpPr txBox="1">
            <a:spLocks noGrp="1"/>
          </p:cNvSpPr>
          <p:nvPr>
            <p:ph type="subTitle" idx="1"/>
          </p:nvPr>
        </p:nvSpPr>
        <p:spPr>
          <a:xfrm>
            <a:off x="1202750" y="3199392"/>
            <a:ext cx="2476115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in science</a:t>
            </a:r>
            <a:endParaRPr dirty="0"/>
          </a:p>
        </p:txBody>
      </p:sp>
      <p:grpSp>
        <p:nvGrpSpPr>
          <p:cNvPr id="2" name="Google Shape;1813;p68">
            <a:extLst>
              <a:ext uri="{FF2B5EF4-FFF2-40B4-BE49-F238E27FC236}">
                <a16:creationId xmlns:a16="http://schemas.microsoft.com/office/drawing/2014/main" id="{F3EB0DBE-ADFE-4F7F-B1A5-4D1B0D193C36}"/>
              </a:ext>
            </a:extLst>
          </p:cNvPr>
          <p:cNvGrpSpPr/>
          <p:nvPr/>
        </p:nvGrpSpPr>
        <p:grpSpPr>
          <a:xfrm>
            <a:off x="5828949" y="3087782"/>
            <a:ext cx="735108" cy="707736"/>
            <a:chOff x="1654675" y="3145361"/>
            <a:chExt cx="777000" cy="704551"/>
          </a:xfrm>
        </p:grpSpPr>
        <p:grpSp>
          <p:nvGrpSpPr>
            <p:cNvPr id="3" name="Google Shape;1814;p68">
              <a:extLst>
                <a:ext uri="{FF2B5EF4-FFF2-40B4-BE49-F238E27FC236}">
                  <a16:creationId xmlns:a16="http://schemas.microsoft.com/office/drawing/2014/main" id="{B63C3F11-5110-7AD4-3AE3-D62B8ADD235B}"/>
                </a:ext>
              </a:extLst>
            </p:cNvPr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6" name="Google Shape;1815;p68">
                <a:extLst>
                  <a:ext uri="{FF2B5EF4-FFF2-40B4-BE49-F238E27FC236}">
                    <a16:creationId xmlns:a16="http://schemas.microsoft.com/office/drawing/2014/main" id="{C722ACA0-78DF-87E4-3D10-F2DF2BD4CAB3}"/>
                  </a:ext>
                </a:extLst>
              </p:cNvPr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5" extrusionOk="0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16;p68">
                <a:extLst>
                  <a:ext uri="{FF2B5EF4-FFF2-40B4-BE49-F238E27FC236}">
                    <a16:creationId xmlns:a16="http://schemas.microsoft.com/office/drawing/2014/main" id="{F1C20D5E-C6FD-1EDE-84CE-B35AC22AAF5A}"/>
                  </a:ext>
                </a:extLst>
              </p:cNvPr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17;p68">
                <a:extLst>
                  <a:ext uri="{FF2B5EF4-FFF2-40B4-BE49-F238E27FC236}">
                    <a16:creationId xmlns:a16="http://schemas.microsoft.com/office/drawing/2014/main" id="{C99057E9-BC9F-598F-93A3-32FA6894D3FF}"/>
                  </a:ext>
                </a:extLst>
              </p:cNvPr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18;p68">
                <a:extLst>
                  <a:ext uri="{FF2B5EF4-FFF2-40B4-BE49-F238E27FC236}">
                    <a16:creationId xmlns:a16="http://schemas.microsoft.com/office/drawing/2014/main" id="{02F9F1BC-65B9-F87D-FF86-DD7A848E7756}"/>
                  </a:ext>
                </a:extLst>
              </p:cNvPr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19;p68">
                <a:extLst>
                  <a:ext uri="{FF2B5EF4-FFF2-40B4-BE49-F238E27FC236}">
                    <a16:creationId xmlns:a16="http://schemas.microsoft.com/office/drawing/2014/main" id="{A6ABE8DC-8A9D-CA74-58BD-4A220361E401}"/>
                  </a:ext>
                </a:extLst>
              </p:cNvPr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20;p68">
                <a:extLst>
                  <a:ext uri="{FF2B5EF4-FFF2-40B4-BE49-F238E27FC236}">
                    <a16:creationId xmlns:a16="http://schemas.microsoft.com/office/drawing/2014/main" id="{420A3C9A-701B-2DFD-C241-A9AF0C38C135}"/>
                  </a:ext>
                </a:extLst>
              </p:cNvPr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21;p68">
                <a:extLst>
                  <a:ext uri="{FF2B5EF4-FFF2-40B4-BE49-F238E27FC236}">
                    <a16:creationId xmlns:a16="http://schemas.microsoft.com/office/drawing/2014/main" id="{AD330F1C-E3B6-D579-5D93-F9C11D5750CA}"/>
                  </a:ext>
                </a:extLst>
              </p:cNvPr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22;p68">
                <a:extLst>
                  <a:ext uri="{FF2B5EF4-FFF2-40B4-BE49-F238E27FC236}">
                    <a16:creationId xmlns:a16="http://schemas.microsoft.com/office/drawing/2014/main" id="{75950E54-DB5B-42DA-0E30-17186939A43A}"/>
                  </a:ext>
                </a:extLst>
              </p:cNvPr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23;p68">
                <a:extLst>
                  <a:ext uri="{FF2B5EF4-FFF2-40B4-BE49-F238E27FC236}">
                    <a16:creationId xmlns:a16="http://schemas.microsoft.com/office/drawing/2014/main" id="{4580D23B-FA2F-9452-03EB-B25EC019C47F}"/>
                  </a:ext>
                </a:extLst>
              </p:cNvPr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24;p68">
                <a:extLst>
                  <a:ext uri="{FF2B5EF4-FFF2-40B4-BE49-F238E27FC236}">
                    <a16:creationId xmlns:a16="http://schemas.microsoft.com/office/drawing/2014/main" id="{A00AC0DA-A468-819D-5E72-CBDF4BCC1405}"/>
                  </a:ext>
                </a:extLst>
              </p:cNvPr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25;p68">
                <a:extLst>
                  <a:ext uri="{FF2B5EF4-FFF2-40B4-BE49-F238E27FC236}">
                    <a16:creationId xmlns:a16="http://schemas.microsoft.com/office/drawing/2014/main" id="{454FCD5E-D1E1-8FA3-3A10-7AB13B4421DC}"/>
                  </a:ext>
                </a:extLst>
              </p:cNvPr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26;p68">
                <a:extLst>
                  <a:ext uri="{FF2B5EF4-FFF2-40B4-BE49-F238E27FC236}">
                    <a16:creationId xmlns:a16="http://schemas.microsoft.com/office/drawing/2014/main" id="{A46B5E11-14B0-0029-33E5-1438BACD78A4}"/>
                  </a:ext>
                </a:extLst>
              </p:cNvPr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27;p68">
                <a:extLst>
                  <a:ext uri="{FF2B5EF4-FFF2-40B4-BE49-F238E27FC236}">
                    <a16:creationId xmlns:a16="http://schemas.microsoft.com/office/drawing/2014/main" id="{2B7FE119-C117-C30E-A092-C6EB90BE3A84}"/>
                  </a:ext>
                </a:extLst>
              </p:cNvPr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28;p68">
                <a:extLst>
                  <a:ext uri="{FF2B5EF4-FFF2-40B4-BE49-F238E27FC236}">
                    <a16:creationId xmlns:a16="http://schemas.microsoft.com/office/drawing/2014/main" id="{304D4981-70B1-9815-E598-72917DF22521}"/>
                  </a:ext>
                </a:extLst>
              </p:cNvPr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29;p68">
                <a:extLst>
                  <a:ext uri="{FF2B5EF4-FFF2-40B4-BE49-F238E27FC236}">
                    <a16:creationId xmlns:a16="http://schemas.microsoft.com/office/drawing/2014/main" id="{465CA9C0-1BAF-622D-41CA-26CCBA305528}"/>
                  </a:ext>
                </a:extLst>
              </p:cNvPr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30;p68">
                <a:extLst>
                  <a:ext uri="{FF2B5EF4-FFF2-40B4-BE49-F238E27FC236}">
                    <a16:creationId xmlns:a16="http://schemas.microsoft.com/office/drawing/2014/main" id="{09D4DFB8-D3E9-B960-E18A-0626DA2D3D1D}"/>
                  </a:ext>
                </a:extLst>
              </p:cNvPr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31;p68">
                <a:extLst>
                  <a:ext uri="{FF2B5EF4-FFF2-40B4-BE49-F238E27FC236}">
                    <a16:creationId xmlns:a16="http://schemas.microsoft.com/office/drawing/2014/main" id="{5C2E8DA4-E40A-37E7-C091-76C8C228976A}"/>
                  </a:ext>
                </a:extLst>
              </p:cNvPr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32;p68">
                <a:extLst>
                  <a:ext uri="{FF2B5EF4-FFF2-40B4-BE49-F238E27FC236}">
                    <a16:creationId xmlns:a16="http://schemas.microsoft.com/office/drawing/2014/main" id="{0B6842BD-1CB1-56F9-8B26-7AF1A88D3344}"/>
                  </a:ext>
                </a:extLst>
              </p:cNvPr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33;p68">
                <a:extLst>
                  <a:ext uri="{FF2B5EF4-FFF2-40B4-BE49-F238E27FC236}">
                    <a16:creationId xmlns:a16="http://schemas.microsoft.com/office/drawing/2014/main" id="{9A961866-527D-6958-6E26-D00B8C182FE4}"/>
                  </a:ext>
                </a:extLst>
              </p:cNvPr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34;p68">
                <a:extLst>
                  <a:ext uri="{FF2B5EF4-FFF2-40B4-BE49-F238E27FC236}">
                    <a16:creationId xmlns:a16="http://schemas.microsoft.com/office/drawing/2014/main" id="{7E1FB0AE-5780-79E4-4F7C-566C1B6F754F}"/>
                  </a:ext>
                </a:extLst>
              </p:cNvPr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35;p68">
                <a:extLst>
                  <a:ext uri="{FF2B5EF4-FFF2-40B4-BE49-F238E27FC236}">
                    <a16:creationId xmlns:a16="http://schemas.microsoft.com/office/drawing/2014/main" id="{6334C748-DE01-37C6-BE33-D0E0F790948F}"/>
                  </a:ext>
                </a:extLst>
              </p:cNvPr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3" extrusionOk="0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36;p68">
                <a:extLst>
                  <a:ext uri="{FF2B5EF4-FFF2-40B4-BE49-F238E27FC236}">
                    <a16:creationId xmlns:a16="http://schemas.microsoft.com/office/drawing/2014/main" id="{F293EAEF-223C-ED27-1056-4CA4318D54C6}"/>
                  </a:ext>
                </a:extLst>
              </p:cNvPr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37;p68">
                <a:extLst>
                  <a:ext uri="{FF2B5EF4-FFF2-40B4-BE49-F238E27FC236}">
                    <a16:creationId xmlns:a16="http://schemas.microsoft.com/office/drawing/2014/main" id="{F3C3C422-2CC9-9EDC-0C76-C83564F669F6}"/>
                  </a:ext>
                </a:extLst>
              </p:cNvPr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38;p68">
                <a:extLst>
                  <a:ext uri="{FF2B5EF4-FFF2-40B4-BE49-F238E27FC236}">
                    <a16:creationId xmlns:a16="http://schemas.microsoft.com/office/drawing/2014/main" id="{DC42BF6A-995B-C90A-8015-3274D803C4FB}"/>
                  </a:ext>
                </a:extLst>
              </p:cNvPr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839;p68">
              <a:extLst>
                <a:ext uri="{FF2B5EF4-FFF2-40B4-BE49-F238E27FC236}">
                  <a16:creationId xmlns:a16="http://schemas.microsoft.com/office/drawing/2014/main" id="{DA4346BE-0483-55C1-0F28-D85642DD138C}"/>
                </a:ext>
              </a:extLst>
            </p:cNvPr>
            <p:cNvSpPr/>
            <p:nvPr/>
          </p:nvSpPr>
          <p:spPr>
            <a:xfrm>
              <a:off x="2173889" y="3589660"/>
              <a:ext cx="184122" cy="110532"/>
            </a:xfrm>
            <a:custGeom>
              <a:avLst/>
              <a:gdLst/>
              <a:ahLst/>
              <a:cxnLst/>
              <a:rect l="l" t="t" r="r" b="b"/>
              <a:pathLst>
                <a:path w="5004" h="3004" extrusionOk="0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40;p68">
              <a:extLst>
                <a:ext uri="{FF2B5EF4-FFF2-40B4-BE49-F238E27FC236}">
                  <a16:creationId xmlns:a16="http://schemas.microsoft.com/office/drawing/2014/main" id="{7CB991DE-7F81-A4E4-3AAE-52C647B59D9E}"/>
                </a:ext>
              </a:extLst>
            </p:cNvPr>
            <p:cNvSpPr/>
            <p:nvPr/>
          </p:nvSpPr>
          <p:spPr>
            <a:xfrm>
              <a:off x="2025348" y="3145361"/>
              <a:ext cx="406327" cy="406290"/>
            </a:xfrm>
            <a:custGeom>
              <a:avLst/>
              <a:gdLst/>
              <a:ahLst/>
              <a:cxnLst/>
              <a:rect l="l" t="t" r="r" b="b"/>
              <a:pathLst>
                <a:path w="11043" h="11042" extrusionOk="0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687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1650798" y="1994598"/>
            <a:ext cx="60897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至少做几次简单乘法运算？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计算机是怎么做简单乘法的？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乘法位数太多了效率还高吗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oogle Shape;1813;p68">
            <a:extLst>
              <a:ext uri="{FF2B5EF4-FFF2-40B4-BE49-F238E27FC236}">
                <a16:creationId xmlns:a16="http://schemas.microsoft.com/office/drawing/2014/main" id="{F3EB0DBE-ADFE-4F7F-B1A5-4D1B0D193C36}"/>
              </a:ext>
            </a:extLst>
          </p:cNvPr>
          <p:cNvGrpSpPr/>
          <p:nvPr/>
        </p:nvGrpSpPr>
        <p:grpSpPr>
          <a:xfrm>
            <a:off x="7372981" y="3030390"/>
            <a:ext cx="735108" cy="707736"/>
            <a:chOff x="1654675" y="3145361"/>
            <a:chExt cx="777000" cy="704551"/>
          </a:xfrm>
        </p:grpSpPr>
        <p:grpSp>
          <p:nvGrpSpPr>
            <p:cNvPr id="3" name="Google Shape;1814;p68">
              <a:extLst>
                <a:ext uri="{FF2B5EF4-FFF2-40B4-BE49-F238E27FC236}">
                  <a16:creationId xmlns:a16="http://schemas.microsoft.com/office/drawing/2014/main" id="{B63C3F11-5110-7AD4-3AE3-D62B8ADD235B}"/>
                </a:ext>
              </a:extLst>
            </p:cNvPr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6" name="Google Shape;1815;p68">
                <a:extLst>
                  <a:ext uri="{FF2B5EF4-FFF2-40B4-BE49-F238E27FC236}">
                    <a16:creationId xmlns:a16="http://schemas.microsoft.com/office/drawing/2014/main" id="{C722ACA0-78DF-87E4-3D10-F2DF2BD4CAB3}"/>
                  </a:ext>
                </a:extLst>
              </p:cNvPr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5" extrusionOk="0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16;p68">
                <a:extLst>
                  <a:ext uri="{FF2B5EF4-FFF2-40B4-BE49-F238E27FC236}">
                    <a16:creationId xmlns:a16="http://schemas.microsoft.com/office/drawing/2014/main" id="{F1C20D5E-C6FD-1EDE-84CE-B35AC22AAF5A}"/>
                  </a:ext>
                </a:extLst>
              </p:cNvPr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17;p68">
                <a:extLst>
                  <a:ext uri="{FF2B5EF4-FFF2-40B4-BE49-F238E27FC236}">
                    <a16:creationId xmlns:a16="http://schemas.microsoft.com/office/drawing/2014/main" id="{C99057E9-BC9F-598F-93A3-32FA6894D3FF}"/>
                  </a:ext>
                </a:extLst>
              </p:cNvPr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18;p68">
                <a:extLst>
                  <a:ext uri="{FF2B5EF4-FFF2-40B4-BE49-F238E27FC236}">
                    <a16:creationId xmlns:a16="http://schemas.microsoft.com/office/drawing/2014/main" id="{02F9F1BC-65B9-F87D-FF86-DD7A848E7756}"/>
                  </a:ext>
                </a:extLst>
              </p:cNvPr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19;p68">
                <a:extLst>
                  <a:ext uri="{FF2B5EF4-FFF2-40B4-BE49-F238E27FC236}">
                    <a16:creationId xmlns:a16="http://schemas.microsoft.com/office/drawing/2014/main" id="{A6ABE8DC-8A9D-CA74-58BD-4A220361E401}"/>
                  </a:ext>
                </a:extLst>
              </p:cNvPr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20;p68">
                <a:extLst>
                  <a:ext uri="{FF2B5EF4-FFF2-40B4-BE49-F238E27FC236}">
                    <a16:creationId xmlns:a16="http://schemas.microsoft.com/office/drawing/2014/main" id="{420A3C9A-701B-2DFD-C241-A9AF0C38C135}"/>
                  </a:ext>
                </a:extLst>
              </p:cNvPr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21;p68">
                <a:extLst>
                  <a:ext uri="{FF2B5EF4-FFF2-40B4-BE49-F238E27FC236}">
                    <a16:creationId xmlns:a16="http://schemas.microsoft.com/office/drawing/2014/main" id="{AD330F1C-E3B6-D579-5D93-F9C11D5750CA}"/>
                  </a:ext>
                </a:extLst>
              </p:cNvPr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22;p68">
                <a:extLst>
                  <a:ext uri="{FF2B5EF4-FFF2-40B4-BE49-F238E27FC236}">
                    <a16:creationId xmlns:a16="http://schemas.microsoft.com/office/drawing/2014/main" id="{75950E54-DB5B-42DA-0E30-17186939A43A}"/>
                  </a:ext>
                </a:extLst>
              </p:cNvPr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23;p68">
                <a:extLst>
                  <a:ext uri="{FF2B5EF4-FFF2-40B4-BE49-F238E27FC236}">
                    <a16:creationId xmlns:a16="http://schemas.microsoft.com/office/drawing/2014/main" id="{4580D23B-FA2F-9452-03EB-B25EC019C47F}"/>
                  </a:ext>
                </a:extLst>
              </p:cNvPr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24;p68">
                <a:extLst>
                  <a:ext uri="{FF2B5EF4-FFF2-40B4-BE49-F238E27FC236}">
                    <a16:creationId xmlns:a16="http://schemas.microsoft.com/office/drawing/2014/main" id="{A00AC0DA-A468-819D-5E72-CBDF4BCC1405}"/>
                  </a:ext>
                </a:extLst>
              </p:cNvPr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25;p68">
                <a:extLst>
                  <a:ext uri="{FF2B5EF4-FFF2-40B4-BE49-F238E27FC236}">
                    <a16:creationId xmlns:a16="http://schemas.microsoft.com/office/drawing/2014/main" id="{454FCD5E-D1E1-8FA3-3A10-7AB13B4421DC}"/>
                  </a:ext>
                </a:extLst>
              </p:cNvPr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26;p68">
                <a:extLst>
                  <a:ext uri="{FF2B5EF4-FFF2-40B4-BE49-F238E27FC236}">
                    <a16:creationId xmlns:a16="http://schemas.microsoft.com/office/drawing/2014/main" id="{A46B5E11-14B0-0029-33E5-1438BACD78A4}"/>
                  </a:ext>
                </a:extLst>
              </p:cNvPr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27;p68">
                <a:extLst>
                  <a:ext uri="{FF2B5EF4-FFF2-40B4-BE49-F238E27FC236}">
                    <a16:creationId xmlns:a16="http://schemas.microsoft.com/office/drawing/2014/main" id="{2B7FE119-C117-C30E-A092-C6EB90BE3A84}"/>
                  </a:ext>
                </a:extLst>
              </p:cNvPr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28;p68">
                <a:extLst>
                  <a:ext uri="{FF2B5EF4-FFF2-40B4-BE49-F238E27FC236}">
                    <a16:creationId xmlns:a16="http://schemas.microsoft.com/office/drawing/2014/main" id="{304D4981-70B1-9815-E598-72917DF22521}"/>
                  </a:ext>
                </a:extLst>
              </p:cNvPr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29;p68">
                <a:extLst>
                  <a:ext uri="{FF2B5EF4-FFF2-40B4-BE49-F238E27FC236}">
                    <a16:creationId xmlns:a16="http://schemas.microsoft.com/office/drawing/2014/main" id="{465CA9C0-1BAF-622D-41CA-26CCBA305528}"/>
                  </a:ext>
                </a:extLst>
              </p:cNvPr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30;p68">
                <a:extLst>
                  <a:ext uri="{FF2B5EF4-FFF2-40B4-BE49-F238E27FC236}">
                    <a16:creationId xmlns:a16="http://schemas.microsoft.com/office/drawing/2014/main" id="{09D4DFB8-D3E9-B960-E18A-0626DA2D3D1D}"/>
                  </a:ext>
                </a:extLst>
              </p:cNvPr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31;p68">
                <a:extLst>
                  <a:ext uri="{FF2B5EF4-FFF2-40B4-BE49-F238E27FC236}">
                    <a16:creationId xmlns:a16="http://schemas.microsoft.com/office/drawing/2014/main" id="{5C2E8DA4-E40A-37E7-C091-76C8C228976A}"/>
                  </a:ext>
                </a:extLst>
              </p:cNvPr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32;p68">
                <a:extLst>
                  <a:ext uri="{FF2B5EF4-FFF2-40B4-BE49-F238E27FC236}">
                    <a16:creationId xmlns:a16="http://schemas.microsoft.com/office/drawing/2014/main" id="{0B6842BD-1CB1-56F9-8B26-7AF1A88D3344}"/>
                  </a:ext>
                </a:extLst>
              </p:cNvPr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33;p68">
                <a:extLst>
                  <a:ext uri="{FF2B5EF4-FFF2-40B4-BE49-F238E27FC236}">
                    <a16:creationId xmlns:a16="http://schemas.microsoft.com/office/drawing/2014/main" id="{9A961866-527D-6958-6E26-D00B8C182FE4}"/>
                  </a:ext>
                </a:extLst>
              </p:cNvPr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34;p68">
                <a:extLst>
                  <a:ext uri="{FF2B5EF4-FFF2-40B4-BE49-F238E27FC236}">
                    <a16:creationId xmlns:a16="http://schemas.microsoft.com/office/drawing/2014/main" id="{7E1FB0AE-5780-79E4-4F7C-566C1B6F754F}"/>
                  </a:ext>
                </a:extLst>
              </p:cNvPr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35;p68">
                <a:extLst>
                  <a:ext uri="{FF2B5EF4-FFF2-40B4-BE49-F238E27FC236}">
                    <a16:creationId xmlns:a16="http://schemas.microsoft.com/office/drawing/2014/main" id="{6334C748-DE01-37C6-BE33-D0E0F790948F}"/>
                  </a:ext>
                </a:extLst>
              </p:cNvPr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3" extrusionOk="0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36;p68">
                <a:extLst>
                  <a:ext uri="{FF2B5EF4-FFF2-40B4-BE49-F238E27FC236}">
                    <a16:creationId xmlns:a16="http://schemas.microsoft.com/office/drawing/2014/main" id="{F293EAEF-223C-ED27-1056-4CA4318D54C6}"/>
                  </a:ext>
                </a:extLst>
              </p:cNvPr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37;p68">
                <a:extLst>
                  <a:ext uri="{FF2B5EF4-FFF2-40B4-BE49-F238E27FC236}">
                    <a16:creationId xmlns:a16="http://schemas.microsoft.com/office/drawing/2014/main" id="{F3C3C422-2CC9-9EDC-0C76-C83564F669F6}"/>
                  </a:ext>
                </a:extLst>
              </p:cNvPr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38;p68">
                <a:extLst>
                  <a:ext uri="{FF2B5EF4-FFF2-40B4-BE49-F238E27FC236}">
                    <a16:creationId xmlns:a16="http://schemas.microsoft.com/office/drawing/2014/main" id="{DC42BF6A-995B-C90A-8015-3274D803C4FB}"/>
                  </a:ext>
                </a:extLst>
              </p:cNvPr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839;p68">
              <a:extLst>
                <a:ext uri="{FF2B5EF4-FFF2-40B4-BE49-F238E27FC236}">
                  <a16:creationId xmlns:a16="http://schemas.microsoft.com/office/drawing/2014/main" id="{DA4346BE-0483-55C1-0F28-D85642DD138C}"/>
                </a:ext>
              </a:extLst>
            </p:cNvPr>
            <p:cNvSpPr/>
            <p:nvPr/>
          </p:nvSpPr>
          <p:spPr>
            <a:xfrm>
              <a:off x="2173889" y="3589660"/>
              <a:ext cx="184122" cy="110532"/>
            </a:xfrm>
            <a:custGeom>
              <a:avLst/>
              <a:gdLst/>
              <a:ahLst/>
              <a:cxnLst/>
              <a:rect l="l" t="t" r="r" b="b"/>
              <a:pathLst>
                <a:path w="5004" h="3004" extrusionOk="0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40;p68">
              <a:extLst>
                <a:ext uri="{FF2B5EF4-FFF2-40B4-BE49-F238E27FC236}">
                  <a16:creationId xmlns:a16="http://schemas.microsoft.com/office/drawing/2014/main" id="{7CB991DE-7F81-A4E4-3AAE-52C647B59D9E}"/>
                </a:ext>
              </a:extLst>
            </p:cNvPr>
            <p:cNvSpPr/>
            <p:nvPr/>
          </p:nvSpPr>
          <p:spPr>
            <a:xfrm>
              <a:off x="2025348" y="3145361"/>
              <a:ext cx="406327" cy="406290"/>
            </a:xfrm>
            <a:custGeom>
              <a:avLst/>
              <a:gdLst/>
              <a:ahLst/>
              <a:cxnLst/>
              <a:rect l="l" t="t" r="r" b="b"/>
              <a:pathLst>
                <a:path w="11043" h="11042" extrusionOk="0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4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快速傅里叶变换，乘法中的降维打击</a:t>
            </a:r>
            <a:endParaRPr dirty="0"/>
          </a:p>
        </p:txBody>
      </p:sp>
      <p:sp>
        <p:nvSpPr>
          <p:cNvPr id="1394" name="Google Shape;1394;p56"/>
          <p:cNvSpPr txBox="1">
            <a:spLocks noGrp="1"/>
          </p:cNvSpPr>
          <p:nvPr>
            <p:ph type="title"/>
          </p:nvPr>
        </p:nvSpPr>
        <p:spPr>
          <a:xfrm>
            <a:off x="1448992" y="1411691"/>
            <a:ext cx="6307911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F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ourier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T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ransform</a:t>
            </a:r>
          </a:p>
        </p:txBody>
      </p:sp>
      <p:grpSp>
        <p:nvGrpSpPr>
          <p:cNvPr id="2" name="Google Shape;1319;p54">
            <a:extLst>
              <a:ext uri="{FF2B5EF4-FFF2-40B4-BE49-F238E27FC236}">
                <a16:creationId xmlns:a16="http://schemas.microsoft.com/office/drawing/2014/main" id="{FF06139C-84AF-FA90-DF24-18068A53F02B}"/>
              </a:ext>
            </a:extLst>
          </p:cNvPr>
          <p:cNvGrpSpPr/>
          <p:nvPr/>
        </p:nvGrpSpPr>
        <p:grpSpPr>
          <a:xfrm>
            <a:off x="7519944" y="3741211"/>
            <a:ext cx="841800" cy="841800"/>
            <a:chOff x="856875" y="796263"/>
            <a:chExt cx="841800" cy="841800"/>
          </a:xfrm>
        </p:grpSpPr>
        <p:grpSp>
          <p:nvGrpSpPr>
            <p:cNvPr id="3" name="Google Shape;1320;p54">
              <a:extLst>
                <a:ext uri="{FF2B5EF4-FFF2-40B4-BE49-F238E27FC236}">
                  <a16:creationId xmlns:a16="http://schemas.microsoft.com/office/drawing/2014/main" id="{DDD8782B-FEB1-F346-86C0-7C8749C25C0C}"/>
                </a:ext>
              </a:extLst>
            </p:cNvPr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5" name="Google Shape;1321;p54">
                <a:extLst>
                  <a:ext uri="{FF2B5EF4-FFF2-40B4-BE49-F238E27FC236}">
                    <a16:creationId xmlns:a16="http://schemas.microsoft.com/office/drawing/2014/main" id="{67C911C5-7BF9-5415-732E-7B79EEE076B8}"/>
                  </a:ext>
                </a:extLst>
              </p:cNvPr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322;p54">
                <a:extLst>
                  <a:ext uri="{FF2B5EF4-FFF2-40B4-BE49-F238E27FC236}">
                    <a16:creationId xmlns:a16="http://schemas.microsoft.com/office/drawing/2014/main" id="{6C8FA605-FFEC-B631-59F9-CB4C10AD87FA}"/>
                  </a:ext>
                </a:extLst>
              </p:cNvPr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323;p54">
                <a:extLst>
                  <a:ext uri="{FF2B5EF4-FFF2-40B4-BE49-F238E27FC236}">
                    <a16:creationId xmlns:a16="http://schemas.microsoft.com/office/drawing/2014/main" id="{BB0076D8-4A1E-6406-69D0-12CA5A907C51}"/>
                  </a:ext>
                </a:extLst>
              </p:cNvPr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24;p54">
                <a:extLst>
                  <a:ext uri="{FF2B5EF4-FFF2-40B4-BE49-F238E27FC236}">
                    <a16:creationId xmlns:a16="http://schemas.microsoft.com/office/drawing/2014/main" id="{C6FC5974-6551-95AA-8715-B1579A2A5A6B}"/>
                  </a:ext>
                </a:extLst>
              </p:cNvPr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25;p54">
                <a:extLst>
                  <a:ext uri="{FF2B5EF4-FFF2-40B4-BE49-F238E27FC236}">
                    <a16:creationId xmlns:a16="http://schemas.microsoft.com/office/drawing/2014/main" id="{F78F74F7-028E-033E-2899-FB8387654998}"/>
                  </a:ext>
                </a:extLst>
              </p:cNvPr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26;p54">
                <a:extLst>
                  <a:ext uri="{FF2B5EF4-FFF2-40B4-BE49-F238E27FC236}">
                    <a16:creationId xmlns:a16="http://schemas.microsoft.com/office/drawing/2014/main" id="{D8BEBC84-4C20-4869-7F3E-471A8FA56625}"/>
                  </a:ext>
                </a:extLst>
              </p:cNvPr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27;p54">
                <a:extLst>
                  <a:ext uri="{FF2B5EF4-FFF2-40B4-BE49-F238E27FC236}">
                    <a16:creationId xmlns:a16="http://schemas.microsoft.com/office/drawing/2014/main" id="{7FF9C38C-D76C-DD80-41F8-07E3C9741292}"/>
                  </a:ext>
                </a:extLst>
              </p:cNvPr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28;p54">
                <a:extLst>
                  <a:ext uri="{FF2B5EF4-FFF2-40B4-BE49-F238E27FC236}">
                    <a16:creationId xmlns:a16="http://schemas.microsoft.com/office/drawing/2014/main" id="{B0D51488-79B6-AB98-0452-FCFBB03A4E29}"/>
                  </a:ext>
                </a:extLst>
              </p:cNvPr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29;p54">
                <a:extLst>
                  <a:ext uri="{FF2B5EF4-FFF2-40B4-BE49-F238E27FC236}">
                    <a16:creationId xmlns:a16="http://schemas.microsoft.com/office/drawing/2014/main" id="{7F26A1AF-F15F-6BCC-1EA3-1815DBA15E13}"/>
                  </a:ext>
                </a:extLst>
              </p:cNvPr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0;p54">
                <a:extLst>
                  <a:ext uri="{FF2B5EF4-FFF2-40B4-BE49-F238E27FC236}">
                    <a16:creationId xmlns:a16="http://schemas.microsoft.com/office/drawing/2014/main" id="{19A4E831-5653-270F-F454-32CE7F1B0D37}"/>
                  </a:ext>
                </a:extLst>
              </p:cNvPr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31;p54">
                <a:extLst>
                  <a:ext uri="{FF2B5EF4-FFF2-40B4-BE49-F238E27FC236}">
                    <a16:creationId xmlns:a16="http://schemas.microsoft.com/office/drawing/2014/main" id="{8C3EEAA1-D847-1B39-56E4-2222973807E9}"/>
                  </a:ext>
                </a:extLst>
              </p:cNvPr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32;p54">
                <a:extLst>
                  <a:ext uri="{FF2B5EF4-FFF2-40B4-BE49-F238E27FC236}">
                    <a16:creationId xmlns:a16="http://schemas.microsoft.com/office/drawing/2014/main" id="{E14A4EBD-F5BF-ACB4-D948-B45D265C061C}"/>
                  </a:ext>
                </a:extLst>
              </p:cNvPr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3;p54">
                <a:extLst>
                  <a:ext uri="{FF2B5EF4-FFF2-40B4-BE49-F238E27FC236}">
                    <a16:creationId xmlns:a16="http://schemas.microsoft.com/office/drawing/2014/main" id="{61FB0013-182E-3862-F370-E0649EC80D30}"/>
                  </a:ext>
                </a:extLst>
              </p:cNvPr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34;p54">
                <a:extLst>
                  <a:ext uri="{FF2B5EF4-FFF2-40B4-BE49-F238E27FC236}">
                    <a16:creationId xmlns:a16="http://schemas.microsoft.com/office/drawing/2014/main" id="{4769D633-72E1-B01E-FEE2-8FBAE84A1FA5}"/>
                  </a:ext>
                </a:extLst>
              </p:cNvPr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5;p54">
                <a:extLst>
                  <a:ext uri="{FF2B5EF4-FFF2-40B4-BE49-F238E27FC236}">
                    <a16:creationId xmlns:a16="http://schemas.microsoft.com/office/drawing/2014/main" id="{43DE041A-F09D-7D2A-1B6D-64B33B2B1BFD}"/>
                  </a:ext>
                </a:extLst>
              </p:cNvPr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36;p54">
                <a:extLst>
                  <a:ext uri="{FF2B5EF4-FFF2-40B4-BE49-F238E27FC236}">
                    <a16:creationId xmlns:a16="http://schemas.microsoft.com/office/drawing/2014/main" id="{378F099C-6764-FFF0-BE18-2249527913EA}"/>
                  </a:ext>
                </a:extLst>
              </p:cNvPr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7;p54">
                <a:extLst>
                  <a:ext uri="{FF2B5EF4-FFF2-40B4-BE49-F238E27FC236}">
                    <a16:creationId xmlns:a16="http://schemas.microsoft.com/office/drawing/2014/main" id="{9AB8D8B4-3806-2C79-7072-F7BE2C47DC9A}"/>
                  </a:ext>
                </a:extLst>
              </p:cNvPr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38;p54">
                <a:extLst>
                  <a:ext uri="{FF2B5EF4-FFF2-40B4-BE49-F238E27FC236}">
                    <a16:creationId xmlns:a16="http://schemas.microsoft.com/office/drawing/2014/main" id="{C27B9AFD-6801-C2A7-2A51-B5E4460AF5E6}"/>
                  </a:ext>
                </a:extLst>
              </p:cNvPr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39;p54">
                <a:extLst>
                  <a:ext uri="{FF2B5EF4-FFF2-40B4-BE49-F238E27FC236}">
                    <a16:creationId xmlns:a16="http://schemas.microsoft.com/office/drawing/2014/main" id="{7DC82D32-49FF-78E1-5707-75A5D1F0EA17}"/>
                  </a:ext>
                </a:extLst>
              </p:cNvPr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40;p54">
                <a:extLst>
                  <a:ext uri="{FF2B5EF4-FFF2-40B4-BE49-F238E27FC236}">
                    <a16:creationId xmlns:a16="http://schemas.microsoft.com/office/drawing/2014/main" id="{61800B30-7C57-76BD-3175-AD3A97F4AA19}"/>
                  </a:ext>
                </a:extLst>
              </p:cNvPr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41;p54">
                <a:extLst>
                  <a:ext uri="{FF2B5EF4-FFF2-40B4-BE49-F238E27FC236}">
                    <a16:creationId xmlns:a16="http://schemas.microsoft.com/office/drawing/2014/main" id="{9B6132A6-254B-E365-91AF-4D2DDD469D23}"/>
                  </a:ext>
                </a:extLst>
              </p:cNvPr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42;p54">
                <a:extLst>
                  <a:ext uri="{FF2B5EF4-FFF2-40B4-BE49-F238E27FC236}">
                    <a16:creationId xmlns:a16="http://schemas.microsoft.com/office/drawing/2014/main" id="{9A698398-E5A5-D66B-8440-6D10E5C48810}"/>
                  </a:ext>
                </a:extLst>
              </p:cNvPr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43;p54">
                <a:extLst>
                  <a:ext uri="{FF2B5EF4-FFF2-40B4-BE49-F238E27FC236}">
                    <a16:creationId xmlns:a16="http://schemas.microsoft.com/office/drawing/2014/main" id="{1632EC27-1A97-5FD8-F6FF-FD0A5D7BD717}"/>
                  </a:ext>
                </a:extLst>
              </p:cNvPr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344;p54">
              <a:extLst>
                <a:ext uri="{FF2B5EF4-FFF2-40B4-BE49-F238E27FC236}">
                  <a16:creationId xmlns:a16="http://schemas.microsoft.com/office/drawing/2014/main" id="{DD05FE08-3993-FAF4-5ED6-17574F228FFC}"/>
                </a:ext>
              </a:extLst>
            </p:cNvPr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4746633" y="1636025"/>
            <a:ext cx="3958702" cy="27850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何不换个角度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Google Shape;927;p43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713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9876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7" name="Google Shape;927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71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720000" y="1654531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多项式的系数表示</a:t>
            </a:r>
            <a:endParaRPr dirty="0"/>
          </a:p>
        </p:txBody>
      </p:sp>
      <p:sp>
        <p:nvSpPr>
          <p:cNvPr id="929" name="Google Shape;929;p43"/>
          <p:cNvSpPr txBox="1">
            <a:spLocks noGrp="1"/>
          </p:cNvSpPr>
          <p:nvPr>
            <p:ph type="subTitle" idx="2"/>
          </p:nvPr>
        </p:nvSpPr>
        <p:spPr>
          <a:xfrm>
            <a:off x="4944631" y="169845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多项式的点值表示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Google Shape;930;p43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944631" y="2015071"/>
                <a:ext cx="3390600" cy="2166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lvl="0" indent="0"/>
                <a:r>
                  <a:rPr lang="zh-CN" altLang="en-US" dirty="0"/>
                  <a:t>需要几个点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marL="0" lvl="0" indent="0"/>
                <a:r>
                  <a:rPr lang="zh-CN" altLang="en-US" dirty="0"/>
                  <a:t>唯一确定全部系数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/>
                  <a:t>那么</a:t>
                </a: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↔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X=10</a:t>
                </a:r>
                <a:r>
                  <a:rPr lang="zh-CN" altLang="en-US" dirty="0"/>
                  <a:t>时呢？</a:t>
                </a:r>
              </a:p>
            </p:txBody>
          </p:sp>
        </mc:Choice>
        <mc:Fallback xmlns="">
          <p:sp>
            <p:nvSpPr>
              <p:cNvPr id="930" name="Google Shape;93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944631" y="2015071"/>
                <a:ext cx="3390600" cy="2166155"/>
              </a:xfrm>
              <a:prstGeom prst="rect">
                <a:avLst/>
              </a:prstGeom>
              <a:blipFill>
                <a:blip r:embed="rId4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1" name="Google Shape;931;p43"/>
          <p:cNvGrpSpPr/>
          <p:nvPr/>
        </p:nvGrpSpPr>
        <p:grpSpPr>
          <a:xfrm>
            <a:off x="8191998" y="4109633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606" y="2099431"/>
                <a:ext cx="4147026" cy="2103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5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ar-AE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/>
                <a:endParaRPr lang="ar-AE" altLang="zh-CN" dirty="0"/>
              </a:p>
              <a:p>
                <a:pPr marL="0" indent="0"/>
                <a:r>
                  <a:rPr lang="zh-CN" altLang="en-US" dirty="0"/>
                  <a:t>那么</a:t>
                </a:r>
                <a:endParaRPr lang="en-US" altLang="zh-CN" dirty="0"/>
              </a:p>
              <a:p>
                <a:pPr marL="0" indent="0"/>
                <a:endParaRPr lang="ar-AE" altLang="zh-CN" dirty="0"/>
              </a:p>
              <a:p>
                <a:pPr marL="0" indent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altLang="zh-CN" dirty="0"/>
                  <a:t>X=10</a:t>
                </a:r>
                <a:r>
                  <a:rPr lang="zh-CN" altLang="en-US" dirty="0"/>
                  <a:t>时呢？</a:t>
                </a:r>
                <a:endParaRPr lang="ar-AE" dirty="0"/>
              </a:p>
            </p:txBody>
          </p:sp>
        </mc:Choice>
        <mc:Fallback xmlns="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6" y="2099431"/>
                <a:ext cx="4147026" cy="2103959"/>
              </a:xfrm>
              <a:prstGeom prst="rect">
                <a:avLst/>
              </a:prstGeom>
              <a:blipFill>
                <a:blip r:embed="rId5"/>
                <a:stretch>
                  <a:fillRect l="-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A0E2920-CFEB-7DE5-BC70-C4C5C9B579F5}"/>
              </a:ext>
            </a:extLst>
          </p:cNvPr>
          <p:cNvCxnSpPr/>
          <p:nvPr/>
        </p:nvCxnSpPr>
        <p:spPr>
          <a:xfrm>
            <a:off x="2700670" y="3423684"/>
            <a:ext cx="2243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09E97A-C7B4-6B1E-F997-A75749644EF5}"/>
              </a:ext>
            </a:extLst>
          </p:cNvPr>
          <p:cNvSpPr txBox="1"/>
          <p:nvPr/>
        </p:nvSpPr>
        <p:spPr>
          <a:xfrm>
            <a:off x="3420726" y="3423684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表示同一</a:t>
            </a:r>
            <a:r>
              <a:rPr lang="en-US" altLang="zh-CN" sz="1100" dirty="0"/>
              <a:t>N(x)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4746632" y="1636025"/>
            <a:ext cx="4135097" cy="3062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Google Shape;927;p43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940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ar-AE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7" name="Google Shape;927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2415300" y="1061672"/>
                <a:ext cx="4351775" cy="940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8" name="Google Shape;928;p4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22031" y="1786331"/>
                <a:ext cx="3390600" cy="44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zh-CN" altLang="en-US" dirty="0"/>
                  <a:t>系数乘法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N</m:t>
                    </m:r>
                    <m: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x</m:t>
                    </m:r>
                    <m:r>
                      <a:rPr kumimoji="0" lang="en-US" altLang="zh-CN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{</m:t>
                        </m:r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0" lang="ar-AE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altLang="zh-CN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…</m:t>
                    </m:r>
                    <m:sSub>
                      <m:sSubPr>
                        <m:ctrlPr>
                          <a:rPr kumimoji="0" lang="ar-AE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kumimoji="0" lang="en-US" altLang="zh-CN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}</m:t>
                    </m:r>
                  </m:oMath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8" name="Google Shape;928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2031" y="1786331"/>
                <a:ext cx="3390600" cy="444900"/>
              </a:xfrm>
              <a:prstGeom prst="rect">
                <a:avLst/>
              </a:prstGeom>
              <a:blipFill>
                <a:blip r:embed="rId4"/>
                <a:stretch>
                  <a:fillRect l="-2698" t="-60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9" name="Google Shape;929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4843799" y="1854164"/>
                <a:ext cx="3390600" cy="44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Fira Code"/>
                  <a:buNone/>
                  <a:tabLst/>
                  <a:defRPr/>
                </a:pPr>
                <a:r>
                  <a:rPr lang="zh-CN" altLang="en-US" dirty="0"/>
                  <a:t>点值乘法 </a:t>
                </a:r>
                <a14:m>
                  <m:oMath xmlns:m="http://schemas.openxmlformats.org/officeDocument/2006/math"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𝑁</m:t>
                    </m:r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(</m:t>
                    </m:r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𝑥</m:t>
                    </m:r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ira Code"/>
                      </a:rPr>
                      <m:t>)</m:t>
                    </m:r>
                  </m:oMath>
                </a14:m>
                <a:r>
                  <a:rPr kumimoji="0" lang="en-US" altLang="zh-C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kumimoji="0" lang="en-US" altLang="zh-C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Fira Code"/>
                    <a:cs typeface="Calibri" panose="020F0502020204030204" pitchFamily="34" charset="0"/>
                    <a:sym typeface="Fira Code"/>
                  </a:rPr>
                  <a:t>↔  </a:t>
                </a:r>
                <a14:m>
                  <m:oMath xmlns:m="http://schemas.openxmlformats.org/officeDocument/2006/math">
                    <m:r>
                      <a:rPr kumimoji="0" lang="en-US" altLang="zh-CN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Fira Code"/>
                      </a:rPr>
                      <m:t>{</m:t>
                    </m:r>
                    <m:sSub>
                      <m:sSubPr>
                        <m:ctrlP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</m:ctrlPr>
                      </m:sSubPr>
                      <m:e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𝑘</m:t>
                        </m:r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−</m:t>
                        </m:r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1</m:t>
                        </m:r>
                      </m:sub>
                    </m:sSub>
                    <m:r>
                      <a:rPr kumimoji="0" lang="en-US" altLang="zh-CN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Fira Code"/>
                      </a:rPr>
                      <m:t>…</m:t>
                    </m:r>
                    <m:sSub>
                      <m:sSubPr>
                        <m:ctrlP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</m:ctrlPr>
                      </m:sSubPr>
                      <m:e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1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Fira Code"/>
                          </a:rPr>
                          <m:t>0</m:t>
                        </m:r>
                      </m:sub>
                    </m:sSub>
                    <m:r>
                      <a:rPr kumimoji="0" lang="en-US" altLang="zh-CN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Fira Code"/>
                      </a:rPr>
                      <m:t>}</m:t>
                    </m:r>
                  </m:oMath>
                </a14:m>
                <a:endParaRPr kumimoji="0" lang="en-US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29" name="Google Shape;929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843799" y="1854164"/>
                <a:ext cx="3390600" cy="444900"/>
              </a:xfrm>
              <a:prstGeom prst="rect">
                <a:avLst/>
              </a:prstGeom>
              <a:blipFill>
                <a:blip r:embed="rId5"/>
                <a:stretch>
                  <a:fillRect l="-2878" t="-60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Google Shape;930;p43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745632" y="2015071"/>
                <a:ext cx="3948508" cy="2166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930" name="Google Shape;93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745632" y="2015071"/>
                <a:ext cx="3948508" cy="2166155"/>
              </a:xfrm>
              <a:prstGeom prst="rect">
                <a:avLst/>
              </a:prstGeom>
              <a:blipFill>
                <a:blip r:embed="rId6"/>
                <a:stretch>
                  <a:fillRect r="-3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1" name="Google Shape;931;p43"/>
          <p:cNvGrpSpPr/>
          <p:nvPr/>
        </p:nvGrpSpPr>
        <p:grpSpPr>
          <a:xfrm>
            <a:off x="8443052" y="4357210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29" y="2099431"/>
                <a:ext cx="4395803" cy="2103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5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{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}</m:t>
                      </m:r>
                    </m:oMath>
                  </m:oMathPara>
                </a14:m>
                <a:endParaRPr lang="en-US" altLang="zh-CN" sz="16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rial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/>
                <a:endParaRPr lang="ar-AE" altLang="zh-CN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ar-AE" altLang="zh-CN" dirty="0"/>
              </a:p>
            </p:txBody>
          </p:sp>
        </mc:Choice>
        <mc:Fallback xmlns="">
          <p:sp>
            <p:nvSpPr>
              <p:cNvPr id="2" name="Google Shape;927;p43">
                <a:extLst>
                  <a:ext uri="{FF2B5EF4-FFF2-40B4-BE49-F238E27FC236}">
                    <a16:creationId xmlns:a16="http://schemas.microsoft.com/office/drawing/2014/main" id="{94E98796-DA79-1DD2-B9DE-DA855151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9" y="2099431"/>
                <a:ext cx="4395803" cy="2103959"/>
              </a:xfrm>
              <a:prstGeom prst="rect">
                <a:avLst/>
              </a:prstGeom>
              <a:blipFill>
                <a:blip r:embed="rId7"/>
                <a:stretch>
                  <a:fillRect l="-555" r="-20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4ACAB44-75E7-511F-ABEC-D339D41932CF}"/>
              </a:ext>
            </a:extLst>
          </p:cNvPr>
          <p:cNvSpPr txBox="1"/>
          <p:nvPr/>
        </p:nvSpPr>
        <p:spPr>
          <a:xfrm>
            <a:off x="1422147" y="4181226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需要计算</a:t>
            </a:r>
            <a:r>
              <a:rPr lang="en-US" altLang="zh-CN" dirty="0">
                <a:highlight>
                  <a:srgbClr val="FFFF00"/>
                </a:highlight>
              </a:rPr>
              <a:t>n^2</a:t>
            </a:r>
            <a:r>
              <a:rPr lang="zh-CN" altLang="en-US" dirty="0">
                <a:highlight>
                  <a:srgbClr val="FFFF00"/>
                </a:highlight>
              </a:rPr>
              <a:t>次</a:t>
            </a:r>
            <a:r>
              <a:rPr lang="zh-CN" altLang="en-US" dirty="0"/>
              <a:t>乘法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DE5A0-EE09-870A-94C9-7A116E5CFDAA}"/>
              </a:ext>
            </a:extLst>
          </p:cNvPr>
          <p:cNvSpPr txBox="1"/>
          <p:nvPr/>
        </p:nvSpPr>
        <p:spPr>
          <a:xfrm>
            <a:off x="5712753" y="4218952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只需要计算</a:t>
            </a:r>
            <a:r>
              <a:rPr lang="en-US" altLang="zh-CN" dirty="0">
                <a:highlight>
                  <a:srgbClr val="FFFF00"/>
                </a:highlight>
              </a:rPr>
              <a:t>n</a:t>
            </a:r>
            <a:r>
              <a:rPr lang="zh-CN" altLang="en-US" dirty="0">
                <a:highlight>
                  <a:srgbClr val="FFFF00"/>
                </a:highlight>
              </a:rPr>
              <a:t>次</a:t>
            </a:r>
            <a:r>
              <a:rPr lang="zh-CN" altLang="en-US" dirty="0"/>
              <a:t>乘法</a:t>
            </a:r>
          </a:p>
        </p:txBody>
      </p:sp>
    </p:spTree>
    <p:extLst>
      <p:ext uri="{BB962C8B-B14F-4D97-AF65-F5344CB8AC3E}">
        <p14:creationId xmlns:p14="http://schemas.microsoft.com/office/powerpoint/2010/main" val="20806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5" name="Google Shape;795;p40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lt1"/>
                </a:solidFill>
                <a:highlight>
                  <a:schemeClr val="dk1"/>
                </a:highlight>
              </a:rPr>
              <a:t>What</a:t>
            </a:r>
            <a:r>
              <a:rPr lang="en-US" altLang="zh-CN" dirty="0"/>
              <a:t> is it 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lt1"/>
                </a:solidFill>
                <a:highlight>
                  <a:schemeClr val="dk1"/>
                </a:highlight>
              </a:rPr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5" name="Google Shape;975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844400" y="2739675"/>
                <a:ext cx="5455200" cy="693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:r>
                  <a:rPr lang="zh-CN" altLang="en-US" dirty="0"/>
                  <a:t>快速傅里叶变换借助</a:t>
                </a:r>
                <a:r>
                  <a:rPr lang="zh-CN" altLang="en-US" dirty="0">
                    <a:solidFill>
                      <a:schemeClr val="lt1"/>
                    </a:solidFill>
                    <a:highlight>
                      <a:schemeClr val="dk1"/>
                    </a:highlight>
                  </a:rPr>
                  <a:t>点值乘法</a:t>
                </a:r>
                <a:r>
                  <a:rPr lang="zh-CN" altLang="en-US" dirty="0"/>
                  <a:t>的方法把复杂度从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降低到了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，大大加快了计算速度</a:t>
                </a:r>
                <a:endParaRPr dirty="0"/>
              </a:p>
            </p:txBody>
          </p:sp>
        </mc:Choice>
        <mc:Fallback xmlns="">
          <p:sp>
            <p:nvSpPr>
              <p:cNvPr id="975" name="Google Shape;975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44400" y="2739675"/>
                <a:ext cx="5455200" cy="693000"/>
              </a:xfrm>
              <a:prstGeom prst="rect">
                <a:avLst/>
              </a:prstGeom>
              <a:blipFill>
                <a:blip r:embed="rId3"/>
                <a:stretch>
                  <a:fillRect r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3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Thanks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2" name="Google Shape;1395;p56">
            <a:extLst>
              <a:ext uri="{FF2B5EF4-FFF2-40B4-BE49-F238E27FC236}">
                <a16:creationId xmlns:a16="http://schemas.microsoft.com/office/drawing/2014/main" id="{68B28A5C-A840-77A8-B472-AFFDE27CFEB4}"/>
              </a:ext>
            </a:extLst>
          </p:cNvPr>
          <p:cNvGrpSpPr/>
          <p:nvPr/>
        </p:nvGrpSpPr>
        <p:grpSpPr>
          <a:xfrm>
            <a:off x="6941482" y="1184309"/>
            <a:ext cx="959662" cy="952528"/>
            <a:chOff x="7175946" y="3577956"/>
            <a:chExt cx="959662" cy="952528"/>
          </a:xfrm>
        </p:grpSpPr>
        <p:grpSp>
          <p:nvGrpSpPr>
            <p:cNvPr id="3" name="Google Shape;1396;p56">
              <a:extLst>
                <a:ext uri="{FF2B5EF4-FFF2-40B4-BE49-F238E27FC236}">
                  <a16:creationId xmlns:a16="http://schemas.microsoft.com/office/drawing/2014/main" id="{87C25F41-A9B9-EB9E-52FE-5972ED494D99}"/>
                </a:ext>
              </a:extLst>
            </p:cNvPr>
            <p:cNvGrpSpPr/>
            <p:nvPr/>
          </p:nvGrpSpPr>
          <p:grpSpPr>
            <a:xfrm>
              <a:off x="7175946" y="3577956"/>
              <a:ext cx="959662" cy="952528"/>
              <a:chOff x="4708875" y="2204775"/>
              <a:chExt cx="773111" cy="767302"/>
            </a:xfrm>
          </p:grpSpPr>
          <p:sp>
            <p:nvSpPr>
              <p:cNvPr id="18" name="Google Shape;1397;p56">
                <a:extLst>
                  <a:ext uri="{FF2B5EF4-FFF2-40B4-BE49-F238E27FC236}">
                    <a16:creationId xmlns:a16="http://schemas.microsoft.com/office/drawing/2014/main" id="{8D2E0776-859B-8DBB-B139-083A872BFFF1}"/>
                  </a:ext>
                </a:extLst>
              </p:cNvPr>
              <p:cNvSpPr/>
              <p:nvPr/>
            </p:nvSpPr>
            <p:spPr>
              <a:xfrm>
                <a:off x="5437827" y="236147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98;p56">
                <a:extLst>
                  <a:ext uri="{FF2B5EF4-FFF2-40B4-BE49-F238E27FC236}">
                    <a16:creationId xmlns:a16="http://schemas.microsoft.com/office/drawing/2014/main" id="{F79CCA56-3D98-6F5F-7ADF-E2D61BF6A62A}"/>
                  </a:ext>
                </a:extLst>
              </p:cNvPr>
              <p:cNvSpPr/>
              <p:nvPr/>
            </p:nvSpPr>
            <p:spPr>
              <a:xfrm>
                <a:off x="5414617" y="233826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99;p56">
                <a:extLst>
                  <a:ext uri="{FF2B5EF4-FFF2-40B4-BE49-F238E27FC236}">
                    <a16:creationId xmlns:a16="http://schemas.microsoft.com/office/drawing/2014/main" id="{E1BB0C52-76A4-5A6E-615E-35DD6ACE7E5E}"/>
                  </a:ext>
                </a:extLst>
              </p:cNvPr>
              <p:cNvSpPr/>
              <p:nvPr/>
            </p:nvSpPr>
            <p:spPr>
              <a:xfrm>
                <a:off x="5392555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00;p56">
                <a:extLst>
                  <a:ext uri="{FF2B5EF4-FFF2-40B4-BE49-F238E27FC236}">
                    <a16:creationId xmlns:a16="http://schemas.microsoft.com/office/drawing/2014/main" id="{78B7B068-0070-13E7-EBD2-61358E9C327D}"/>
                  </a:ext>
                </a:extLst>
              </p:cNvPr>
              <p:cNvSpPr/>
              <p:nvPr/>
            </p:nvSpPr>
            <p:spPr>
              <a:xfrm>
                <a:off x="5370527" y="2292988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01;p56">
                <a:extLst>
                  <a:ext uri="{FF2B5EF4-FFF2-40B4-BE49-F238E27FC236}">
                    <a16:creationId xmlns:a16="http://schemas.microsoft.com/office/drawing/2014/main" id="{AF35BB5F-8D35-76B1-CA8C-89B5532FAD75}"/>
                  </a:ext>
                </a:extLst>
              </p:cNvPr>
              <p:cNvSpPr/>
              <p:nvPr/>
            </p:nvSpPr>
            <p:spPr>
              <a:xfrm>
                <a:off x="5348465" y="227092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02;p56">
                <a:extLst>
                  <a:ext uri="{FF2B5EF4-FFF2-40B4-BE49-F238E27FC236}">
                    <a16:creationId xmlns:a16="http://schemas.microsoft.com/office/drawing/2014/main" id="{64AA5049-F441-7915-6087-7CDB36B21F58}"/>
                  </a:ext>
                </a:extLst>
              </p:cNvPr>
              <p:cNvSpPr/>
              <p:nvPr/>
            </p:nvSpPr>
            <p:spPr>
              <a:xfrm>
                <a:off x="5326403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03;p56">
                <a:extLst>
                  <a:ext uri="{FF2B5EF4-FFF2-40B4-BE49-F238E27FC236}">
                    <a16:creationId xmlns:a16="http://schemas.microsoft.com/office/drawing/2014/main" id="{43CE6CCD-8E4B-7A94-0429-9CA5B63D9324}"/>
                  </a:ext>
                </a:extLst>
              </p:cNvPr>
              <p:cNvSpPr/>
              <p:nvPr/>
            </p:nvSpPr>
            <p:spPr>
              <a:xfrm>
                <a:off x="530319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04;p56">
                <a:extLst>
                  <a:ext uri="{FF2B5EF4-FFF2-40B4-BE49-F238E27FC236}">
                    <a16:creationId xmlns:a16="http://schemas.microsoft.com/office/drawing/2014/main" id="{F5BA32F4-96F8-D2F3-9FBC-BF1E702D3018}"/>
                  </a:ext>
                </a:extLst>
              </p:cNvPr>
              <p:cNvSpPr/>
              <p:nvPr/>
            </p:nvSpPr>
            <p:spPr>
              <a:xfrm>
                <a:off x="5459889" y="2380054"/>
                <a:ext cx="22096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341" extrusionOk="0">
                    <a:moveTo>
                      <a:pt x="1" y="0"/>
                    </a:moveTo>
                    <a:lnTo>
                      <a:pt x="1" y="9340"/>
                    </a:lnTo>
                    <a:lnTo>
                      <a:pt x="634" y="93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05;p56">
                <a:extLst>
                  <a:ext uri="{FF2B5EF4-FFF2-40B4-BE49-F238E27FC236}">
                    <a16:creationId xmlns:a16="http://schemas.microsoft.com/office/drawing/2014/main" id="{F909D12B-2B70-33A7-482F-71F2F65332E9}"/>
                  </a:ext>
                </a:extLst>
              </p:cNvPr>
              <p:cNvSpPr/>
              <p:nvPr/>
            </p:nvSpPr>
            <p:spPr>
              <a:xfrm>
                <a:off x="486442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06;p56">
                <a:extLst>
                  <a:ext uri="{FF2B5EF4-FFF2-40B4-BE49-F238E27FC236}">
                    <a16:creationId xmlns:a16="http://schemas.microsoft.com/office/drawing/2014/main" id="{A25333D5-98CA-CD10-D79D-23137EA8A4EE}"/>
                  </a:ext>
                </a:extLst>
              </p:cNvPr>
              <p:cNvSpPr/>
              <p:nvPr/>
            </p:nvSpPr>
            <p:spPr>
              <a:xfrm>
                <a:off x="4841212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07;p56">
                <a:extLst>
                  <a:ext uri="{FF2B5EF4-FFF2-40B4-BE49-F238E27FC236}">
                    <a16:creationId xmlns:a16="http://schemas.microsoft.com/office/drawing/2014/main" id="{FDC040C7-8165-DD19-160F-A9BC7CB6F8AC}"/>
                  </a:ext>
                </a:extLst>
              </p:cNvPr>
              <p:cNvSpPr/>
              <p:nvPr/>
            </p:nvSpPr>
            <p:spPr>
              <a:xfrm>
                <a:off x="4820298" y="227092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08;p56">
                <a:extLst>
                  <a:ext uri="{FF2B5EF4-FFF2-40B4-BE49-F238E27FC236}">
                    <a16:creationId xmlns:a16="http://schemas.microsoft.com/office/drawing/2014/main" id="{9E4187FA-D04F-95CF-A629-AE0CB82D8D7A}"/>
                  </a:ext>
                </a:extLst>
              </p:cNvPr>
              <p:cNvSpPr/>
              <p:nvPr/>
            </p:nvSpPr>
            <p:spPr>
              <a:xfrm>
                <a:off x="4798271" y="229413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09;p56">
                <a:extLst>
                  <a:ext uri="{FF2B5EF4-FFF2-40B4-BE49-F238E27FC236}">
                    <a16:creationId xmlns:a16="http://schemas.microsoft.com/office/drawing/2014/main" id="{C83BEAA7-3170-1956-0BFC-BEF143CBD071}"/>
                  </a:ext>
                </a:extLst>
              </p:cNvPr>
              <p:cNvSpPr/>
              <p:nvPr/>
            </p:nvSpPr>
            <p:spPr>
              <a:xfrm>
                <a:off x="4775026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10;p56">
                <a:extLst>
                  <a:ext uri="{FF2B5EF4-FFF2-40B4-BE49-F238E27FC236}">
                    <a16:creationId xmlns:a16="http://schemas.microsoft.com/office/drawing/2014/main" id="{98491938-1639-A921-3D4A-5DD1EF1B2083}"/>
                  </a:ext>
                </a:extLst>
              </p:cNvPr>
              <p:cNvSpPr/>
              <p:nvPr/>
            </p:nvSpPr>
            <p:spPr>
              <a:xfrm>
                <a:off x="4752999" y="233826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11;p56">
                <a:extLst>
                  <a:ext uri="{FF2B5EF4-FFF2-40B4-BE49-F238E27FC236}">
                    <a16:creationId xmlns:a16="http://schemas.microsoft.com/office/drawing/2014/main" id="{61EE1C71-D1B0-BE88-9E60-5C0A4A6FF1B3}"/>
                  </a:ext>
                </a:extLst>
              </p:cNvPr>
              <p:cNvSpPr/>
              <p:nvPr/>
            </p:nvSpPr>
            <p:spPr>
              <a:xfrm>
                <a:off x="4729788" y="236147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12;p56">
                <a:extLst>
                  <a:ext uri="{FF2B5EF4-FFF2-40B4-BE49-F238E27FC236}">
                    <a16:creationId xmlns:a16="http://schemas.microsoft.com/office/drawing/2014/main" id="{310B637C-8737-75A7-6950-06290E63381F}"/>
                  </a:ext>
                </a:extLst>
              </p:cNvPr>
              <p:cNvSpPr/>
              <p:nvPr/>
            </p:nvSpPr>
            <p:spPr>
              <a:xfrm>
                <a:off x="4884153" y="2204775"/>
                <a:ext cx="41906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2042" y="601"/>
                    </a:lnTo>
                    <a:lnTo>
                      <a:pt x="120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13;p56">
                <a:extLst>
                  <a:ext uri="{FF2B5EF4-FFF2-40B4-BE49-F238E27FC236}">
                    <a16:creationId xmlns:a16="http://schemas.microsoft.com/office/drawing/2014/main" id="{C23F1C61-794A-E77E-991F-2D85AC44DEE5}"/>
                  </a:ext>
                </a:extLst>
              </p:cNvPr>
              <p:cNvSpPr/>
              <p:nvPr/>
            </p:nvSpPr>
            <p:spPr>
              <a:xfrm>
                <a:off x="5305524" y="2838556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14;p56">
                <a:extLst>
                  <a:ext uri="{FF2B5EF4-FFF2-40B4-BE49-F238E27FC236}">
                    <a16:creationId xmlns:a16="http://schemas.microsoft.com/office/drawing/2014/main" id="{96B0BC8C-73EB-0B74-687E-52BEEC047BC5}"/>
                  </a:ext>
                </a:extLst>
              </p:cNvPr>
              <p:cNvSpPr/>
              <p:nvPr/>
            </p:nvSpPr>
            <p:spPr>
              <a:xfrm>
                <a:off x="532755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15;p56">
                <a:extLst>
                  <a:ext uri="{FF2B5EF4-FFF2-40B4-BE49-F238E27FC236}">
                    <a16:creationId xmlns:a16="http://schemas.microsoft.com/office/drawing/2014/main" id="{CC9DE0BE-49E8-FDE6-0D87-05E372A7EC37}"/>
                  </a:ext>
                </a:extLst>
              </p:cNvPr>
              <p:cNvSpPr/>
              <p:nvPr/>
            </p:nvSpPr>
            <p:spPr>
              <a:xfrm>
                <a:off x="5350797" y="2794432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16;p56">
                <a:extLst>
                  <a:ext uri="{FF2B5EF4-FFF2-40B4-BE49-F238E27FC236}">
                    <a16:creationId xmlns:a16="http://schemas.microsoft.com/office/drawing/2014/main" id="{18B6074A-2430-867A-0088-07773D7484E2}"/>
                  </a:ext>
                </a:extLst>
              </p:cNvPr>
              <p:cNvSpPr/>
              <p:nvPr/>
            </p:nvSpPr>
            <p:spPr>
              <a:xfrm>
                <a:off x="5372824" y="27712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17;p56">
                <a:extLst>
                  <a:ext uri="{FF2B5EF4-FFF2-40B4-BE49-F238E27FC236}">
                    <a16:creationId xmlns:a16="http://schemas.microsoft.com/office/drawing/2014/main" id="{F33FEA73-E377-332D-7A5B-3E78ED11B83D}"/>
                  </a:ext>
                </a:extLst>
              </p:cNvPr>
              <p:cNvSpPr/>
              <p:nvPr/>
            </p:nvSpPr>
            <p:spPr>
              <a:xfrm>
                <a:off x="5394886" y="2749159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18;p56">
                <a:extLst>
                  <a:ext uri="{FF2B5EF4-FFF2-40B4-BE49-F238E27FC236}">
                    <a16:creationId xmlns:a16="http://schemas.microsoft.com/office/drawing/2014/main" id="{86420940-F1F8-C661-27C7-A74859D84EA2}"/>
                  </a:ext>
                </a:extLst>
              </p:cNvPr>
              <p:cNvSpPr/>
              <p:nvPr/>
            </p:nvSpPr>
            <p:spPr>
              <a:xfrm>
                <a:off x="5418096" y="2727097"/>
                <a:ext cx="22096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19;p56">
                <a:extLst>
                  <a:ext uri="{FF2B5EF4-FFF2-40B4-BE49-F238E27FC236}">
                    <a16:creationId xmlns:a16="http://schemas.microsoft.com/office/drawing/2014/main" id="{492473A0-AFC8-6B45-212B-DDD3BE7328E7}"/>
                  </a:ext>
                </a:extLst>
              </p:cNvPr>
              <p:cNvSpPr/>
              <p:nvPr/>
            </p:nvSpPr>
            <p:spPr>
              <a:xfrm>
                <a:off x="5440158" y="2705070"/>
                <a:ext cx="20948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20;p56">
                <a:extLst>
                  <a:ext uri="{FF2B5EF4-FFF2-40B4-BE49-F238E27FC236}">
                    <a16:creationId xmlns:a16="http://schemas.microsoft.com/office/drawing/2014/main" id="{98D6CA7F-9587-AE6A-CE7C-B3703FBB6A13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7862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8006" y="634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21;p56">
                <a:extLst>
                  <a:ext uri="{FF2B5EF4-FFF2-40B4-BE49-F238E27FC236}">
                    <a16:creationId xmlns:a16="http://schemas.microsoft.com/office/drawing/2014/main" id="{28A77EAD-0E63-A5CA-09A9-8361CC9EEC71}"/>
                  </a:ext>
                </a:extLst>
              </p:cNvPr>
              <p:cNvSpPr/>
              <p:nvPr/>
            </p:nvSpPr>
            <p:spPr>
              <a:xfrm>
                <a:off x="4886485" y="2861766"/>
                <a:ext cx="5341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535" y="634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22;p56">
                <a:extLst>
                  <a:ext uri="{FF2B5EF4-FFF2-40B4-BE49-F238E27FC236}">
                    <a16:creationId xmlns:a16="http://schemas.microsoft.com/office/drawing/2014/main" id="{0FFF617C-FB46-EC6A-2B54-88342B41C7EA}"/>
                  </a:ext>
                </a:extLst>
              </p:cNvPr>
              <p:cNvSpPr/>
              <p:nvPr/>
            </p:nvSpPr>
            <p:spPr>
              <a:xfrm>
                <a:off x="4729788" y="2705070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23;p56">
                <a:extLst>
                  <a:ext uri="{FF2B5EF4-FFF2-40B4-BE49-F238E27FC236}">
                    <a16:creationId xmlns:a16="http://schemas.microsoft.com/office/drawing/2014/main" id="{148B140F-39BE-05FC-7763-F027FA7EBF08}"/>
                  </a:ext>
                </a:extLst>
              </p:cNvPr>
              <p:cNvSpPr/>
              <p:nvPr/>
            </p:nvSpPr>
            <p:spPr>
              <a:xfrm>
                <a:off x="4752999" y="2727097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24;p56">
                <a:extLst>
                  <a:ext uri="{FF2B5EF4-FFF2-40B4-BE49-F238E27FC236}">
                    <a16:creationId xmlns:a16="http://schemas.microsoft.com/office/drawing/2014/main" id="{A33B8AD8-BB1E-9953-57C4-E20E2A806421}"/>
                  </a:ext>
                </a:extLst>
              </p:cNvPr>
              <p:cNvSpPr/>
              <p:nvPr/>
            </p:nvSpPr>
            <p:spPr>
              <a:xfrm>
                <a:off x="4775026" y="27491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25;p56">
                <a:extLst>
                  <a:ext uri="{FF2B5EF4-FFF2-40B4-BE49-F238E27FC236}">
                    <a16:creationId xmlns:a16="http://schemas.microsoft.com/office/drawing/2014/main" id="{331116F8-747B-3193-BC19-14B21638C044}"/>
                  </a:ext>
                </a:extLst>
              </p:cNvPr>
              <p:cNvSpPr/>
              <p:nvPr/>
            </p:nvSpPr>
            <p:spPr>
              <a:xfrm>
                <a:off x="4798271" y="2771221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26;p56">
                <a:extLst>
                  <a:ext uri="{FF2B5EF4-FFF2-40B4-BE49-F238E27FC236}">
                    <a16:creationId xmlns:a16="http://schemas.microsoft.com/office/drawing/2014/main" id="{EF82F39C-092E-D253-CD25-4CAF587B9E80}"/>
                  </a:ext>
                </a:extLst>
              </p:cNvPr>
              <p:cNvSpPr/>
              <p:nvPr/>
            </p:nvSpPr>
            <p:spPr>
              <a:xfrm>
                <a:off x="4820298" y="279443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27;p56">
                <a:extLst>
                  <a:ext uri="{FF2B5EF4-FFF2-40B4-BE49-F238E27FC236}">
                    <a16:creationId xmlns:a16="http://schemas.microsoft.com/office/drawing/2014/main" id="{D672B956-4534-5302-184A-8CAF58E772CE}"/>
                  </a:ext>
                </a:extLst>
              </p:cNvPr>
              <p:cNvSpPr/>
              <p:nvPr/>
            </p:nvSpPr>
            <p:spPr>
              <a:xfrm>
                <a:off x="484121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8;p56">
                <a:extLst>
                  <a:ext uri="{FF2B5EF4-FFF2-40B4-BE49-F238E27FC236}">
                    <a16:creationId xmlns:a16="http://schemas.microsoft.com/office/drawing/2014/main" id="{30E7FB08-ABCB-263D-B692-F504F46856FA}"/>
                  </a:ext>
                </a:extLst>
              </p:cNvPr>
              <p:cNvSpPr/>
              <p:nvPr/>
            </p:nvSpPr>
            <p:spPr>
              <a:xfrm>
                <a:off x="4864423" y="2838556"/>
                <a:ext cx="22096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29;p56">
                <a:extLst>
                  <a:ext uri="{FF2B5EF4-FFF2-40B4-BE49-F238E27FC236}">
                    <a16:creationId xmlns:a16="http://schemas.microsoft.com/office/drawing/2014/main" id="{75CD8B9E-8E7B-2F9A-5026-E2ED139E7C2D}"/>
                  </a:ext>
                </a:extLst>
              </p:cNvPr>
              <p:cNvSpPr/>
              <p:nvPr/>
            </p:nvSpPr>
            <p:spPr>
              <a:xfrm>
                <a:off x="4708875" y="2382350"/>
                <a:ext cx="20948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341" extrusionOk="0">
                    <a:moveTo>
                      <a:pt x="1" y="1"/>
                    </a:moveTo>
                    <a:lnTo>
                      <a:pt x="1" y="9341"/>
                    </a:lnTo>
                    <a:lnTo>
                      <a:pt x="601" y="934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30;p56">
                <a:extLst>
                  <a:ext uri="{FF2B5EF4-FFF2-40B4-BE49-F238E27FC236}">
                    <a16:creationId xmlns:a16="http://schemas.microsoft.com/office/drawing/2014/main" id="{F6988E23-A939-E8CA-1CD3-10CE58BE9E43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1" y="0"/>
                    </a:moveTo>
                    <a:lnTo>
                      <a:pt x="1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31;p56">
                <a:extLst>
                  <a:ext uri="{FF2B5EF4-FFF2-40B4-BE49-F238E27FC236}">
                    <a16:creationId xmlns:a16="http://schemas.microsoft.com/office/drawing/2014/main" id="{57F9E616-A22B-BB97-7A70-D09F9F584164}"/>
                  </a:ext>
                </a:extLst>
              </p:cNvPr>
              <p:cNvSpPr/>
              <p:nvPr/>
            </p:nvSpPr>
            <p:spPr>
              <a:xfrm>
                <a:off x="5008348" y="294998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32;p56">
                <a:extLst>
                  <a:ext uri="{FF2B5EF4-FFF2-40B4-BE49-F238E27FC236}">
                    <a16:creationId xmlns:a16="http://schemas.microsoft.com/office/drawing/2014/main" id="{60370C0E-13FC-9033-978E-3F5D272B9E3F}"/>
                  </a:ext>
                </a:extLst>
              </p:cNvPr>
              <p:cNvSpPr/>
              <p:nvPr/>
            </p:nvSpPr>
            <p:spPr>
              <a:xfrm>
                <a:off x="4985137" y="292791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33;p56">
                <a:extLst>
                  <a:ext uri="{FF2B5EF4-FFF2-40B4-BE49-F238E27FC236}">
                    <a16:creationId xmlns:a16="http://schemas.microsoft.com/office/drawing/2014/main" id="{2F289FD6-CB37-44B5-A1E5-147A1F93AC50}"/>
                  </a:ext>
                </a:extLst>
              </p:cNvPr>
              <p:cNvSpPr/>
              <p:nvPr/>
            </p:nvSpPr>
            <p:spPr>
              <a:xfrm>
                <a:off x="4964259" y="2905856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34;p56">
                <a:extLst>
                  <a:ext uri="{FF2B5EF4-FFF2-40B4-BE49-F238E27FC236}">
                    <a16:creationId xmlns:a16="http://schemas.microsoft.com/office/drawing/2014/main" id="{5F4FC49E-AFDD-AED5-F959-6997566555A5}"/>
                  </a:ext>
                </a:extLst>
              </p:cNvPr>
              <p:cNvSpPr/>
              <p:nvPr/>
            </p:nvSpPr>
            <p:spPr>
              <a:xfrm>
                <a:off x="4942196" y="2883828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35;p56">
                <a:extLst>
                  <a:ext uri="{FF2B5EF4-FFF2-40B4-BE49-F238E27FC236}">
                    <a16:creationId xmlns:a16="http://schemas.microsoft.com/office/drawing/2014/main" id="{6F6DDB35-AC95-8FE8-F746-EE6904C7844D}"/>
                  </a:ext>
                </a:extLst>
              </p:cNvPr>
              <p:cNvSpPr/>
              <p:nvPr/>
            </p:nvSpPr>
            <p:spPr>
              <a:xfrm>
                <a:off x="4918986" y="286176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36;p56">
              <a:extLst>
                <a:ext uri="{FF2B5EF4-FFF2-40B4-BE49-F238E27FC236}">
                  <a16:creationId xmlns:a16="http://schemas.microsoft.com/office/drawing/2014/main" id="{D0048BFD-B468-B496-D6A7-1CF2128BF672}"/>
                </a:ext>
              </a:extLst>
            </p:cNvPr>
            <p:cNvGrpSpPr/>
            <p:nvPr/>
          </p:nvGrpSpPr>
          <p:grpSpPr>
            <a:xfrm>
              <a:off x="7358016" y="3770039"/>
              <a:ext cx="595509" cy="500596"/>
              <a:chOff x="5800150" y="2362975"/>
              <a:chExt cx="209325" cy="175975"/>
            </a:xfrm>
          </p:grpSpPr>
          <p:sp>
            <p:nvSpPr>
              <p:cNvPr id="5" name="Google Shape;1437;p56">
                <a:extLst>
                  <a:ext uri="{FF2B5EF4-FFF2-40B4-BE49-F238E27FC236}">
                    <a16:creationId xmlns:a16="http://schemas.microsoft.com/office/drawing/2014/main" id="{458E5157-CD98-9897-1D26-B5D0E84D3BB6}"/>
                  </a:ext>
                </a:extLst>
              </p:cNvPr>
              <p:cNvSpPr/>
              <p:nvPr/>
            </p:nvSpPr>
            <p:spPr>
              <a:xfrm>
                <a:off x="5847675" y="2475550"/>
                <a:ext cx="325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8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68" y="601"/>
                    </a:lnTo>
                    <a:lnTo>
                      <a:pt x="668" y="0"/>
                    </a:lnTo>
                    <a:close/>
                    <a:moveTo>
                      <a:pt x="668" y="601"/>
                    </a:moveTo>
                    <a:lnTo>
                      <a:pt x="668" y="1268"/>
                    </a:lnTo>
                    <a:lnTo>
                      <a:pt x="1302" y="1268"/>
                    </a:lnTo>
                    <a:lnTo>
                      <a:pt x="1302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438;p56">
                <a:extLst>
                  <a:ext uri="{FF2B5EF4-FFF2-40B4-BE49-F238E27FC236}">
                    <a16:creationId xmlns:a16="http://schemas.microsoft.com/office/drawing/2014/main" id="{F58094C3-49DC-1B19-07B6-20B66A5CABCB}"/>
                  </a:ext>
                </a:extLst>
              </p:cNvPr>
              <p:cNvSpPr/>
              <p:nvPr/>
            </p:nvSpPr>
            <p:spPr>
              <a:xfrm>
                <a:off x="5816825" y="2443025"/>
                <a:ext cx="30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302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  <a:moveTo>
                      <a:pt x="601" y="634"/>
                    </a:moveTo>
                    <a:lnTo>
                      <a:pt x="601" y="1301"/>
                    </a:lnTo>
                    <a:lnTo>
                      <a:pt x="1235" y="1301"/>
                    </a:lnTo>
                    <a:lnTo>
                      <a:pt x="1235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39;p56">
                <a:extLst>
                  <a:ext uri="{FF2B5EF4-FFF2-40B4-BE49-F238E27FC236}">
                    <a16:creationId xmlns:a16="http://schemas.microsoft.com/office/drawing/2014/main" id="{E2B1B153-89F5-E7A5-EE42-06AB60308502}"/>
                  </a:ext>
                </a:extLst>
              </p:cNvPr>
              <p:cNvSpPr/>
              <p:nvPr/>
            </p:nvSpPr>
            <p:spPr>
              <a:xfrm>
                <a:off x="5800150" y="2377975"/>
                <a:ext cx="317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03" extrusionOk="0">
                    <a:moveTo>
                      <a:pt x="667" y="1"/>
                    </a:moveTo>
                    <a:lnTo>
                      <a:pt x="667" y="668"/>
                    </a:lnTo>
                    <a:lnTo>
                      <a:pt x="1268" y="668"/>
                    </a:lnTo>
                    <a:lnTo>
                      <a:pt x="1268" y="1"/>
                    </a:lnTo>
                    <a:close/>
                    <a:moveTo>
                      <a:pt x="0" y="668"/>
                    </a:moveTo>
                    <a:lnTo>
                      <a:pt x="0" y="1302"/>
                    </a:lnTo>
                    <a:lnTo>
                      <a:pt x="0" y="2602"/>
                    </a:lnTo>
                    <a:lnTo>
                      <a:pt x="667" y="2602"/>
                    </a:lnTo>
                    <a:lnTo>
                      <a:pt x="667" y="1302"/>
                    </a:lnTo>
                    <a:lnTo>
                      <a:pt x="667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40;p56">
                <a:extLst>
                  <a:ext uri="{FF2B5EF4-FFF2-40B4-BE49-F238E27FC236}">
                    <a16:creationId xmlns:a16="http://schemas.microsoft.com/office/drawing/2014/main" id="{1743B2AE-AEB4-2D4C-3354-89E5F54A2818}"/>
                  </a:ext>
                </a:extLst>
              </p:cNvPr>
              <p:cNvSpPr/>
              <p:nvPr/>
            </p:nvSpPr>
            <p:spPr>
              <a:xfrm>
                <a:off x="5831825" y="2362975"/>
                <a:ext cx="484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36" y="60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41;p56">
                <a:extLst>
                  <a:ext uri="{FF2B5EF4-FFF2-40B4-BE49-F238E27FC236}">
                    <a16:creationId xmlns:a16="http://schemas.microsoft.com/office/drawing/2014/main" id="{FA4CDEFF-3FDA-B3F8-2715-114CDE2660C2}"/>
                  </a:ext>
                </a:extLst>
              </p:cNvPr>
              <p:cNvSpPr/>
              <p:nvPr/>
            </p:nvSpPr>
            <p:spPr>
              <a:xfrm>
                <a:off x="5880200" y="237797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68" y="668"/>
                    </a:lnTo>
                    <a:lnTo>
                      <a:pt x="668" y="1"/>
                    </a:lnTo>
                    <a:close/>
                    <a:moveTo>
                      <a:pt x="668" y="668"/>
                    </a:moveTo>
                    <a:lnTo>
                      <a:pt x="668" y="1302"/>
                    </a:lnTo>
                    <a:lnTo>
                      <a:pt x="1302" y="1302"/>
                    </a:lnTo>
                    <a:lnTo>
                      <a:pt x="1302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42;p56">
                <a:extLst>
                  <a:ext uri="{FF2B5EF4-FFF2-40B4-BE49-F238E27FC236}">
                    <a16:creationId xmlns:a16="http://schemas.microsoft.com/office/drawing/2014/main" id="{731F7DFF-3F53-274F-5F98-56846A8CB32B}"/>
                  </a:ext>
                </a:extLst>
              </p:cNvPr>
              <p:cNvSpPr/>
              <p:nvPr/>
            </p:nvSpPr>
            <p:spPr>
              <a:xfrm>
                <a:off x="5880200" y="2507225"/>
                <a:ext cx="150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43;p56">
                <a:extLst>
                  <a:ext uri="{FF2B5EF4-FFF2-40B4-BE49-F238E27FC236}">
                    <a16:creationId xmlns:a16="http://schemas.microsoft.com/office/drawing/2014/main" id="{22094175-567F-9D8B-7FBC-21A208D6F71C}"/>
                  </a:ext>
                </a:extLst>
              </p:cNvPr>
              <p:cNvSpPr/>
              <p:nvPr/>
            </p:nvSpPr>
            <p:spPr>
              <a:xfrm>
                <a:off x="5929400" y="2475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lnTo>
                      <a:pt x="601" y="601"/>
                    </a:lnTo>
                    <a:lnTo>
                      <a:pt x="1235" y="601"/>
                    </a:lnTo>
                    <a:lnTo>
                      <a:pt x="1235" y="0"/>
                    </a:lnTo>
                    <a:close/>
                    <a:moveTo>
                      <a:pt x="1" y="601"/>
                    </a:moveTo>
                    <a:lnTo>
                      <a:pt x="1" y="1268"/>
                    </a:lnTo>
                    <a:lnTo>
                      <a:pt x="601" y="1268"/>
                    </a:lnTo>
                    <a:lnTo>
                      <a:pt x="601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4;p56">
                <a:extLst>
                  <a:ext uri="{FF2B5EF4-FFF2-40B4-BE49-F238E27FC236}">
                    <a16:creationId xmlns:a16="http://schemas.microsoft.com/office/drawing/2014/main" id="{E4004B38-022A-D8DE-C070-ECC92BC56485}"/>
                  </a:ext>
                </a:extLst>
              </p:cNvPr>
              <p:cNvSpPr/>
              <p:nvPr/>
            </p:nvSpPr>
            <p:spPr>
              <a:xfrm>
                <a:off x="5976950" y="2377975"/>
                <a:ext cx="3252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2603" extrusionOk="0">
                    <a:moveTo>
                      <a:pt x="0" y="1"/>
                    </a:moveTo>
                    <a:lnTo>
                      <a:pt x="0" y="668"/>
                    </a:lnTo>
                    <a:lnTo>
                      <a:pt x="634" y="668"/>
                    </a:lnTo>
                    <a:lnTo>
                      <a:pt x="634" y="1"/>
                    </a:lnTo>
                    <a:close/>
                    <a:moveTo>
                      <a:pt x="634" y="668"/>
                    </a:moveTo>
                    <a:lnTo>
                      <a:pt x="634" y="1302"/>
                    </a:lnTo>
                    <a:lnTo>
                      <a:pt x="634" y="2602"/>
                    </a:lnTo>
                    <a:lnTo>
                      <a:pt x="1301" y="2602"/>
                    </a:lnTo>
                    <a:lnTo>
                      <a:pt x="1301" y="1302"/>
                    </a:lnTo>
                    <a:lnTo>
                      <a:pt x="1301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5;p56">
                <a:extLst>
                  <a:ext uri="{FF2B5EF4-FFF2-40B4-BE49-F238E27FC236}">
                    <a16:creationId xmlns:a16="http://schemas.microsoft.com/office/drawing/2014/main" id="{74A94B1F-2649-6B19-6B42-0D0FD1230DF5}"/>
                  </a:ext>
                </a:extLst>
              </p:cNvPr>
              <p:cNvSpPr/>
              <p:nvPr/>
            </p:nvSpPr>
            <p:spPr>
              <a:xfrm>
                <a:off x="5960250" y="244302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668" y="0"/>
                    </a:moveTo>
                    <a:lnTo>
                      <a:pt x="668" y="634"/>
                    </a:lnTo>
                    <a:lnTo>
                      <a:pt x="1302" y="634"/>
                    </a:lnTo>
                    <a:lnTo>
                      <a:pt x="1302" y="0"/>
                    </a:lnTo>
                    <a:close/>
                    <a:moveTo>
                      <a:pt x="1" y="634"/>
                    </a:moveTo>
                    <a:lnTo>
                      <a:pt x="1" y="1301"/>
                    </a:lnTo>
                    <a:lnTo>
                      <a:pt x="668" y="1301"/>
                    </a:lnTo>
                    <a:lnTo>
                      <a:pt x="668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6;p56">
                <a:extLst>
                  <a:ext uri="{FF2B5EF4-FFF2-40B4-BE49-F238E27FC236}">
                    <a16:creationId xmlns:a16="http://schemas.microsoft.com/office/drawing/2014/main" id="{C2C6AE38-D347-3F02-3B93-BF2E43557849}"/>
                  </a:ext>
                </a:extLst>
              </p:cNvPr>
              <p:cNvSpPr/>
              <p:nvPr/>
            </p:nvSpPr>
            <p:spPr>
              <a:xfrm>
                <a:off x="5929400" y="2362975"/>
                <a:ext cx="475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02" y="60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7;p56">
                <a:extLst>
                  <a:ext uri="{FF2B5EF4-FFF2-40B4-BE49-F238E27FC236}">
                    <a16:creationId xmlns:a16="http://schemas.microsoft.com/office/drawing/2014/main" id="{CFF2CC76-FC35-C5DB-F0F2-E71C1BBED395}"/>
                  </a:ext>
                </a:extLst>
              </p:cNvPr>
              <p:cNvSpPr/>
              <p:nvPr/>
            </p:nvSpPr>
            <p:spPr>
              <a:xfrm>
                <a:off x="5912725" y="237797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8;p56">
                <a:extLst>
                  <a:ext uri="{FF2B5EF4-FFF2-40B4-BE49-F238E27FC236}">
                    <a16:creationId xmlns:a16="http://schemas.microsoft.com/office/drawing/2014/main" id="{178427BC-2EDB-92CB-7A81-74397B9C92CC}"/>
                  </a:ext>
                </a:extLst>
              </p:cNvPr>
              <p:cNvSpPr/>
              <p:nvPr/>
            </p:nvSpPr>
            <p:spPr>
              <a:xfrm>
                <a:off x="5912725" y="250722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9;p56">
                <a:extLst>
                  <a:ext uri="{FF2B5EF4-FFF2-40B4-BE49-F238E27FC236}">
                    <a16:creationId xmlns:a16="http://schemas.microsoft.com/office/drawing/2014/main" id="{BF524138-BD8C-4EC1-C656-AC01953637DB}"/>
                  </a:ext>
                </a:extLst>
              </p:cNvPr>
              <p:cNvSpPr/>
              <p:nvPr/>
            </p:nvSpPr>
            <p:spPr>
              <a:xfrm>
                <a:off x="5896875" y="2523075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C68E6119-0B0A-FAE5-A54D-9DCA85838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42445"/>
              </p:ext>
            </p:extLst>
          </p:nvPr>
        </p:nvGraphicFramePr>
        <p:xfrm>
          <a:off x="7803847" y="4473077"/>
          <a:ext cx="13668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1367280" imgH="439560" progId="Package">
                  <p:embed/>
                </p:oleObj>
              </mc:Choice>
              <mc:Fallback>
                <p:oleObj name="包装程序外壳对象" showAsIcon="1" r:id="rId3" imgW="1367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3847" y="4473077"/>
                        <a:ext cx="136683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F871D267-1C39-8247-04E3-D8942A91A330}"/>
              </a:ext>
            </a:extLst>
          </p:cNvPr>
          <p:cNvSpPr txBox="1"/>
          <p:nvPr/>
        </p:nvSpPr>
        <p:spPr>
          <a:xfrm>
            <a:off x="8092960" y="3526239"/>
            <a:ext cx="671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65000"/>
                  </a:schemeClr>
                </a:solidFill>
              </a:rPr>
              <a:t>Double </a:t>
            </a:r>
          </a:p>
          <a:p>
            <a:pPr algn="ctr"/>
            <a:r>
              <a:rPr lang="en-US" altLang="zh-CN" sz="1100" dirty="0">
                <a:solidFill>
                  <a:schemeClr val="tx2">
                    <a:lumMod val="65000"/>
                  </a:schemeClr>
                </a:solidFill>
              </a:rPr>
              <a:t>Click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5A657B4D-B500-4A00-E0FE-0418AB1B1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944701"/>
              </p:ext>
            </p:extLst>
          </p:nvPr>
        </p:nvGraphicFramePr>
        <p:xfrm>
          <a:off x="7803847" y="3957126"/>
          <a:ext cx="13604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1360800" imgH="439560" progId="Package">
                  <p:embed/>
                </p:oleObj>
              </mc:Choice>
              <mc:Fallback>
                <p:oleObj name="包装程序外壳对象" showAsIcon="1" r:id="rId5" imgW="13608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3847" y="3957126"/>
                        <a:ext cx="13604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大数乘法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求两个不超过</a:t>
            </a:r>
            <a:r>
              <a:rPr lang="en-US" altLang="zh-CN" sz="1500" dirty="0">
                <a:solidFill>
                  <a:schemeClr val="lt1"/>
                </a:solidFill>
                <a:highlight>
                  <a:schemeClr val="dk1"/>
                </a:highlight>
              </a:rPr>
              <a:t>200</a:t>
            </a:r>
            <a:r>
              <a:rPr lang="zh-CN" altLang="en-US" sz="1500" dirty="0">
                <a:solidFill>
                  <a:schemeClr val="lt1"/>
                </a:solidFill>
                <a:highlight>
                  <a:schemeClr val="dk1"/>
                </a:highlight>
              </a:rPr>
              <a:t>位</a:t>
            </a:r>
            <a:r>
              <a:rPr lang="zh-CN" altLang="en-US" dirty="0"/>
              <a:t>的非负整数的积，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并且结果不应该有多余的前导零。</a:t>
            </a:r>
            <a:endParaRPr dirty="0"/>
          </a:p>
        </p:txBody>
      </p:sp>
      <p:grpSp>
        <p:nvGrpSpPr>
          <p:cNvPr id="746" name="Google Shape;746;p39"/>
          <p:cNvGrpSpPr/>
          <p:nvPr/>
        </p:nvGrpSpPr>
        <p:grpSpPr>
          <a:xfrm>
            <a:off x="8016836" y="4228899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8"/>
              <a:chOff x="2099011" y="4329790"/>
              <a:chExt cx="407505" cy="517998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25;p43">
            <a:extLst>
              <a:ext uri="{FF2B5EF4-FFF2-40B4-BE49-F238E27FC236}">
                <a16:creationId xmlns:a16="http://schemas.microsoft.com/office/drawing/2014/main" id="{54A4C072-3040-B0AE-C3D0-F4C111E3603E}"/>
              </a:ext>
            </a:extLst>
          </p:cNvPr>
          <p:cNvSpPr/>
          <p:nvPr/>
        </p:nvSpPr>
        <p:spPr>
          <a:xfrm>
            <a:off x="4839257" y="1437584"/>
            <a:ext cx="3588600" cy="316568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27;p43">
            <a:extLst>
              <a:ext uri="{FF2B5EF4-FFF2-40B4-BE49-F238E27FC236}">
                <a16:creationId xmlns:a16="http://schemas.microsoft.com/office/drawing/2014/main" id="{9AA5068E-5491-A7F4-5132-0D94438FAF00}"/>
              </a:ext>
            </a:extLst>
          </p:cNvPr>
          <p:cNvSpPr txBox="1">
            <a:spLocks/>
          </p:cNvSpPr>
          <p:nvPr/>
        </p:nvSpPr>
        <p:spPr>
          <a:xfrm>
            <a:off x="4938257" y="1928572"/>
            <a:ext cx="3390600" cy="2517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dirty="0"/>
              <a:t>输入：</a:t>
            </a:r>
            <a:endParaRPr lang="en-US" altLang="zh-CN" dirty="0"/>
          </a:p>
          <a:p>
            <a:pPr>
              <a:buClr>
                <a:schemeClr val="dk1"/>
              </a:buClr>
              <a:buSzPts val="1400"/>
            </a:pPr>
            <a:r>
              <a:rPr lang="en-US" altLang="zh-CN" sz="18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Chakra Petch Medium"/>
              </a:rPr>
              <a:t>12345678900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altLang="zh-CN" sz="18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98765432100</a:t>
            </a:r>
          </a:p>
          <a:p>
            <a:endParaRPr lang="en-US" altLang="zh-CN" sz="1800" b="0" i="0" u="none" strike="noStrike" baseline="0" dirty="0">
              <a:latin typeface="CIDFont+F4"/>
            </a:endParaRPr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>
              <a:buClr>
                <a:schemeClr val="dk1"/>
              </a:buClr>
              <a:buSzPts val="1400"/>
            </a:pPr>
            <a:r>
              <a:rPr lang="en-US" altLang="zh-CN" sz="18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1219326311126352690000</a:t>
            </a:r>
          </a:p>
          <a:p>
            <a:endParaRPr lang="en-US" sz="1800" dirty="0">
              <a:latin typeface="CIDFont+F4"/>
            </a:endParaRPr>
          </a:p>
          <a:p>
            <a:endParaRPr lang="en-US" dirty="0"/>
          </a:p>
        </p:txBody>
      </p:sp>
      <p:sp>
        <p:nvSpPr>
          <p:cNvPr id="4" name="Google Shape;928;p43">
            <a:extLst>
              <a:ext uri="{FF2B5EF4-FFF2-40B4-BE49-F238E27FC236}">
                <a16:creationId xmlns:a16="http://schemas.microsoft.com/office/drawing/2014/main" id="{082B4D7E-ADC3-86DC-E6C7-D74C405599B1}"/>
              </a:ext>
            </a:extLst>
          </p:cNvPr>
          <p:cNvSpPr txBox="1">
            <a:spLocks/>
          </p:cNvSpPr>
          <p:nvPr/>
        </p:nvSpPr>
        <p:spPr>
          <a:xfrm>
            <a:off x="4839257" y="1398235"/>
            <a:ext cx="3390600" cy="65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zh-CN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Why we need it</a:t>
            </a:r>
            <a:endParaRPr dirty="0"/>
          </a:p>
        </p:txBody>
      </p:sp>
      <p:sp>
        <p:nvSpPr>
          <p:cNvPr id="983" name="Google Shape;983;p46"/>
          <p:cNvSpPr txBox="1">
            <a:spLocks noGrp="1"/>
          </p:cNvSpPr>
          <p:nvPr>
            <p:ph type="title"/>
          </p:nvPr>
        </p:nvSpPr>
        <p:spPr>
          <a:xfrm>
            <a:off x="1124034" y="1690033"/>
            <a:ext cx="301826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Unsigned l</a:t>
            </a:r>
            <a:r>
              <a:rPr lang="en" dirty="0"/>
              <a:t>ong long</a:t>
            </a:r>
            <a:endParaRPr dirty="0"/>
          </a:p>
        </p:txBody>
      </p:sp>
      <p:sp>
        <p:nvSpPr>
          <p:cNvPr id="984" name="Google Shape;984;p46"/>
          <p:cNvSpPr txBox="1">
            <a:spLocks noGrp="1"/>
          </p:cNvSpPr>
          <p:nvPr>
            <p:ph type="subTitle" idx="1"/>
          </p:nvPr>
        </p:nvSpPr>
        <p:spPr>
          <a:xfrm>
            <a:off x="1024797" y="2114952"/>
            <a:ext cx="3401037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 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~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18,446,744,073,709,551,615</a:t>
            </a:r>
            <a:endParaRPr dirty="0"/>
          </a:p>
        </p:txBody>
      </p:sp>
      <p:sp>
        <p:nvSpPr>
          <p:cNvPr id="985" name="Google Shape;985;p46"/>
          <p:cNvSpPr txBox="1">
            <a:spLocks noGrp="1"/>
          </p:cNvSpPr>
          <p:nvPr>
            <p:ph type="title" idx="2"/>
          </p:nvPr>
        </p:nvSpPr>
        <p:spPr>
          <a:xfrm>
            <a:off x="1024797" y="3170403"/>
            <a:ext cx="223716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ong double</a:t>
            </a:r>
            <a:endParaRPr dirty="0"/>
          </a:p>
        </p:txBody>
      </p:sp>
      <p:sp>
        <p:nvSpPr>
          <p:cNvPr id="986" name="Google Shape;986;p46"/>
          <p:cNvSpPr txBox="1">
            <a:spLocks noGrp="1"/>
          </p:cNvSpPr>
          <p:nvPr>
            <p:ph type="subTitle" idx="3"/>
          </p:nvPr>
        </p:nvSpPr>
        <p:spPr>
          <a:xfrm>
            <a:off x="1159476" y="3492541"/>
            <a:ext cx="2237165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±1.7E ± 308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（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15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位数）</a:t>
            </a:r>
            <a:endParaRPr lang="en-US" dirty="0"/>
          </a:p>
        </p:txBody>
      </p:sp>
      <p:sp>
        <p:nvSpPr>
          <p:cNvPr id="6" name="Google Shape;983;p46">
            <a:extLst>
              <a:ext uri="{FF2B5EF4-FFF2-40B4-BE49-F238E27FC236}">
                <a16:creationId xmlns:a16="http://schemas.microsoft.com/office/drawing/2014/main" id="{41C3BAFF-0AD2-7A82-97D2-E27272A09836}"/>
              </a:ext>
            </a:extLst>
          </p:cNvPr>
          <p:cNvSpPr txBox="1">
            <a:spLocks/>
          </p:cNvSpPr>
          <p:nvPr/>
        </p:nvSpPr>
        <p:spPr>
          <a:xfrm>
            <a:off x="5100937" y="2101094"/>
            <a:ext cx="301826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akra Petch Medium"/>
              <a:buNone/>
              <a:defRPr sz="2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20</a:t>
            </a:r>
            <a:r>
              <a:rPr lang="zh-CN" altLang="en-US" dirty="0"/>
              <a:t>位</a:t>
            </a:r>
            <a:r>
              <a:rPr lang="en-US" altLang="zh-CN" dirty="0"/>
              <a:t>*20</a:t>
            </a:r>
            <a:r>
              <a:rPr lang="zh-CN" altLang="en-US" dirty="0"/>
              <a:t>位？</a:t>
            </a:r>
            <a:endParaRPr lang="en-US" dirty="0"/>
          </a:p>
        </p:txBody>
      </p:sp>
      <p:sp>
        <p:nvSpPr>
          <p:cNvPr id="7" name="Google Shape;986;p46">
            <a:extLst>
              <a:ext uri="{FF2B5EF4-FFF2-40B4-BE49-F238E27FC236}">
                <a16:creationId xmlns:a16="http://schemas.microsoft.com/office/drawing/2014/main" id="{CBDD0A11-0CC2-5B0A-21E7-4E86A3C05845}"/>
              </a:ext>
            </a:extLst>
          </p:cNvPr>
          <p:cNvSpPr txBox="1">
            <a:spLocks/>
          </p:cNvSpPr>
          <p:nvPr/>
        </p:nvSpPr>
        <p:spPr>
          <a:xfrm>
            <a:off x="5773728" y="2704156"/>
            <a:ext cx="1888802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zh-CN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广度：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1E40+</a:t>
            </a:r>
            <a:r>
              <a:rPr lang="zh-CN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altLang="zh-CN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l"/>
            <a:r>
              <a:rPr lang="zh-CN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精度：不允许损失</a:t>
            </a:r>
            <a:endParaRPr lang="en-US" dirty="0"/>
          </a:p>
        </p:txBody>
      </p:sp>
      <p:sp>
        <p:nvSpPr>
          <p:cNvPr id="8" name="Google Shape;976;p45">
            <a:extLst>
              <a:ext uri="{FF2B5EF4-FFF2-40B4-BE49-F238E27FC236}">
                <a16:creationId xmlns:a16="http://schemas.microsoft.com/office/drawing/2014/main" id="{DFEB0023-D9D7-DB35-EBB8-373D3FADBA34}"/>
              </a:ext>
            </a:extLst>
          </p:cNvPr>
          <p:cNvSpPr/>
          <p:nvPr/>
        </p:nvSpPr>
        <p:spPr>
          <a:xfrm>
            <a:off x="613041" y="1740283"/>
            <a:ext cx="411758" cy="384201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6;p45">
            <a:extLst>
              <a:ext uri="{FF2B5EF4-FFF2-40B4-BE49-F238E27FC236}">
                <a16:creationId xmlns:a16="http://schemas.microsoft.com/office/drawing/2014/main" id="{7D51D024-42F2-C45F-1F2F-F9AF08DBD0EB}"/>
              </a:ext>
            </a:extLst>
          </p:cNvPr>
          <p:cNvSpPr/>
          <p:nvPr/>
        </p:nvSpPr>
        <p:spPr>
          <a:xfrm>
            <a:off x="617113" y="3225864"/>
            <a:ext cx="411758" cy="384201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925;p43">
            <a:extLst>
              <a:ext uri="{FF2B5EF4-FFF2-40B4-BE49-F238E27FC236}">
                <a16:creationId xmlns:a16="http://schemas.microsoft.com/office/drawing/2014/main" id="{F5EEE8A9-35EA-433B-3863-5AE4DB5E7502}"/>
              </a:ext>
            </a:extLst>
          </p:cNvPr>
          <p:cNvSpPr/>
          <p:nvPr/>
        </p:nvSpPr>
        <p:spPr>
          <a:xfrm>
            <a:off x="5273750" y="1690032"/>
            <a:ext cx="2706946" cy="23857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717;p38">
            <a:extLst>
              <a:ext uri="{FF2B5EF4-FFF2-40B4-BE49-F238E27FC236}">
                <a16:creationId xmlns:a16="http://schemas.microsoft.com/office/drawing/2014/main" id="{941AFAD2-2F83-B561-8A77-5686C26867AA}"/>
              </a:ext>
            </a:extLst>
          </p:cNvPr>
          <p:cNvGrpSpPr/>
          <p:nvPr/>
        </p:nvGrpSpPr>
        <p:grpSpPr>
          <a:xfrm>
            <a:off x="7513979" y="3824395"/>
            <a:ext cx="466717" cy="502838"/>
            <a:chOff x="2875937" y="1960933"/>
            <a:chExt cx="629673" cy="815044"/>
          </a:xfrm>
        </p:grpSpPr>
        <p:sp>
          <p:nvSpPr>
            <p:cNvPr id="1023" name="Google Shape;718;p38">
              <a:extLst>
                <a:ext uri="{FF2B5EF4-FFF2-40B4-BE49-F238E27FC236}">
                  <a16:creationId xmlns:a16="http://schemas.microsoft.com/office/drawing/2014/main" id="{46E3C692-B5A0-2F57-E19C-AED11069F6B9}"/>
                </a:ext>
              </a:extLst>
            </p:cNvPr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719;p38">
              <a:extLst>
                <a:ext uri="{FF2B5EF4-FFF2-40B4-BE49-F238E27FC236}">
                  <a16:creationId xmlns:a16="http://schemas.microsoft.com/office/drawing/2014/main" id="{B6390BDF-3011-79BA-09ED-032896898012}"/>
                </a:ext>
              </a:extLst>
            </p:cNvPr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720;p38">
              <a:extLst>
                <a:ext uri="{FF2B5EF4-FFF2-40B4-BE49-F238E27FC236}">
                  <a16:creationId xmlns:a16="http://schemas.microsoft.com/office/drawing/2014/main" id="{5255C26D-AFF9-9ADD-29E9-83EB6D518A65}"/>
                </a:ext>
              </a:extLst>
            </p:cNvPr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721;p38">
              <a:extLst>
                <a:ext uri="{FF2B5EF4-FFF2-40B4-BE49-F238E27FC236}">
                  <a16:creationId xmlns:a16="http://schemas.microsoft.com/office/drawing/2014/main" id="{EA7AF89F-2A44-9CF0-49DE-E0767546D5AA}"/>
                </a:ext>
              </a:extLst>
            </p:cNvPr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722;p38">
              <a:extLst>
                <a:ext uri="{FF2B5EF4-FFF2-40B4-BE49-F238E27FC236}">
                  <a16:creationId xmlns:a16="http://schemas.microsoft.com/office/drawing/2014/main" id="{5B8C8EF3-5E01-C668-91BE-6579DD3E88B4}"/>
                </a:ext>
              </a:extLst>
            </p:cNvPr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723;p38">
              <a:extLst>
                <a:ext uri="{FF2B5EF4-FFF2-40B4-BE49-F238E27FC236}">
                  <a16:creationId xmlns:a16="http://schemas.microsoft.com/office/drawing/2014/main" id="{EF664A07-4D9F-E92D-7B4D-C2E0B746FD83}"/>
                </a:ext>
              </a:extLst>
            </p:cNvPr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724;p38">
              <a:extLst>
                <a:ext uri="{FF2B5EF4-FFF2-40B4-BE49-F238E27FC236}">
                  <a16:creationId xmlns:a16="http://schemas.microsoft.com/office/drawing/2014/main" id="{8280EBC2-81F4-B584-1E4A-2C8347537C5C}"/>
                </a:ext>
              </a:extLst>
            </p:cNvPr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725;p38">
              <a:extLst>
                <a:ext uri="{FF2B5EF4-FFF2-40B4-BE49-F238E27FC236}">
                  <a16:creationId xmlns:a16="http://schemas.microsoft.com/office/drawing/2014/main" id="{D7A24283-1263-B55F-94F8-2DF0CF67BC4E}"/>
                </a:ext>
              </a:extLst>
            </p:cNvPr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726;p38">
              <a:extLst>
                <a:ext uri="{FF2B5EF4-FFF2-40B4-BE49-F238E27FC236}">
                  <a16:creationId xmlns:a16="http://schemas.microsoft.com/office/drawing/2014/main" id="{13FF7D5B-E6E9-D4DC-F6B3-D3D8C44D222C}"/>
                </a:ext>
              </a:extLst>
            </p:cNvPr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727;p38">
              <a:extLst>
                <a:ext uri="{FF2B5EF4-FFF2-40B4-BE49-F238E27FC236}">
                  <a16:creationId xmlns:a16="http://schemas.microsoft.com/office/drawing/2014/main" id="{D5996DFB-4453-C219-F1D7-02DA1ABE5F4A}"/>
                </a:ext>
              </a:extLst>
            </p:cNvPr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728;p38">
              <a:extLst>
                <a:ext uri="{FF2B5EF4-FFF2-40B4-BE49-F238E27FC236}">
                  <a16:creationId xmlns:a16="http://schemas.microsoft.com/office/drawing/2014/main" id="{DCB257C5-987A-7BE5-5AF4-D47930AD9248}"/>
                </a:ext>
              </a:extLst>
            </p:cNvPr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729;p38">
              <a:extLst>
                <a:ext uri="{FF2B5EF4-FFF2-40B4-BE49-F238E27FC236}">
                  <a16:creationId xmlns:a16="http://schemas.microsoft.com/office/drawing/2014/main" id="{F1E2D1CB-BC8A-4B8B-A974-EB2C3FC3276B}"/>
                </a:ext>
              </a:extLst>
            </p:cNvPr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730;p38">
              <a:extLst>
                <a:ext uri="{FF2B5EF4-FFF2-40B4-BE49-F238E27FC236}">
                  <a16:creationId xmlns:a16="http://schemas.microsoft.com/office/drawing/2014/main" id="{14AFC69D-8C59-94EF-F28A-810F33D74BA7}"/>
                </a:ext>
              </a:extLst>
            </p:cNvPr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731;p38">
              <a:extLst>
                <a:ext uri="{FF2B5EF4-FFF2-40B4-BE49-F238E27FC236}">
                  <a16:creationId xmlns:a16="http://schemas.microsoft.com/office/drawing/2014/main" id="{433630F7-11B3-0058-24C2-6C3B11B85CC2}"/>
                </a:ext>
              </a:extLst>
            </p:cNvPr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732;p38">
              <a:extLst>
                <a:ext uri="{FF2B5EF4-FFF2-40B4-BE49-F238E27FC236}">
                  <a16:creationId xmlns:a16="http://schemas.microsoft.com/office/drawing/2014/main" id="{A1198CFF-E0F6-B39D-5AD8-295B7DA9003A}"/>
                </a:ext>
              </a:extLst>
            </p:cNvPr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733;p38">
              <a:extLst>
                <a:ext uri="{FF2B5EF4-FFF2-40B4-BE49-F238E27FC236}">
                  <a16:creationId xmlns:a16="http://schemas.microsoft.com/office/drawing/2014/main" id="{20B59942-EFBC-F020-BB67-6C72073332B2}"/>
                </a:ext>
              </a:extLst>
            </p:cNvPr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734;p38">
              <a:extLst>
                <a:ext uri="{FF2B5EF4-FFF2-40B4-BE49-F238E27FC236}">
                  <a16:creationId xmlns:a16="http://schemas.microsoft.com/office/drawing/2014/main" id="{09D66D8D-1E09-89BA-F806-ADCB48CBACB1}"/>
                </a:ext>
              </a:extLst>
            </p:cNvPr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735;p38">
              <a:extLst>
                <a:ext uri="{FF2B5EF4-FFF2-40B4-BE49-F238E27FC236}">
                  <a16:creationId xmlns:a16="http://schemas.microsoft.com/office/drawing/2014/main" id="{756431CD-47BF-7E2C-514E-2ABBA630490E}"/>
                </a:ext>
              </a:extLst>
            </p:cNvPr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736;p38">
              <a:extLst>
                <a:ext uri="{FF2B5EF4-FFF2-40B4-BE49-F238E27FC236}">
                  <a16:creationId xmlns:a16="http://schemas.microsoft.com/office/drawing/2014/main" id="{42F0291A-DFFD-5102-4872-558901C06FDF}"/>
                </a:ext>
              </a:extLst>
            </p:cNvPr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737;p38">
              <a:extLst>
                <a:ext uri="{FF2B5EF4-FFF2-40B4-BE49-F238E27FC236}">
                  <a16:creationId xmlns:a16="http://schemas.microsoft.com/office/drawing/2014/main" id="{7DEB8173-862D-BA67-9295-CA2F42572D4E}"/>
                </a:ext>
              </a:extLst>
            </p:cNvPr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738;p38">
              <a:extLst>
                <a:ext uri="{FF2B5EF4-FFF2-40B4-BE49-F238E27FC236}">
                  <a16:creationId xmlns:a16="http://schemas.microsoft.com/office/drawing/2014/main" id="{EE8B92D5-4D2F-085B-1452-E0A8997F0F24}"/>
                </a:ext>
              </a:extLst>
            </p:cNvPr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739;p38">
              <a:extLst>
                <a:ext uri="{FF2B5EF4-FFF2-40B4-BE49-F238E27FC236}">
                  <a16:creationId xmlns:a16="http://schemas.microsoft.com/office/drawing/2014/main" id="{07E3B285-AF28-3039-9AD4-E7E66BFD716C}"/>
                </a:ext>
              </a:extLst>
            </p:cNvPr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2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1804863" y="2501192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Think as a pupil</a:t>
            </a:r>
            <a:endParaRPr dirty="0"/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098" y="1300850"/>
            <a:ext cx="74790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像小学生一样计算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oogle Shape;858;p42">
            <a:extLst>
              <a:ext uri="{FF2B5EF4-FFF2-40B4-BE49-F238E27FC236}">
                <a16:creationId xmlns:a16="http://schemas.microsoft.com/office/drawing/2014/main" id="{50974B12-8D93-2928-159F-28FD8EC3F5D8}"/>
              </a:ext>
            </a:extLst>
          </p:cNvPr>
          <p:cNvGrpSpPr/>
          <p:nvPr/>
        </p:nvGrpSpPr>
        <p:grpSpPr>
          <a:xfrm>
            <a:off x="5935721" y="2602267"/>
            <a:ext cx="1016242" cy="639649"/>
            <a:chOff x="6724425" y="3889875"/>
            <a:chExt cx="1575325" cy="991550"/>
          </a:xfrm>
        </p:grpSpPr>
        <p:sp>
          <p:nvSpPr>
            <p:cNvPr id="5" name="Google Shape;859;p42">
              <a:extLst>
                <a:ext uri="{FF2B5EF4-FFF2-40B4-BE49-F238E27FC236}">
                  <a16:creationId xmlns:a16="http://schemas.microsoft.com/office/drawing/2014/main" id="{A4442CC7-27BC-97B6-FF44-6C138F532070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0;p42">
              <a:extLst>
                <a:ext uri="{FF2B5EF4-FFF2-40B4-BE49-F238E27FC236}">
                  <a16:creationId xmlns:a16="http://schemas.microsoft.com/office/drawing/2014/main" id="{5C5BDA98-1319-B355-25A1-0CF95C5C9DC5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1;p42">
              <a:extLst>
                <a:ext uri="{FF2B5EF4-FFF2-40B4-BE49-F238E27FC236}">
                  <a16:creationId xmlns:a16="http://schemas.microsoft.com/office/drawing/2014/main" id="{E9CCF359-352F-A8B8-91FD-B4140B92A65F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2;p42">
              <a:extLst>
                <a:ext uri="{FF2B5EF4-FFF2-40B4-BE49-F238E27FC236}">
                  <a16:creationId xmlns:a16="http://schemas.microsoft.com/office/drawing/2014/main" id="{621D8AD4-B291-FE23-792B-F63559F929D8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3;p42">
              <a:extLst>
                <a:ext uri="{FF2B5EF4-FFF2-40B4-BE49-F238E27FC236}">
                  <a16:creationId xmlns:a16="http://schemas.microsoft.com/office/drawing/2014/main" id="{14B46963-433E-FDA9-E47E-E00FAAF844DB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4;p42">
              <a:extLst>
                <a:ext uri="{FF2B5EF4-FFF2-40B4-BE49-F238E27FC236}">
                  <a16:creationId xmlns:a16="http://schemas.microsoft.com/office/drawing/2014/main" id="{157A3004-47C6-6718-917B-E0A5FBBA77B9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5;p42">
              <a:extLst>
                <a:ext uri="{FF2B5EF4-FFF2-40B4-BE49-F238E27FC236}">
                  <a16:creationId xmlns:a16="http://schemas.microsoft.com/office/drawing/2014/main" id="{25A53E67-DD28-8028-7A75-2974DB6805DD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6;p42">
              <a:extLst>
                <a:ext uri="{FF2B5EF4-FFF2-40B4-BE49-F238E27FC236}">
                  <a16:creationId xmlns:a16="http://schemas.microsoft.com/office/drawing/2014/main" id="{4E374A96-732C-16DF-AFE2-30F5F6FD1B44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7;p42">
              <a:extLst>
                <a:ext uri="{FF2B5EF4-FFF2-40B4-BE49-F238E27FC236}">
                  <a16:creationId xmlns:a16="http://schemas.microsoft.com/office/drawing/2014/main" id="{5482463D-2C14-05DE-D31B-8374E425878A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8;p42">
              <a:extLst>
                <a:ext uri="{FF2B5EF4-FFF2-40B4-BE49-F238E27FC236}">
                  <a16:creationId xmlns:a16="http://schemas.microsoft.com/office/drawing/2014/main" id="{02223B2B-ACD7-A828-CA8A-6E4435B1BADE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9;p42">
              <a:extLst>
                <a:ext uri="{FF2B5EF4-FFF2-40B4-BE49-F238E27FC236}">
                  <a16:creationId xmlns:a16="http://schemas.microsoft.com/office/drawing/2014/main" id="{96303535-353E-878B-B1A6-68DC70F32C21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0;p42">
              <a:extLst>
                <a:ext uri="{FF2B5EF4-FFF2-40B4-BE49-F238E27FC236}">
                  <a16:creationId xmlns:a16="http://schemas.microsoft.com/office/drawing/2014/main" id="{649A1374-B492-125B-95D7-DB1ADF24C870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1;p42">
              <a:extLst>
                <a:ext uri="{FF2B5EF4-FFF2-40B4-BE49-F238E27FC236}">
                  <a16:creationId xmlns:a16="http://schemas.microsoft.com/office/drawing/2014/main" id="{7E003437-7BC2-1D3C-3939-820EE2E0B559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2;p42">
              <a:extLst>
                <a:ext uri="{FF2B5EF4-FFF2-40B4-BE49-F238E27FC236}">
                  <a16:creationId xmlns:a16="http://schemas.microsoft.com/office/drawing/2014/main" id="{8C4FFED8-8556-03AE-75C7-FD939B08987D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3;p42">
              <a:extLst>
                <a:ext uri="{FF2B5EF4-FFF2-40B4-BE49-F238E27FC236}">
                  <a16:creationId xmlns:a16="http://schemas.microsoft.com/office/drawing/2014/main" id="{977ECE2C-2F54-4C6D-A77E-B4CAA31610CA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;p42">
              <a:extLst>
                <a:ext uri="{FF2B5EF4-FFF2-40B4-BE49-F238E27FC236}">
                  <a16:creationId xmlns:a16="http://schemas.microsoft.com/office/drawing/2014/main" id="{C8866270-0833-D59F-466A-A49EDA096499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5;p42">
              <a:extLst>
                <a:ext uri="{FF2B5EF4-FFF2-40B4-BE49-F238E27FC236}">
                  <a16:creationId xmlns:a16="http://schemas.microsoft.com/office/drawing/2014/main" id="{E34FC995-ED18-4DDF-ADE9-A35EF21375E6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;p42">
              <a:extLst>
                <a:ext uri="{FF2B5EF4-FFF2-40B4-BE49-F238E27FC236}">
                  <a16:creationId xmlns:a16="http://schemas.microsoft.com/office/drawing/2014/main" id="{CE7356AF-BAFB-C022-638D-3C086262311F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7;p42">
              <a:extLst>
                <a:ext uri="{FF2B5EF4-FFF2-40B4-BE49-F238E27FC236}">
                  <a16:creationId xmlns:a16="http://schemas.microsoft.com/office/drawing/2014/main" id="{3C9728FB-FF3A-44DD-ECD3-80D8C98F0285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8;p42">
              <a:extLst>
                <a:ext uri="{FF2B5EF4-FFF2-40B4-BE49-F238E27FC236}">
                  <a16:creationId xmlns:a16="http://schemas.microsoft.com/office/drawing/2014/main" id="{D347E116-0204-EAF3-FB18-25B0D2274D42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9;p42">
              <a:extLst>
                <a:ext uri="{FF2B5EF4-FFF2-40B4-BE49-F238E27FC236}">
                  <a16:creationId xmlns:a16="http://schemas.microsoft.com/office/drawing/2014/main" id="{D01EDACB-F60A-B46A-31D5-F69C56CDD9EF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0;p42">
              <a:extLst>
                <a:ext uri="{FF2B5EF4-FFF2-40B4-BE49-F238E27FC236}">
                  <a16:creationId xmlns:a16="http://schemas.microsoft.com/office/drawing/2014/main" id="{7E0691C7-21F9-DE26-1F2D-8C05880F4D44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1;p42">
              <a:extLst>
                <a:ext uri="{FF2B5EF4-FFF2-40B4-BE49-F238E27FC236}">
                  <a16:creationId xmlns:a16="http://schemas.microsoft.com/office/drawing/2014/main" id="{6BC38799-4C69-0070-9996-6D159936CE7A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2;p42">
              <a:extLst>
                <a:ext uri="{FF2B5EF4-FFF2-40B4-BE49-F238E27FC236}">
                  <a16:creationId xmlns:a16="http://schemas.microsoft.com/office/drawing/2014/main" id="{D2F51A24-FEA2-4AD7-F0F7-721DC11753F3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3;p42">
              <a:extLst>
                <a:ext uri="{FF2B5EF4-FFF2-40B4-BE49-F238E27FC236}">
                  <a16:creationId xmlns:a16="http://schemas.microsoft.com/office/drawing/2014/main" id="{70D9780E-9110-79B8-202A-1945A06C8E78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4;p42">
              <a:extLst>
                <a:ext uri="{FF2B5EF4-FFF2-40B4-BE49-F238E27FC236}">
                  <a16:creationId xmlns:a16="http://schemas.microsoft.com/office/drawing/2014/main" id="{EC3A4177-56EC-23FF-53BB-AC2871AA153D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5;p42">
              <a:extLst>
                <a:ext uri="{FF2B5EF4-FFF2-40B4-BE49-F238E27FC236}">
                  <a16:creationId xmlns:a16="http://schemas.microsoft.com/office/drawing/2014/main" id="{A37B864E-6A90-B73A-3E72-6A1167FA97B1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6;p42">
              <a:extLst>
                <a:ext uri="{FF2B5EF4-FFF2-40B4-BE49-F238E27FC236}">
                  <a16:creationId xmlns:a16="http://schemas.microsoft.com/office/drawing/2014/main" id="{019106B0-8D9A-4FE6-4896-C55829DB2336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7;p42">
              <a:extLst>
                <a:ext uri="{FF2B5EF4-FFF2-40B4-BE49-F238E27FC236}">
                  <a16:creationId xmlns:a16="http://schemas.microsoft.com/office/drawing/2014/main" id="{43F5F8E1-BFB5-BD1C-3540-E807673ECED4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8;p42">
              <a:extLst>
                <a:ext uri="{FF2B5EF4-FFF2-40B4-BE49-F238E27FC236}">
                  <a16:creationId xmlns:a16="http://schemas.microsoft.com/office/drawing/2014/main" id="{C3424147-EFCB-658D-D548-34838C6ABE71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9;p42">
              <a:extLst>
                <a:ext uri="{FF2B5EF4-FFF2-40B4-BE49-F238E27FC236}">
                  <a16:creationId xmlns:a16="http://schemas.microsoft.com/office/drawing/2014/main" id="{673C46FF-7733-B828-67ED-F6AD94988E29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0;p42">
              <a:extLst>
                <a:ext uri="{FF2B5EF4-FFF2-40B4-BE49-F238E27FC236}">
                  <a16:creationId xmlns:a16="http://schemas.microsoft.com/office/drawing/2014/main" id="{F7573AAC-0F3C-9C74-348F-687913B893A9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1;p42">
              <a:extLst>
                <a:ext uri="{FF2B5EF4-FFF2-40B4-BE49-F238E27FC236}">
                  <a16:creationId xmlns:a16="http://schemas.microsoft.com/office/drawing/2014/main" id="{7CF67376-5AE7-25EC-8E70-AFE41A73F362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2;p42">
              <a:extLst>
                <a:ext uri="{FF2B5EF4-FFF2-40B4-BE49-F238E27FC236}">
                  <a16:creationId xmlns:a16="http://schemas.microsoft.com/office/drawing/2014/main" id="{6A6E9CC3-EC05-9793-39FA-4FB69A7E5456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3;p42">
              <a:extLst>
                <a:ext uri="{FF2B5EF4-FFF2-40B4-BE49-F238E27FC236}">
                  <a16:creationId xmlns:a16="http://schemas.microsoft.com/office/drawing/2014/main" id="{17DE4A73-54C4-924E-A28B-7989C6B06E78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4;p42">
              <a:extLst>
                <a:ext uri="{FF2B5EF4-FFF2-40B4-BE49-F238E27FC236}">
                  <a16:creationId xmlns:a16="http://schemas.microsoft.com/office/drawing/2014/main" id="{98763844-F9DC-A37E-5523-43227B4A6561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5;p42">
              <a:extLst>
                <a:ext uri="{FF2B5EF4-FFF2-40B4-BE49-F238E27FC236}">
                  <a16:creationId xmlns:a16="http://schemas.microsoft.com/office/drawing/2014/main" id="{07AF8A59-2764-48B9-401E-5673FDD0D872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6;p42">
              <a:extLst>
                <a:ext uri="{FF2B5EF4-FFF2-40B4-BE49-F238E27FC236}">
                  <a16:creationId xmlns:a16="http://schemas.microsoft.com/office/drawing/2014/main" id="{3892C2B2-C1AB-4243-E22C-0E55D82D3BA9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7;p42">
              <a:extLst>
                <a:ext uri="{FF2B5EF4-FFF2-40B4-BE49-F238E27FC236}">
                  <a16:creationId xmlns:a16="http://schemas.microsoft.com/office/drawing/2014/main" id="{ECD93E25-8C1C-4758-21F4-B0E596334986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8;p42">
              <a:extLst>
                <a:ext uri="{FF2B5EF4-FFF2-40B4-BE49-F238E27FC236}">
                  <a16:creationId xmlns:a16="http://schemas.microsoft.com/office/drawing/2014/main" id="{EDEE1324-D146-86AC-C219-572D14CE448E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9;p42">
              <a:extLst>
                <a:ext uri="{FF2B5EF4-FFF2-40B4-BE49-F238E27FC236}">
                  <a16:creationId xmlns:a16="http://schemas.microsoft.com/office/drawing/2014/main" id="{FF743A0D-C2B4-2704-AD74-E6D8C7B2D6D2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;p42">
              <a:extLst>
                <a:ext uri="{FF2B5EF4-FFF2-40B4-BE49-F238E27FC236}">
                  <a16:creationId xmlns:a16="http://schemas.microsoft.com/office/drawing/2014/main" id="{DC3B2044-D851-5698-2E46-BA375DF96D4D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1;p42">
              <a:extLst>
                <a:ext uri="{FF2B5EF4-FFF2-40B4-BE49-F238E27FC236}">
                  <a16:creationId xmlns:a16="http://schemas.microsoft.com/office/drawing/2014/main" id="{3C04F8A8-8243-D9B2-FC3C-AA364D897F21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2;p42">
              <a:extLst>
                <a:ext uri="{FF2B5EF4-FFF2-40B4-BE49-F238E27FC236}">
                  <a16:creationId xmlns:a16="http://schemas.microsoft.com/office/drawing/2014/main" id="{C4516E83-B6DA-0D90-F77B-B2ECEBD76318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3;p42">
              <a:extLst>
                <a:ext uri="{FF2B5EF4-FFF2-40B4-BE49-F238E27FC236}">
                  <a16:creationId xmlns:a16="http://schemas.microsoft.com/office/drawing/2014/main" id="{61D1DE72-7767-E5AF-4E30-1CBE80A7B871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4;p42">
              <a:extLst>
                <a:ext uri="{FF2B5EF4-FFF2-40B4-BE49-F238E27FC236}">
                  <a16:creationId xmlns:a16="http://schemas.microsoft.com/office/drawing/2014/main" id="{BD1064F9-B7F8-82FF-4A72-351B31372C06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5;p42">
              <a:extLst>
                <a:ext uri="{FF2B5EF4-FFF2-40B4-BE49-F238E27FC236}">
                  <a16:creationId xmlns:a16="http://schemas.microsoft.com/office/drawing/2014/main" id="{6AFB7BD4-538A-EBC4-7D41-0510D1561DCB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6;p42">
              <a:extLst>
                <a:ext uri="{FF2B5EF4-FFF2-40B4-BE49-F238E27FC236}">
                  <a16:creationId xmlns:a16="http://schemas.microsoft.com/office/drawing/2014/main" id="{102EFA71-F753-F6FE-C985-5AF56A34B0C1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7;p42">
              <a:extLst>
                <a:ext uri="{FF2B5EF4-FFF2-40B4-BE49-F238E27FC236}">
                  <a16:creationId xmlns:a16="http://schemas.microsoft.com/office/drawing/2014/main" id="{BB0B2707-540F-5741-C170-7EED07866B24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8;p42">
              <a:extLst>
                <a:ext uri="{FF2B5EF4-FFF2-40B4-BE49-F238E27FC236}">
                  <a16:creationId xmlns:a16="http://schemas.microsoft.com/office/drawing/2014/main" id="{EE9909F6-A59D-22D4-0C56-C98CF8FF45AD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9;p42">
              <a:extLst>
                <a:ext uri="{FF2B5EF4-FFF2-40B4-BE49-F238E27FC236}">
                  <a16:creationId xmlns:a16="http://schemas.microsoft.com/office/drawing/2014/main" id="{F87D64CE-0B7A-544C-5201-997CD41185C2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0;p42">
              <a:extLst>
                <a:ext uri="{FF2B5EF4-FFF2-40B4-BE49-F238E27FC236}">
                  <a16:creationId xmlns:a16="http://schemas.microsoft.com/office/drawing/2014/main" id="{C0931447-5AAF-FF56-AE17-93CC1E60CB9A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1;p42">
              <a:extLst>
                <a:ext uri="{FF2B5EF4-FFF2-40B4-BE49-F238E27FC236}">
                  <a16:creationId xmlns:a16="http://schemas.microsoft.com/office/drawing/2014/main" id="{BD797ED9-41D3-54E5-11F8-3C5E981AFF7A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2;p42">
              <a:extLst>
                <a:ext uri="{FF2B5EF4-FFF2-40B4-BE49-F238E27FC236}">
                  <a16:creationId xmlns:a16="http://schemas.microsoft.com/office/drawing/2014/main" id="{633F2B92-EF88-F559-2881-7985706FFB66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3;p42">
              <a:extLst>
                <a:ext uri="{FF2B5EF4-FFF2-40B4-BE49-F238E27FC236}">
                  <a16:creationId xmlns:a16="http://schemas.microsoft.com/office/drawing/2014/main" id="{1C0E5208-3649-EE8C-02F6-E8A103B89A27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4;p42">
              <a:extLst>
                <a:ext uri="{FF2B5EF4-FFF2-40B4-BE49-F238E27FC236}">
                  <a16:creationId xmlns:a16="http://schemas.microsoft.com/office/drawing/2014/main" id="{A5E471E2-A082-6C5F-2EE1-CA274DABE707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5;p42">
              <a:extLst>
                <a:ext uri="{FF2B5EF4-FFF2-40B4-BE49-F238E27FC236}">
                  <a16:creationId xmlns:a16="http://schemas.microsoft.com/office/drawing/2014/main" id="{7162797D-B13D-BE03-FA76-450DB49B4302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6;p42">
              <a:extLst>
                <a:ext uri="{FF2B5EF4-FFF2-40B4-BE49-F238E27FC236}">
                  <a16:creationId xmlns:a16="http://schemas.microsoft.com/office/drawing/2014/main" id="{B38470E9-B522-63E9-BDA0-AF8EEAC8D6FF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7;p42">
              <a:extLst>
                <a:ext uri="{FF2B5EF4-FFF2-40B4-BE49-F238E27FC236}">
                  <a16:creationId xmlns:a16="http://schemas.microsoft.com/office/drawing/2014/main" id="{67272AC9-6F68-4BC5-AFAB-5FB145A84DAC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18;p42">
              <a:extLst>
                <a:ext uri="{FF2B5EF4-FFF2-40B4-BE49-F238E27FC236}">
                  <a16:creationId xmlns:a16="http://schemas.microsoft.com/office/drawing/2014/main" id="{33DB30EA-2A8E-412A-3EC9-0393F90D46CD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19;p42">
              <a:extLst>
                <a:ext uri="{FF2B5EF4-FFF2-40B4-BE49-F238E27FC236}">
                  <a16:creationId xmlns:a16="http://schemas.microsoft.com/office/drawing/2014/main" id="{64A0267D-F576-6178-B8E5-B54C90117C69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20;p42">
              <a:extLst>
                <a:ext uri="{FF2B5EF4-FFF2-40B4-BE49-F238E27FC236}">
                  <a16:creationId xmlns:a16="http://schemas.microsoft.com/office/drawing/2014/main" id="{817842B3-3084-9390-D40B-2360FD22EC30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832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561684" y="1378868"/>
            <a:ext cx="3915434" cy="30336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小学生如何计算乘法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5033400" y="2103116"/>
            <a:ext cx="3390600" cy="1996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整个乘法拆分成两个过程：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错位乘、对位加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如一个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en-US" altLang="zh-CN" dirty="0"/>
              <a:t>*4</a:t>
            </a:r>
            <a:r>
              <a:rPr lang="zh-CN" altLang="en-US" dirty="0"/>
              <a:t>位的乘法错位乘时就需要进行</a:t>
            </a:r>
            <a:r>
              <a:rPr lang="en-US" altLang="zh-CN" dirty="0"/>
              <a:t>5*4=20</a:t>
            </a:r>
            <a:r>
              <a:rPr lang="zh-CN" altLang="en-US" dirty="0"/>
              <a:t>次的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*1</a:t>
            </a:r>
            <a:r>
              <a:rPr lang="zh-CN" altLang="en-US" dirty="0"/>
              <a:t>位的乘法运算和</a:t>
            </a:r>
            <a:r>
              <a:rPr lang="en-US" altLang="zh-CN" dirty="0"/>
              <a:t>4+3</a:t>
            </a:r>
            <a:r>
              <a:rPr lang="zh-CN" altLang="en-US" dirty="0"/>
              <a:t>次加法运算。</a:t>
            </a:r>
            <a:endParaRPr dirty="0"/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4963701" y="1658216"/>
            <a:ext cx="3915433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分解为简单乘法与简单加法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977467" y="416144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AD62AE-BD50-F1F0-A11D-A72E9957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4" y="1452455"/>
            <a:ext cx="3771756" cy="26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9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F07AEA-4FDA-39C2-B4FA-9E91EE664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6" t="11153" r="36942" b="54109"/>
          <a:stretch/>
        </p:blipFill>
        <p:spPr>
          <a:xfrm>
            <a:off x="900223" y="1752977"/>
            <a:ext cx="3388287" cy="3066887"/>
          </a:xfrm>
          <a:prstGeom prst="rect">
            <a:avLst/>
          </a:prstGeom>
        </p:spPr>
      </p:pic>
      <p:sp>
        <p:nvSpPr>
          <p:cNvPr id="925" name="Google Shape;925;p43"/>
          <p:cNvSpPr/>
          <p:nvPr/>
        </p:nvSpPr>
        <p:spPr>
          <a:xfrm>
            <a:off x="561684" y="1378868"/>
            <a:ext cx="3915434" cy="30336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小学生如何分而治之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5944368" y="1378868"/>
            <a:ext cx="1558786" cy="399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大数</a:t>
            </a:r>
            <a:r>
              <a:rPr lang="en-US" altLang="zh-CN" dirty="0"/>
              <a:t>×</a:t>
            </a:r>
            <a:r>
              <a:rPr lang="zh-CN" altLang="en-US" dirty="0"/>
              <a:t>大数</a:t>
            </a:r>
            <a:endParaRPr lang="en-US" altLang="zh-CN"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977467" y="416144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3D5B1AE-4258-AADD-F410-6983386E3F42}"/>
              </a:ext>
            </a:extLst>
          </p:cNvPr>
          <p:cNvSpPr txBox="1"/>
          <p:nvPr/>
        </p:nvSpPr>
        <p:spPr>
          <a:xfrm>
            <a:off x="559162" y="1504327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 34293 </a:t>
            </a:r>
            <a:r>
              <a:rPr lang="zh-CN" altLang="en-US" dirty="0"/>
              <a:t>* </a:t>
            </a:r>
            <a:r>
              <a:rPr lang="en-US" altLang="zh-CN" dirty="0"/>
              <a:t>74</a:t>
            </a:r>
            <a:endParaRPr lang="zh-CN" altLang="en-US" dirty="0"/>
          </a:p>
        </p:txBody>
      </p:sp>
      <p:sp>
        <p:nvSpPr>
          <p:cNvPr id="7" name="Google Shape;927;p43">
            <a:extLst>
              <a:ext uri="{FF2B5EF4-FFF2-40B4-BE49-F238E27FC236}">
                <a16:creationId xmlns:a16="http://schemas.microsoft.com/office/drawing/2014/main" id="{CCA81DCA-BE8D-17D6-AF12-FE435505F0E8}"/>
              </a:ext>
            </a:extLst>
          </p:cNvPr>
          <p:cNvSpPr txBox="1">
            <a:spLocks/>
          </p:cNvSpPr>
          <p:nvPr/>
        </p:nvSpPr>
        <p:spPr>
          <a:xfrm>
            <a:off x="5164975" y="2237387"/>
            <a:ext cx="1558786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大数</a:t>
            </a:r>
            <a:r>
              <a:rPr lang="en-US" altLang="zh-CN" dirty="0"/>
              <a:t>×</a:t>
            </a:r>
            <a:r>
              <a:rPr lang="zh-CN" altLang="en-US" dirty="0"/>
              <a:t>小数</a:t>
            </a:r>
            <a:endParaRPr lang="en-US" altLang="zh-CN" dirty="0"/>
          </a:p>
        </p:txBody>
      </p:sp>
      <p:sp>
        <p:nvSpPr>
          <p:cNvPr id="8" name="Google Shape;927;p43">
            <a:extLst>
              <a:ext uri="{FF2B5EF4-FFF2-40B4-BE49-F238E27FC236}">
                <a16:creationId xmlns:a16="http://schemas.microsoft.com/office/drawing/2014/main" id="{42AD5C4E-1B6D-B0E1-F5AA-216FAC6F1DEE}"/>
              </a:ext>
            </a:extLst>
          </p:cNvPr>
          <p:cNvSpPr txBox="1">
            <a:spLocks/>
          </p:cNvSpPr>
          <p:nvPr/>
        </p:nvSpPr>
        <p:spPr>
          <a:xfrm>
            <a:off x="6892507" y="2237387"/>
            <a:ext cx="1558786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大数</a:t>
            </a:r>
            <a:r>
              <a:rPr lang="en-US" altLang="zh-CN" dirty="0"/>
              <a:t>+</a:t>
            </a:r>
            <a:r>
              <a:rPr lang="zh-CN" altLang="en-US" dirty="0"/>
              <a:t>大数</a:t>
            </a:r>
            <a:endParaRPr lang="en-US" altLang="zh-CN" dirty="0"/>
          </a:p>
        </p:txBody>
      </p:sp>
      <p:sp>
        <p:nvSpPr>
          <p:cNvPr id="9" name="Google Shape;927;p43">
            <a:extLst>
              <a:ext uri="{FF2B5EF4-FFF2-40B4-BE49-F238E27FC236}">
                <a16:creationId xmlns:a16="http://schemas.microsoft.com/office/drawing/2014/main" id="{A7B2FE20-6AFD-F3D4-1E2A-187952489B53}"/>
              </a:ext>
            </a:extLst>
          </p:cNvPr>
          <p:cNvSpPr txBox="1">
            <a:spLocks/>
          </p:cNvSpPr>
          <p:nvPr/>
        </p:nvSpPr>
        <p:spPr>
          <a:xfrm>
            <a:off x="4666884" y="3365554"/>
            <a:ext cx="1227209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小数</a:t>
            </a:r>
            <a:r>
              <a:rPr lang="en-US" altLang="zh-CN" dirty="0"/>
              <a:t>×</a:t>
            </a:r>
            <a:r>
              <a:rPr lang="zh-CN" altLang="en-US" dirty="0"/>
              <a:t>小数</a:t>
            </a:r>
            <a:endParaRPr lang="en-US" altLang="zh-CN" dirty="0"/>
          </a:p>
        </p:txBody>
      </p:sp>
      <p:sp>
        <p:nvSpPr>
          <p:cNvPr id="10" name="Google Shape;927;p43">
            <a:extLst>
              <a:ext uri="{FF2B5EF4-FFF2-40B4-BE49-F238E27FC236}">
                <a16:creationId xmlns:a16="http://schemas.microsoft.com/office/drawing/2014/main" id="{07D15D39-E70C-53B9-B7F1-D894795CAC16}"/>
              </a:ext>
            </a:extLst>
          </p:cNvPr>
          <p:cNvSpPr txBox="1">
            <a:spLocks/>
          </p:cNvSpPr>
          <p:nvPr/>
        </p:nvSpPr>
        <p:spPr>
          <a:xfrm>
            <a:off x="6383110" y="3365551"/>
            <a:ext cx="1130474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进位加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endParaRPr lang="en-US" altLang="zh-CN" dirty="0"/>
          </a:p>
        </p:txBody>
      </p:sp>
      <p:sp>
        <p:nvSpPr>
          <p:cNvPr id="11" name="Google Shape;927;p43">
            <a:extLst>
              <a:ext uri="{FF2B5EF4-FFF2-40B4-BE49-F238E27FC236}">
                <a16:creationId xmlns:a16="http://schemas.microsoft.com/office/drawing/2014/main" id="{A5CC1ABD-06B1-D349-2411-DE33304FEF0B}"/>
              </a:ext>
            </a:extLst>
          </p:cNvPr>
          <p:cNvSpPr txBox="1">
            <a:spLocks/>
          </p:cNvSpPr>
          <p:nvPr/>
        </p:nvSpPr>
        <p:spPr>
          <a:xfrm>
            <a:off x="7711730" y="3365552"/>
            <a:ext cx="1162493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小数</a:t>
            </a:r>
            <a:r>
              <a:rPr lang="en-US" altLang="zh-CN" dirty="0"/>
              <a:t>+</a:t>
            </a:r>
            <a:r>
              <a:rPr lang="zh-CN" altLang="en-US" dirty="0"/>
              <a:t>小数</a:t>
            </a:r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FD083A-11EF-3560-E98B-CE6F6B05BC6B}"/>
              </a:ext>
            </a:extLst>
          </p:cNvPr>
          <p:cNvCxnSpPr>
            <a:stCxn id="927" idx="2"/>
            <a:endCxn id="7" idx="0"/>
          </p:cNvCxnSpPr>
          <p:nvPr/>
        </p:nvCxnSpPr>
        <p:spPr>
          <a:xfrm flipH="1">
            <a:off x="5944368" y="1777947"/>
            <a:ext cx="779393" cy="4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24F4D6-7891-AB24-6BA1-559B1BF590BC}"/>
              </a:ext>
            </a:extLst>
          </p:cNvPr>
          <p:cNvCxnSpPr>
            <a:stCxn id="927" idx="2"/>
            <a:endCxn id="8" idx="0"/>
          </p:cNvCxnSpPr>
          <p:nvPr/>
        </p:nvCxnSpPr>
        <p:spPr>
          <a:xfrm>
            <a:off x="6723761" y="1777947"/>
            <a:ext cx="948139" cy="4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60DE83-6096-E6CD-40EF-ED2C0D0E060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280489" y="2636466"/>
            <a:ext cx="663879" cy="72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473394-40D7-3D76-4AC4-F4C1D429666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44368" y="2636466"/>
            <a:ext cx="1003979" cy="7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3F3CDB-180A-49B6-4101-E8778BC43A6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948347" y="2636466"/>
            <a:ext cx="723553" cy="7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28AF5B5-AB0D-D60F-1A6E-A8D6041F8FE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671900" y="2636466"/>
            <a:ext cx="621077" cy="72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927;p43">
            <a:extLst>
              <a:ext uri="{FF2B5EF4-FFF2-40B4-BE49-F238E27FC236}">
                <a16:creationId xmlns:a16="http://schemas.microsoft.com/office/drawing/2014/main" id="{5EE081BD-B61C-E2B6-0650-4AA8C1A04730}"/>
              </a:ext>
            </a:extLst>
          </p:cNvPr>
          <p:cNvSpPr txBox="1">
            <a:spLocks/>
          </p:cNvSpPr>
          <p:nvPr/>
        </p:nvSpPr>
        <p:spPr>
          <a:xfrm>
            <a:off x="5602091" y="4125776"/>
            <a:ext cx="916847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zh-CN" dirty="0"/>
              <a:t>C++</a:t>
            </a:r>
          </a:p>
        </p:txBody>
      </p:sp>
      <p:sp>
        <p:nvSpPr>
          <p:cNvPr id="36" name="Google Shape;927;p43">
            <a:extLst>
              <a:ext uri="{FF2B5EF4-FFF2-40B4-BE49-F238E27FC236}">
                <a16:creationId xmlns:a16="http://schemas.microsoft.com/office/drawing/2014/main" id="{92F7EE4A-B718-A893-7C28-533C22DE5A6C}"/>
              </a:ext>
            </a:extLst>
          </p:cNvPr>
          <p:cNvSpPr txBox="1">
            <a:spLocks/>
          </p:cNvSpPr>
          <p:nvPr/>
        </p:nvSpPr>
        <p:spPr>
          <a:xfrm>
            <a:off x="7098125" y="4131398"/>
            <a:ext cx="1227209" cy="39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zh-CN" altLang="en-US" dirty="0"/>
              <a:t>自己设计</a:t>
            </a:r>
            <a:endParaRPr lang="en-US" altLang="zh-CN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581D8F-237C-5F34-2643-409177C56958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H="1" flipV="1">
            <a:off x="5280489" y="3764633"/>
            <a:ext cx="780026" cy="3611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85B2CE6-3F46-3AAE-C83B-09C8D2A93F87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6060515" y="3764631"/>
            <a:ext cx="2232462" cy="3611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35005A-4DE9-4ADB-0609-6EB978EFF4F3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H="1" flipV="1">
            <a:off x="6948347" y="3764630"/>
            <a:ext cx="763383" cy="3667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0B3D840-B721-9161-4D3F-7540500B4832}"/>
              </a:ext>
            </a:extLst>
          </p:cNvPr>
          <p:cNvSpPr/>
          <p:nvPr/>
        </p:nvSpPr>
        <p:spPr>
          <a:xfrm>
            <a:off x="6499175" y="3415168"/>
            <a:ext cx="1003979" cy="2920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1335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927;p43">
            <a:extLst>
              <a:ext uri="{FF2B5EF4-FFF2-40B4-BE49-F238E27FC236}">
                <a16:creationId xmlns:a16="http://schemas.microsoft.com/office/drawing/2014/main" id="{CB4B2159-3BD3-B430-806E-ECAA21BF46F5}"/>
              </a:ext>
            </a:extLst>
          </p:cNvPr>
          <p:cNvSpPr txBox="1">
            <a:spLocks/>
          </p:cNvSpPr>
          <p:nvPr/>
        </p:nvSpPr>
        <p:spPr>
          <a:xfrm>
            <a:off x="5809110" y="1176670"/>
            <a:ext cx="2987559" cy="319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所有输出都使用</a:t>
            </a:r>
            <a:r>
              <a:rPr lang="en-US" altLang="zh-CN" dirty="0"/>
              <a:t>string</a:t>
            </a:r>
            <a:r>
              <a:rPr lang="zh-CN" altLang="en-US" dirty="0"/>
              <a:t>类型，保证每个单元拆分出来独立运行。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所有内部运算都依赖</a:t>
            </a:r>
            <a:r>
              <a:rPr lang="en-US" altLang="zh-CN" dirty="0"/>
              <a:t>vector</a:t>
            </a:r>
            <a:r>
              <a:rPr lang="zh-CN" altLang="en-US" dirty="0"/>
              <a:t>类型，简化运算逻辑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每次对环境输出前都灭零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65D284F-72AA-EE16-58C3-1D36AB7E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0" y="675166"/>
            <a:ext cx="5647320" cy="41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61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2270</Words>
  <Application>Microsoft Office PowerPoint</Application>
  <PresentationFormat>全屏显示(16:9)</PresentationFormat>
  <Paragraphs>353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CIDFont+F4</vt:lpstr>
      <vt:lpstr>-apple-system</vt:lpstr>
      <vt:lpstr>Fira Code</vt:lpstr>
      <vt:lpstr>Poppins</vt:lpstr>
      <vt:lpstr>Arial</vt:lpstr>
      <vt:lpstr>黑体</vt:lpstr>
      <vt:lpstr>Cambria Math</vt:lpstr>
      <vt:lpstr>Consolas</vt:lpstr>
      <vt:lpstr>Bebas Neue</vt:lpstr>
      <vt:lpstr>Chakra Petch Medium</vt:lpstr>
      <vt:lpstr>Calibri</vt:lpstr>
      <vt:lpstr>Segoe UI</vt:lpstr>
      <vt:lpstr>Computer Science &amp; Mathematics Major for College: Software &amp; Media Applications by Slidesgo</vt:lpstr>
      <vt:lpstr>包装程序外壳对象</vt:lpstr>
      <vt:lpstr>大数乘法</vt:lpstr>
      <vt:lpstr>问题描述</vt:lpstr>
      <vt:lpstr>问题描述</vt:lpstr>
      <vt:lpstr>大数乘法</vt:lpstr>
      <vt:lpstr>Why we need it</vt:lpstr>
      <vt:lpstr>Think as a pupil</vt:lpstr>
      <vt:lpstr>小学生如何计算乘法</vt:lpstr>
      <vt:lpstr>小学生如何分而治之</vt:lpstr>
      <vt:lpstr>PowerPoint 演示文稿</vt:lpstr>
      <vt:lpstr>数据输入/存储（输入 -&gt; string）</vt:lpstr>
      <vt:lpstr>数据转换（string -&gt; vector）</vt:lpstr>
      <vt:lpstr>灭零（vector -&gt; string）</vt:lpstr>
      <vt:lpstr>一位数乘多位数（进位乘string,int -&gt; string）</vt:lpstr>
      <vt:lpstr>大数加大数（进位加string,string -&gt; string）</vt:lpstr>
      <vt:lpstr>大数乘大数（string,string -&gt; string）</vt:lpstr>
      <vt:lpstr>最终输出（输出 -&gt; string）</vt:lpstr>
      <vt:lpstr>总览</vt:lpstr>
      <vt:lpstr>Emm…</vt:lpstr>
      <vt:lpstr>再成熟一点,再单纯一点</vt:lpstr>
      <vt:lpstr>哪些地方改进和简化</vt:lpstr>
      <vt:lpstr>输出结果动态更新，   没有中间商赚差价</vt:lpstr>
      <vt:lpstr>核心循环</vt:lpstr>
      <vt:lpstr>PowerPoint 演示文稿</vt:lpstr>
      <vt:lpstr>PowerPoint 演示文稿</vt:lpstr>
      <vt:lpstr>像计算机科学家一样思考</vt:lpstr>
      <vt:lpstr>至少做几次简单乘法运算？ 计算机是怎么做简单乘法的？ 乘法位数太多了效率还高吗?</vt:lpstr>
      <vt:lpstr>Fast Fourier Transform</vt:lpstr>
      <vt:lpstr>何不换个角度</vt:lpstr>
      <vt:lpstr>乘法</vt:lpstr>
      <vt:lpstr>Whoa!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大数乘法</dc:title>
  <dc:creator>Ding Ruogu</dc:creator>
  <cp:lastModifiedBy>Ding Ruogu</cp:lastModifiedBy>
  <cp:revision>51</cp:revision>
  <dcterms:modified xsi:type="dcterms:W3CDTF">2022-10-09T14:06:57Z</dcterms:modified>
</cp:coreProperties>
</file>