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EACD-3930-E7DF-9433-7E23004F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74651"/>
            <a:ext cx="9784080" cy="1508760"/>
          </a:xfrm>
        </p:spPr>
        <p:txBody>
          <a:bodyPr/>
          <a:lstStyle/>
          <a:p>
            <a:r>
              <a:rPr lang="en-GB" dirty="0"/>
              <a:t>Group 22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318E0-65EA-5E60-B026-A725107AC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8083" y="1871239"/>
            <a:ext cx="8693998" cy="4346999"/>
          </a:xfrm>
        </p:spPr>
      </p:pic>
    </p:spTree>
    <p:extLst>
      <p:ext uri="{BB962C8B-B14F-4D97-AF65-F5344CB8AC3E}">
        <p14:creationId xmlns:p14="http://schemas.microsoft.com/office/powerpoint/2010/main" val="373631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DF73-9D11-0213-D2E5-27106193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62F4-8967-7DD9-E1B3-66EB390B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This pharmacy system is a type of OTC(Over-The-Counter)system that allows any user to access the system through networking.</a:t>
            </a:r>
          </a:p>
          <a:p>
            <a:r>
              <a:rPr lang="en-GB" b="1" dirty="0"/>
              <a:t> </a:t>
            </a:r>
          </a:p>
          <a:p>
            <a:r>
              <a:rPr lang="en-GB" b="1" dirty="0"/>
              <a:t>The user is the one that inputs all the data into the system.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The user begins to input the system logins that is the username and the access code …</a:t>
            </a:r>
          </a:p>
          <a:p>
            <a:endParaRPr lang="en-GB" b="1" dirty="0"/>
          </a:p>
          <a:p>
            <a:r>
              <a:rPr lang="en-GB" b="1" dirty="0"/>
              <a:t>The user then proceeds to choice window where the user can order medicine of choice and print receipt </a:t>
            </a:r>
          </a:p>
          <a:p>
            <a:r>
              <a:rPr lang="en-GB" dirty="0"/>
              <a:t>The user can only access choice (1,2,3,4 and 6).Choice 5 is restricted to the pharmacy managers only.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457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E186-2C07-6EBB-D961-A0E6E72B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window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E7ED4-04C0-BDB2-C53E-D171EB3D7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1945891"/>
            <a:ext cx="7516875" cy="4784847"/>
          </a:xfrm>
        </p:spPr>
      </p:pic>
    </p:spTree>
    <p:extLst>
      <p:ext uri="{BB962C8B-B14F-4D97-AF65-F5344CB8AC3E}">
        <p14:creationId xmlns:p14="http://schemas.microsoft.com/office/powerpoint/2010/main" val="356843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80</TotalTime>
  <Words>100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Group 22 </vt:lpstr>
      <vt:lpstr>The system</vt:lpstr>
      <vt:lpstr>Console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22</dc:title>
  <dc:creator>GODFRED</dc:creator>
  <cp:lastModifiedBy>GODFRED</cp:lastModifiedBy>
  <cp:revision>2</cp:revision>
  <dcterms:created xsi:type="dcterms:W3CDTF">2022-09-01T12:19:38Z</dcterms:created>
  <dcterms:modified xsi:type="dcterms:W3CDTF">2022-09-01T14:38:48Z</dcterms:modified>
</cp:coreProperties>
</file>