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9" r:id="rId4"/>
    <p:sldId id="260" r:id="rId5"/>
    <p:sldId id="261" r:id="rId6"/>
    <p:sldId id="262" r:id="rId7"/>
    <p:sldId id="273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9" r:id="rId19"/>
    <p:sldId id="280" r:id="rId20"/>
    <p:sldId id="272" r:id="rId21"/>
    <p:sldId id="275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790DA-F683-4AE5-9992-B1CAEF6A53F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886B-694C-40AF-BABD-5D3327ED4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610F4-C65F-4F13-9586-05700F40A2FE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77A7A-E615-489A-9066-F4C13296C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E1E6-58E5-4D70-84EF-0F1EB40AFDF5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062EA18-16C1-4BE5-A808-7DE590905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96CB-50FD-4FBB-A406-9A2E3514A2E3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5D16-FF1C-4AF3-9520-973F1464423B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E5FF-2B81-4A9C-90BD-B28EC1CA65A9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59E8-4B4A-46FC-81A4-D466C2AB97AF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062EA18-16C1-4BE5-A808-7DE590905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7C59-04DA-4483-BF98-C9C8B2869CDF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30DF-B078-4B9B-8CA3-6D553A5A8284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026F-5FE5-40F9-B10C-53DCEF588D42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F416-D212-403B-A43B-656AE7745AF8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A793-FD71-497E-B553-E8D904FFE1B1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33EF-A473-4800-9A27-DF0FAE194F15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062EA18-16C1-4BE5-A808-7DE590905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D4FBBE-A33F-4B01-A624-24B81B90CCEB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062EA18-16C1-4BE5-A808-7DE590905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114800"/>
            <a:ext cx="640080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by,</a:t>
            </a:r>
          </a:p>
          <a:p>
            <a:r>
              <a:rPr lang="en-US" dirty="0" err="1" smtClean="0"/>
              <a:t>Mily</a:t>
            </a:r>
            <a:r>
              <a:rPr lang="en-US" dirty="0" smtClean="0"/>
              <a:t> Wilson</a:t>
            </a:r>
          </a:p>
          <a:p>
            <a:r>
              <a:rPr lang="en-US" dirty="0" err="1" smtClean="0"/>
              <a:t>Anjali</a:t>
            </a:r>
            <a:r>
              <a:rPr lang="en-US" dirty="0" smtClean="0"/>
              <a:t> </a:t>
            </a:r>
            <a:r>
              <a:rPr lang="en-US" dirty="0" err="1" smtClean="0"/>
              <a:t>Hareendran</a:t>
            </a:r>
            <a:endParaRPr lang="en-US" dirty="0" smtClean="0"/>
          </a:p>
          <a:p>
            <a:r>
              <a:rPr lang="en-US" dirty="0" err="1" smtClean="0"/>
              <a:t>Manju</a:t>
            </a:r>
            <a:r>
              <a:rPr lang="en-US" dirty="0" smtClean="0"/>
              <a:t> M.S</a:t>
            </a:r>
          </a:p>
          <a:p>
            <a:r>
              <a:rPr lang="en-US" dirty="0" err="1" smtClean="0"/>
              <a:t>Neethu</a:t>
            </a:r>
            <a:r>
              <a:rPr lang="en-US" dirty="0" smtClean="0"/>
              <a:t> </a:t>
            </a:r>
            <a:r>
              <a:rPr lang="en-US" dirty="0" err="1" smtClean="0"/>
              <a:t>Ninan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REMOTE CELLULAR SMS NETWORK COMMANDER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latin typeface="+mn-lt"/>
              </a:rPr>
              <a:t>Software Interface</a:t>
            </a:r>
            <a:endParaRPr lang="en-US" sz="5400" dirty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2133600"/>
          <a:ext cx="77724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99060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Platform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Database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mySQL</a:t>
                      </a:r>
                      <a:endParaRPr lang="en-US" sz="2400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Languages</a:t>
                      </a:r>
                      <a:endParaRPr lang="en-US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 </a:t>
                      </a:r>
                      <a:r>
                        <a:rPr lang="en-US" sz="2400" dirty="0" err="1" smtClean="0"/>
                        <a:t>SE,NetBeans</a:t>
                      </a:r>
                      <a:r>
                        <a:rPr lang="en-US" sz="2400" baseline="0" dirty="0" smtClean="0"/>
                        <a:t> IDE</a:t>
                      </a:r>
                      <a:endParaRPr lang="en-US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:\DFD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7620000" cy="4800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latin typeface="+mn-lt"/>
              </a:rPr>
              <a:t>Detailed Design</a:t>
            </a:r>
            <a:endParaRPr lang="en-US" sz="5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Dataflow Diagram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Level 0 DFD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:\pi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62000"/>
            <a:ext cx="6657975" cy="5876925"/>
          </a:xfrm>
          <a:prstGeom prst="rect">
            <a:avLst/>
          </a:prstGeom>
          <a:noFill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533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Level 1 - Client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Level 1 - Server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7767637" cy="579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Level 2 - Client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14400"/>
            <a:ext cx="60960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533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Level 2 - Server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14400"/>
            <a:ext cx="682942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5" descr="I:\U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063" y="438150"/>
            <a:ext cx="6619875" cy="598011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accent1"/>
                </a:solidFill>
                <a:latin typeface="+mn-lt"/>
              </a:rPr>
              <a:t>Usecase</a:t>
            </a: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 Diagrams</a:t>
            </a:r>
            <a:endParaRPr lang="en-US" sz="32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3716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Server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I:\u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38150"/>
            <a:ext cx="6602413" cy="64198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5800" y="533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Client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10668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latin typeface="+mn-lt"/>
              </a:rPr>
              <a:t>Screen Shots</a:t>
            </a:r>
            <a:endParaRPr lang="en-US" sz="5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Registration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0723" name="Picture 3" descr="I:\thi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14600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+mn-lt"/>
              </a:rPr>
              <a:t>After registration</a:t>
            </a:r>
            <a:endParaRPr lang="en-US" sz="2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1746" name="Picture 2" descr="I:\secon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019300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latin typeface="+mn-lt"/>
              </a:rPr>
              <a:t>Introduction</a:t>
            </a:r>
            <a:endParaRPr lang="en-US" sz="5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800" dirty="0" smtClean="0"/>
              <a:t>Provides remote access control and security to a computer   using mobiles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Consist of mobile phone and computer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Achieved through SMS  service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latin typeface="+mn-lt"/>
              </a:rPr>
              <a:t>Future Scope</a:t>
            </a:r>
            <a:endParaRPr lang="en-US" sz="5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4572000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mobile phone to provide interactive control of any process. </a:t>
            </a:r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r>
              <a:rPr lang="en-GB" dirty="0" smtClean="0"/>
              <a:t>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latin typeface="+mn-lt"/>
              </a:rPr>
              <a:t>Conclusion</a:t>
            </a:r>
            <a:endParaRPr lang="en-US" sz="5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Control working of a computer in  a network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Two users :</a:t>
            </a:r>
          </a:p>
          <a:p>
            <a:pPr>
              <a:buNone/>
            </a:pPr>
            <a:r>
              <a:rPr lang="en-US" dirty="0" smtClean="0"/>
              <a:t>           -Administrator</a:t>
            </a:r>
          </a:p>
          <a:p>
            <a:pPr>
              <a:buNone/>
            </a:pPr>
            <a:r>
              <a:rPr lang="en-US" dirty="0" smtClean="0"/>
              <a:t>  	       -Client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Increased security and accessibility can be gained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latin typeface="+mn-lt"/>
              </a:rPr>
              <a:t>Reference</a:t>
            </a:r>
            <a:endParaRPr lang="en-US" sz="5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[1] Ming 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Jiayou</a:t>
            </a:r>
            <a:r>
              <a:rPr lang="en-US" dirty="0" smtClean="0"/>
              <a:t> Du. “Design of SMS-based remote control system using TC35 and MCU”. International Conference on Internet Computing and Information Services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9698" name="Picture 2" descr="C:\Users\User\Pictures\New folder\th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0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063" y="428625"/>
            <a:ext cx="8072437" cy="5929313"/>
          </a:xfrm>
          <a:prstGeom prst="rect">
            <a:avLst/>
          </a:prstGeom>
        </p:spPr>
      </p:pic>
      <p:pic>
        <p:nvPicPr>
          <p:cNvPr id="5" name="Picture 4" descr="C:\Users\yadu\Desktop\ist2_4868850-cellphone-ic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533400"/>
            <a:ext cx="674688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857750" y="1071563"/>
            <a:ext cx="1714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GSM NETWORK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3429000" y="2071688"/>
            <a:ext cx="1500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SERVER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7800" y="3276600"/>
            <a:ext cx="9906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latin typeface="+mn-lt"/>
              </a:rPr>
              <a:t>Existing system</a:t>
            </a:r>
            <a:endParaRPr lang="en-US" sz="5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No device to control a PC in a network</a:t>
            </a:r>
          </a:p>
          <a:p>
            <a:pPr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Various factors responsible for proposed system :</a:t>
            </a:r>
          </a:p>
          <a:p>
            <a:pPr lvl="2">
              <a:buNone/>
            </a:pPr>
            <a:r>
              <a:rPr lang="en-US" sz="2800" dirty="0" smtClean="0"/>
              <a:t>       	</a:t>
            </a:r>
          </a:p>
          <a:p>
            <a:pPr lvl="2">
              <a:buNone/>
            </a:pPr>
            <a:r>
              <a:rPr lang="en-US" sz="2800" dirty="0" smtClean="0"/>
              <a:t>                    - security</a:t>
            </a:r>
          </a:p>
          <a:p>
            <a:pPr lvl="2">
              <a:buNone/>
            </a:pPr>
            <a:r>
              <a:rPr lang="en-US" sz="2800" dirty="0" smtClean="0"/>
              <a:t>                    - resource </a:t>
            </a:r>
            <a:r>
              <a:rPr lang="en-US" sz="2800" dirty="0" err="1" smtClean="0"/>
              <a:t>utilisation</a:t>
            </a:r>
            <a:r>
              <a:rPr lang="en-US" sz="2800" dirty="0" smtClean="0"/>
              <a:t> maximum</a:t>
            </a:r>
          </a:p>
          <a:p>
            <a:pPr>
              <a:buNone/>
            </a:pPr>
            <a:r>
              <a:rPr lang="en-US" sz="2800" dirty="0" smtClean="0"/>
              <a:t>			     - availability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latin typeface="+mn-lt"/>
              </a:rPr>
              <a:t>Proposed system</a:t>
            </a:r>
            <a:endParaRPr lang="en-US" sz="5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For monitoring networks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Server computer and client computers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Remote PC controlled using mobile phone through SMS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For </a:t>
            </a:r>
            <a:r>
              <a:rPr lang="en-US" sz="2800" dirty="0" err="1" smtClean="0"/>
              <a:t>poviding</a:t>
            </a:r>
            <a:r>
              <a:rPr lang="en-US" sz="2800" dirty="0" smtClean="0"/>
              <a:t> security to remote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latin typeface="+mn-lt"/>
              </a:rPr>
              <a:t>Scope</a:t>
            </a:r>
            <a:endParaRPr lang="en-US" sz="5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Ability to monitor the computer and notifies the user through </a:t>
            </a:r>
            <a:r>
              <a:rPr lang="en-US" sz="2800" dirty="0" err="1" smtClean="0"/>
              <a:t>sms</a:t>
            </a:r>
            <a:r>
              <a:rPr lang="en-US" sz="2800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Ability to shutdown and restart a computer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Send notifications to any PC in the LAN</a:t>
            </a:r>
          </a:p>
          <a:p>
            <a:pPr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Ability to provide security.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latin typeface="+mn-lt"/>
              </a:rPr>
              <a:t>Modules</a:t>
            </a:r>
            <a:endParaRPr lang="en-US" sz="5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Server module consist of :</a:t>
            </a:r>
          </a:p>
          <a:p>
            <a:pPr marL="788670" lvl="1" indent="-514350">
              <a:buFont typeface="+mj-lt"/>
              <a:buAutoNum type="arabicParenR"/>
            </a:pPr>
            <a:endParaRPr lang="en-US" dirty="0" smtClean="0"/>
          </a:p>
          <a:p>
            <a:pPr marL="788670" lvl="1" indent="-514350">
              <a:buFont typeface="+mj-lt"/>
              <a:buAutoNum type="arabicParenR"/>
            </a:pPr>
            <a:r>
              <a:rPr lang="en-US" dirty="0" smtClean="0"/>
              <a:t>Connection management module</a:t>
            </a:r>
          </a:p>
          <a:p>
            <a:pPr marL="788670" lvl="1" indent="-514350">
              <a:buFont typeface="+mj-lt"/>
              <a:buAutoNum type="arabicParenR"/>
            </a:pPr>
            <a:endParaRPr lang="en-US" dirty="0" smtClean="0"/>
          </a:p>
          <a:p>
            <a:pPr marL="788670" lvl="1" indent="-514350">
              <a:buFont typeface="+mj-lt"/>
              <a:buAutoNum type="arabicParenR"/>
            </a:pPr>
            <a:r>
              <a:rPr lang="en-US" dirty="0" smtClean="0"/>
              <a:t>Client session management module</a:t>
            </a:r>
          </a:p>
          <a:p>
            <a:pPr marL="788670" lvl="1" indent="-514350">
              <a:buFont typeface="+mj-lt"/>
              <a:buAutoNum type="arabicParenR"/>
            </a:pPr>
            <a:endParaRPr lang="en-US" dirty="0" smtClean="0"/>
          </a:p>
          <a:p>
            <a:pPr marL="788670" lvl="1" indent="-514350">
              <a:buFont typeface="+mj-lt"/>
              <a:buAutoNum type="arabicParenR"/>
            </a:pPr>
            <a:r>
              <a:rPr lang="en-US" smtClean="0"/>
              <a:t>Database </a:t>
            </a:r>
            <a:r>
              <a:rPr lang="en-US" dirty="0" smtClean="0"/>
              <a:t>connectivity</a:t>
            </a:r>
          </a:p>
          <a:p>
            <a:pPr marL="788670" lvl="1" indent="-514350">
              <a:buFont typeface="+mj-lt"/>
              <a:buAutoNum type="arabicParenR"/>
            </a:pPr>
            <a:endParaRPr lang="en-US" dirty="0" smtClean="0"/>
          </a:p>
          <a:p>
            <a:pPr marL="788670" lvl="1" indent="-514350">
              <a:buFont typeface="+mj-lt"/>
              <a:buAutoNum type="arabicParenR"/>
            </a:pPr>
            <a:r>
              <a:rPr lang="en-US" dirty="0" smtClean="0"/>
              <a:t>User </a:t>
            </a:r>
            <a:r>
              <a:rPr lang="en-US" dirty="0" err="1" smtClean="0"/>
              <a:t>managemnet</a:t>
            </a:r>
            <a:endParaRPr lang="en-US" dirty="0" smtClean="0"/>
          </a:p>
          <a:p>
            <a:pPr marL="788670" lvl="1" indent="-514350">
              <a:buFont typeface="+mj-lt"/>
              <a:buAutoNum type="arabicParenR"/>
            </a:pPr>
            <a:endParaRPr lang="en-US" dirty="0" smtClean="0"/>
          </a:p>
          <a:p>
            <a:pPr marL="788670" lvl="1" indent="-514350">
              <a:buFont typeface="+mj-lt"/>
              <a:buAutoNum type="arabicParenR"/>
            </a:pPr>
            <a:r>
              <a:rPr lang="en-US" dirty="0" smtClean="0"/>
              <a:t>SMS module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304800"/>
            <a:ext cx="7772400" cy="5715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Client modules are :</a:t>
            </a:r>
          </a:p>
          <a:p>
            <a:pPr marL="514350" indent="-514350">
              <a:buFont typeface="+mj-lt"/>
              <a:buAutoNum type="arabicParenR"/>
            </a:pPr>
            <a:endParaRPr lang="en-US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Server request process unit</a:t>
            </a:r>
          </a:p>
          <a:p>
            <a:pPr marL="514350" indent="-514350">
              <a:buFont typeface="+mj-lt"/>
              <a:buAutoNum type="arabicParenR"/>
            </a:pPr>
            <a:endParaRPr lang="en-US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Client authentication module</a:t>
            </a:r>
          </a:p>
          <a:p>
            <a:pPr marL="514350" indent="-514350">
              <a:buFont typeface="+mj-lt"/>
              <a:buAutoNum type="arabicParenR"/>
            </a:pPr>
            <a:endParaRPr lang="en-US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Client application module</a:t>
            </a:r>
          </a:p>
          <a:p>
            <a:pPr marL="514350" indent="-514350">
              <a:buFont typeface="+mj-lt"/>
              <a:buAutoNum type="arabicParenR"/>
            </a:pPr>
            <a:endParaRPr lang="en-US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Application management module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latin typeface="+mn-lt"/>
              </a:rPr>
              <a:t>Hardware Interface</a:t>
            </a:r>
            <a:endParaRPr lang="en-US" sz="5400" dirty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"/>
          </p:nvPr>
        </p:nvGraphicFramePr>
        <p:xfrm>
          <a:off x="685800" y="1752600"/>
          <a:ext cx="8001000" cy="4338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52272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Processor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Pentium III or above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227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1.4 GHz</a:t>
                      </a:r>
                      <a:endParaRPr lang="en-US" sz="2400" dirty="0"/>
                    </a:p>
                  </a:txBody>
                  <a:tcPr/>
                </a:tc>
              </a:tr>
              <a:tr h="5227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Base Memory</a:t>
                      </a:r>
                      <a:endParaRPr lang="en-US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128MB</a:t>
                      </a:r>
                      <a:r>
                        <a:rPr lang="en-US" sz="2400" baseline="0" dirty="0" smtClean="0"/>
                        <a:t> RAM</a:t>
                      </a:r>
                      <a:endParaRPr lang="en-US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227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</a:t>
                      </a:r>
                      <a:r>
                        <a:rPr lang="en-US" sz="2400" baseline="0" dirty="0" smtClean="0"/>
                        <a:t> Disk  Drive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 GB</a:t>
                      </a:r>
                      <a:endParaRPr lang="en-US" sz="2400" dirty="0"/>
                    </a:p>
                  </a:txBody>
                  <a:tcPr/>
                </a:tc>
              </a:tr>
              <a:tr h="5227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Key Board</a:t>
                      </a:r>
                      <a:endParaRPr lang="en-US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ISO/IEC9995 QWERTY Keyboard</a:t>
                      </a:r>
                      <a:endParaRPr lang="en-US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227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Display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VGA/EGA</a:t>
                      </a:r>
                      <a:endParaRPr lang="en-US" sz="2400" dirty="0"/>
                    </a:p>
                  </a:txBody>
                  <a:tcPr/>
                </a:tc>
              </a:tr>
              <a:tr h="90224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Mobile Device</a:t>
                      </a:r>
                      <a:endParaRPr lang="en-US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Any mobile device with inbuilt SMS functionality</a:t>
                      </a:r>
                      <a:endParaRPr lang="en-US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EA18-16C1-4BE5-A808-7DE590905AC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College Of Engineering Chengannur                              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454</TotalTime>
  <Words>409</Words>
  <Application>Microsoft Office PowerPoint</Application>
  <PresentationFormat>On-screen Show (4:3)</PresentationFormat>
  <Paragraphs>159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REMOTE CELLULAR SMS NETWORK COMMANDER</vt:lpstr>
      <vt:lpstr>Introduction</vt:lpstr>
      <vt:lpstr>Slide 3</vt:lpstr>
      <vt:lpstr>Existing system</vt:lpstr>
      <vt:lpstr>Proposed system</vt:lpstr>
      <vt:lpstr>Scope</vt:lpstr>
      <vt:lpstr>Modules</vt:lpstr>
      <vt:lpstr>Slide 8</vt:lpstr>
      <vt:lpstr>Hardware Interface</vt:lpstr>
      <vt:lpstr>Software Interface</vt:lpstr>
      <vt:lpstr>Detailed Design</vt:lpstr>
      <vt:lpstr>Slide 12</vt:lpstr>
      <vt:lpstr>Slide 13</vt:lpstr>
      <vt:lpstr>Slide 14</vt:lpstr>
      <vt:lpstr>Slide 15</vt:lpstr>
      <vt:lpstr>Usecase Diagrams</vt:lpstr>
      <vt:lpstr>Slide 17</vt:lpstr>
      <vt:lpstr>Screen Shots</vt:lpstr>
      <vt:lpstr>After registration</vt:lpstr>
      <vt:lpstr>Future Scope</vt:lpstr>
      <vt:lpstr>Conclusion</vt:lpstr>
      <vt:lpstr>Reference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CELLULAR SMS NETWORK COMMANDER</dc:title>
  <dc:creator>User</dc:creator>
  <cp:lastModifiedBy>User</cp:lastModifiedBy>
  <cp:revision>61</cp:revision>
  <dcterms:created xsi:type="dcterms:W3CDTF">2013-11-24T13:58:55Z</dcterms:created>
  <dcterms:modified xsi:type="dcterms:W3CDTF">2014-04-19T08:59:49Z</dcterms:modified>
</cp:coreProperties>
</file>