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3" r:id="rId28"/>
    <p:sldId id="282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Fira Sans" panose="020B0604020202020204" charset="0"/>
      <p:regular r:id="rId40"/>
      <p:bold r:id="rId41"/>
      <p:italic r:id="rId42"/>
      <p:boldItalic r:id="rId43"/>
    </p:embeddedFont>
    <p:embeddedFont>
      <p:font typeface="Fira Sans Extra Condensed Medium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9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95919" y="1058866"/>
            <a:ext cx="3889200" cy="22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70225" y="3372241"/>
            <a:ext cx="39405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70400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0400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0400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122475" y="829300"/>
            <a:ext cx="5450400" cy="22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dirty="0"/>
              <a:t>TP </a:t>
            </a:r>
            <a:r>
              <a:rPr lang="fr-FR" sz="4500" dirty="0" err="1"/>
              <a:t>Kickoff</a:t>
            </a:r>
            <a:endParaRPr sz="4500"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084675" y="3372250"/>
            <a:ext cx="5526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Animé par votre équipe choc :</a:t>
            </a:r>
            <a:br>
              <a:rPr lang="en"/>
            </a:br>
            <a:r>
              <a:rPr lang="en"/>
              <a:t>Jean-Adrien Ducastaing</a:t>
            </a:r>
            <a:br>
              <a:rPr lang="en"/>
            </a:br>
            <a:r>
              <a:rPr lang="en"/>
              <a:t>Antoine Allard</a:t>
            </a:r>
            <a:br>
              <a:rPr lang="en"/>
            </a:br>
            <a:r>
              <a:rPr lang="en"/>
              <a:t>Paul-Émile Morgades</a:t>
            </a:r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 rot="5400000" flipH="1">
            <a:off x="-1730989" y="330758"/>
            <a:ext cx="6675277" cy="6675277"/>
            <a:chOff x="2986800" y="1186941"/>
            <a:chExt cx="3170400" cy="3170400"/>
          </a:xfrm>
        </p:grpSpPr>
        <p:sp>
          <p:nvSpPr>
            <p:cNvPr id="54" name="Google Shape;54;p13"/>
            <p:cNvSpPr/>
            <p:nvPr/>
          </p:nvSpPr>
          <p:spPr>
            <a:xfrm>
              <a:off x="3399000" y="1599141"/>
              <a:ext cx="2346000" cy="2346000"/>
            </a:xfrm>
            <a:prstGeom prst="pie">
              <a:avLst>
                <a:gd name="adj1" fmla="val 5451909"/>
                <a:gd name="adj2" fmla="val 16200000"/>
              </a:avLst>
            </a:prstGeom>
            <a:gradFill>
              <a:gsLst>
                <a:gs pos="0">
                  <a:schemeClr val="accent2"/>
                </a:gs>
                <a:gs pos="54000">
                  <a:srgbClr val="14E6D2">
                    <a:alpha val="8627"/>
                  </a:srgbClr>
                </a:gs>
                <a:gs pos="100000">
                  <a:srgbClr val="16F2CA">
                    <a:alpha val="352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5400000">
              <a:off x="3740100" y="1940241"/>
              <a:ext cx="1663800" cy="1663800"/>
            </a:xfrm>
            <a:prstGeom prst="pie">
              <a:avLst>
                <a:gd name="adj1" fmla="val 10789275"/>
                <a:gd name="adj2" fmla="val 21538361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10800000">
              <a:off x="3301200" y="1501341"/>
              <a:ext cx="2541600" cy="2541600"/>
            </a:xfrm>
            <a:prstGeom prst="pie">
              <a:avLst>
                <a:gd name="adj1" fmla="val 8915027"/>
                <a:gd name="adj2" fmla="val 21567606"/>
              </a:avLst>
            </a:prstGeom>
            <a:gradFill>
              <a:gsLst>
                <a:gs pos="0">
                  <a:schemeClr val="accent1"/>
                </a:gs>
                <a:gs pos="63000">
                  <a:schemeClr val="accent3"/>
                </a:gs>
                <a:gs pos="100000">
                  <a:srgbClr val="16F2CA">
                    <a:alpha val="11372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-5400000">
              <a:off x="2986800" y="1186941"/>
              <a:ext cx="3170400" cy="3170400"/>
            </a:xfrm>
            <a:prstGeom prst="pie">
              <a:avLst>
                <a:gd name="adj1" fmla="val 10789275"/>
                <a:gd name="adj2" fmla="val 16200000"/>
              </a:avLst>
            </a:prstGeom>
            <a:gradFill>
              <a:gsLst>
                <a:gs pos="0">
                  <a:schemeClr val="dk2"/>
                </a:gs>
                <a:gs pos="50000">
                  <a:schemeClr val="lt2"/>
                </a:gs>
                <a:gs pos="100000">
                  <a:srgbClr val="138AF2">
                    <a:alpha val="2196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4000800" y="2200941"/>
              <a:ext cx="1142400" cy="1142400"/>
              <a:chOff x="4000800" y="2000550"/>
              <a:chExt cx="1142400" cy="1142400"/>
            </a:xfrm>
          </p:grpSpPr>
          <p:sp>
            <p:nvSpPr>
              <p:cNvPr id="59" name="Google Shape;59;p13"/>
              <p:cNvSpPr/>
              <p:nvPr/>
            </p:nvSpPr>
            <p:spPr>
              <a:xfrm rot="10800000">
                <a:off x="4000800" y="2000550"/>
                <a:ext cx="1142400" cy="11424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4182750" y="2182500"/>
                <a:ext cx="778500" cy="778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4331400" y="2331150"/>
                <a:ext cx="481200" cy="4812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56000">
                    <a:srgbClr val="16F2CA"/>
                  </a:gs>
                  <a:gs pos="100000">
                    <a:srgbClr val="16F2CA">
                      <a:alpha val="16078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4416150" y="2415900"/>
                <a:ext cx="311700" cy="311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44B7-D3A8-42B5-8FD7-7AC74F84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62CBF9-3FEB-431D-974D-D0373482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06" y="360679"/>
            <a:ext cx="6933787" cy="44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6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F09F4-D54B-4BF6-8FA9-DC253D7B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D254F8-03D0-4407-BFF5-DED1403A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03" y="241180"/>
            <a:ext cx="6699594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F09F4-D54B-4BF6-8FA9-DC253D7B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D254F8-03D0-4407-BFF5-DED1403A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03" y="241180"/>
            <a:ext cx="6699594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5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A2074-7AB9-40BC-A73B-4DB3F146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31F377-43DC-483D-AEAA-355FB7C1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7" y="1308035"/>
            <a:ext cx="7702946" cy="25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9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9F5C1-5F32-4AA0-ACCD-3BD05D0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FDA937-1A1F-4ADD-BACC-7A85EE24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75" y="1549347"/>
            <a:ext cx="7791850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2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501BD-06CD-44C6-97BA-DC6F5BFB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3E1E4-6379-437C-BA99-F8829E91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2" y="1536647"/>
            <a:ext cx="7683895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8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C46DB-B96B-41B3-8163-2669D8D9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816EF2-7384-4837-B717-DD33AF95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01" y="1482669"/>
            <a:ext cx="7747398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15AB0-FD41-487E-9C0F-29FD2D5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AB59C3-1E5A-4C04-BD97-5AB0309C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9" y="1775791"/>
            <a:ext cx="7784224" cy="21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5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8D1F3-6440-4B58-98B7-E2AB3C82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A8BD71-AB9A-46E8-AC3C-6060AE71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8" y="1130226"/>
            <a:ext cx="8636444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3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76EC5-4358-402A-BE59-22FBEA3C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3EB5C2-13E3-4801-996F-36AA96A7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75" y="308080"/>
            <a:ext cx="3301910" cy="43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C6C82-6134-4E47-BBB0-800B152E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portes </a:t>
            </a:r>
            <a:r>
              <a:rPr lang="fr-FR" dirty="0" err="1"/>
              <a:t>reversibles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3589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4FD97-BDD3-449A-89F1-9D07EBCB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6A994A-DF46-40F8-B0EC-EA5799C78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10" y="819060"/>
            <a:ext cx="5448580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6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AB054-EB8E-4D4C-AA09-03B74E3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5E5EC5-AFFF-4E49-B181-509C3F23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940" y="412398"/>
            <a:ext cx="2702119" cy="43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9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FAF3D-B737-45A1-B9CF-E2104C9A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954318-E770-4122-94A0-F9ECD2EC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" y="1717792"/>
            <a:ext cx="9016209" cy="1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5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2AF53-C86D-4A69-BDB2-18C1A8E9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08A448-513A-4F1E-BF86-717AC287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4" y="2150850"/>
            <a:ext cx="7020770" cy="6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7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87F01-60F8-4FBF-BB4A-7C7F31E5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FB6375-C7ED-4A70-94D2-25E34C9C1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244"/>
            <a:ext cx="9210107" cy="19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0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ABA16-1D9E-4B2C-BCB6-1ED3BC0F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C71FEB-955D-4B76-B54A-3A834CD4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14" y="958767"/>
            <a:ext cx="6242371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31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ABA16-1D9E-4B2C-BCB6-1ED3BC0F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C71FEB-955D-4B76-B54A-3A834CD4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63" y="177717"/>
            <a:ext cx="4632548" cy="239403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33D588-C8B6-4317-8425-DF5B87B3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2" y="2696637"/>
            <a:ext cx="6915505" cy="16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ABA16-1D9E-4B2C-BCB6-1ED3BC0F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C71FEB-955D-4B76-B54A-3A834CD4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9" y="132235"/>
            <a:ext cx="4632548" cy="239403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33D588-C8B6-4317-8425-DF5B87B3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9" y="2762897"/>
            <a:ext cx="6915505" cy="16320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AB6A59-BF4B-4697-84CA-F2C4AE2E9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217" y="799439"/>
            <a:ext cx="2095608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58BCC-1AC1-448F-970A-3A93E84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5C52C5-A44F-4636-91F2-E600F64D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55" y="1965294"/>
            <a:ext cx="3670489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8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58BCC-1AC1-448F-970A-3A93E84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5C52C5-A44F-4636-91F2-E600F64D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87" y="933217"/>
            <a:ext cx="3670489" cy="12129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5BFBC42-E2A0-4A00-8523-72576B55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34" y="2847627"/>
            <a:ext cx="2863997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2AE6F-273B-4204-BE5C-BB599D84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7BB22D-E6BA-4A3B-B5C3-034AD97D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976"/>
            <a:ext cx="9144000" cy="34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97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333E2-8C46-43CF-BD99-4B92165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C64B1C-B9BA-473B-ADAC-E8305DD5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9" y="1459577"/>
            <a:ext cx="4407954" cy="22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53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333E2-8C46-43CF-BD99-4B92165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A90398-2670-44D1-8FEB-1A8EA6D5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48" y="1712742"/>
            <a:ext cx="8203503" cy="255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91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F7014-9A58-4DBA-85C9-2D8E921C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602895-222F-4957-B18D-FFF6ABD7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7" y="1821059"/>
            <a:ext cx="7125405" cy="15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45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E5E5D-0FF1-4C3C-9A26-C224BD80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ADD1AD-C342-47E6-B68F-8C597AA6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92" y="1133401"/>
            <a:ext cx="6134415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16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0332A-F85F-42D4-AC42-4024E162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4F9C85-1CAB-4A28-88BB-C6CE2B6A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52" y="940904"/>
            <a:ext cx="8429095" cy="30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0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BEE0D-B229-4E28-8597-E653376B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EED52F-01E4-4624-84B9-46449D35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19" y="1073426"/>
            <a:ext cx="6908562" cy="26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76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89F33-A180-4226-BB45-0EA18A2F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49AA18-C426-4F9E-9C4C-AAA8F74C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905" y="756486"/>
            <a:ext cx="3760190" cy="36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6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9B73D-A312-4C94-944D-68F5D1DA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B5E4C0-1891-4C5F-B8DB-A86ABC2F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65" y="957251"/>
            <a:ext cx="6867470" cy="32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2AE6F-273B-4204-BE5C-BB599D84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7BB22D-E6BA-4A3B-B5C3-034AD97D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976"/>
            <a:ext cx="9144000" cy="34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DB5FB-869B-41BD-A5D4-6B8560A3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CA39AB-00FB-43FF-A758-463B3EB3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1" y="174502"/>
            <a:ext cx="8325278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DB5FB-869B-41BD-A5D4-6B8560A3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CA39AB-00FB-43FF-A758-463B3EB3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1" y="174502"/>
            <a:ext cx="8325278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7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B128-5110-4419-9E65-128611C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1F7A3C-F846-4863-93DA-196E38D1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1" y="1212780"/>
            <a:ext cx="8496737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B128-5110-4419-9E65-128611C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1F7A3C-F846-4863-93DA-196E38D1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8" y="0"/>
            <a:ext cx="8496737" cy="27179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50F81E5-E9B2-4795-9914-9E085716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76" y="930190"/>
            <a:ext cx="2489328" cy="32831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8C4A11-5914-4C37-B9D6-1CA2CDD1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55" y="695228"/>
            <a:ext cx="1600282" cy="4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7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44B7-D3A8-42B5-8FD7-7AC74F84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62CBF9-3FEB-431D-974D-D0373482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06" y="360679"/>
            <a:ext cx="6933787" cy="44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12218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Holographic Infographics by Slidesgo">
  <a:themeElements>
    <a:clrScheme name="Simple Light">
      <a:dk1>
        <a:srgbClr val="000000"/>
      </a:dk1>
      <a:lt1>
        <a:srgbClr val="FFFFFF"/>
      </a:lt1>
      <a:dk2>
        <a:srgbClr val="183459"/>
      </a:dk2>
      <a:lt2>
        <a:srgbClr val="138AF2"/>
      </a:lt2>
      <a:accent1>
        <a:srgbClr val="0CB1F2"/>
      </a:accent1>
      <a:accent2>
        <a:srgbClr val="11D9D9"/>
      </a:accent2>
      <a:accent3>
        <a:srgbClr val="16F2CA"/>
      </a:accent3>
      <a:accent4>
        <a:srgbClr val="138AF2"/>
      </a:accent4>
      <a:accent5>
        <a:srgbClr val="0CB1F2"/>
      </a:accent5>
      <a:accent6>
        <a:srgbClr val="18345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Affichage à l'écran (16:9)</PresentationFormat>
  <Paragraphs>3</Paragraphs>
  <Slides>37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Fira Sans Extra Condensed Medium</vt:lpstr>
      <vt:lpstr>Fira Sans</vt:lpstr>
      <vt:lpstr>Arial</vt:lpstr>
      <vt:lpstr>Futuristic Holographic Infographics by Slidesgo</vt:lpstr>
      <vt:lpstr>TP Kickoff</vt:lpstr>
      <vt:lpstr>Les portes reversibles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Kickoff</dc:title>
  <cp:lastModifiedBy>jgfxkfh kyrkyd</cp:lastModifiedBy>
  <cp:revision>7</cp:revision>
  <dcterms:modified xsi:type="dcterms:W3CDTF">2020-10-13T08:39:42Z</dcterms:modified>
</cp:coreProperties>
</file>