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93" r:id="rId10"/>
    <p:sldId id="294" r:id="rId11"/>
    <p:sldId id="264" r:id="rId12"/>
    <p:sldId id="265" r:id="rId13"/>
    <p:sldId id="266" r:id="rId14"/>
    <p:sldId id="268" r:id="rId15"/>
    <p:sldId id="267" r:id="rId16"/>
    <p:sldId id="270" r:id="rId17"/>
    <p:sldId id="269" r:id="rId18"/>
    <p:sldId id="271" r:id="rId19"/>
    <p:sldId id="272" r:id="rId20"/>
    <p:sldId id="273" r:id="rId21"/>
    <p:sldId id="297" r:id="rId22"/>
    <p:sldId id="278" r:id="rId23"/>
    <p:sldId id="279" r:id="rId24"/>
    <p:sldId id="277" r:id="rId25"/>
    <p:sldId id="280" r:id="rId26"/>
    <p:sldId id="281" r:id="rId27"/>
    <p:sldId id="283" r:id="rId28"/>
    <p:sldId id="282" r:id="rId29"/>
    <p:sldId id="285" r:id="rId30"/>
    <p:sldId id="284" r:id="rId31"/>
    <p:sldId id="286" r:id="rId32"/>
    <p:sldId id="295" r:id="rId33"/>
    <p:sldId id="287" r:id="rId34"/>
    <p:sldId id="288" r:id="rId35"/>
    <p:sldId id="289" r:id="rId36"/>
    <p:sldId id="290" r:id="rId37"/>
    <p:sldId id="296" r:id="rId38"/>
    <p:sldId id="292" r:id="rId39"/>
  </p:sldIdLst>
  <p:sldSz cx="9144000" cy="5143500" type="screen16x9"/>
  <p:notesSz cx="6858000" cy="9144000"/>
  <p:embeddedFontLst>
    <p:embeddedFont>
      <p:font typeface="Fira Sans" panose="020B0604020202020204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fxkfh kyrkyd" initials="jk" lastIdx="6" clrIdx="0">
    <p:extLst>
      <p:ext uri="{19B8F6BF-5375-455C-9EA6-DF929625EA0E}">
        <p15:presenceInfo xmlns:p15="http://schemas.microsoft.com/office/powerpoint/2012/main" userId="55754c1abc38ea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88" d="100"/>
          <a:sy n="88" d="100"/>
        </p:scale>
        <p:origin x="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30:02.446" idx="2">
    <p:pos x="10" y="10"/>
    <p:text>mettre B =0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29:54.771" idx="1">
    <p:pos x="10" y="10"/>
    <p:text>changer ça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8:17:23.770" idx="5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39:00.587" idx="3">
    <p:pos x="10" y="10"/>
    <p:text>détailler le calcul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39:51.740" idx="4">
    <p:pos x="10" y="10"/>
    <p:text>spéciifer les balance et les pas balances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2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5919" y="1058866"/>
            <a:ext cx="3889200" cy="22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70225" y="3372241"/>
            <a:ext cx="39405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122475" y="829300"/>
            <a:ext cx="5450400" cy="22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dirty="0"/>
              <a:t>TP </a:t>
            </a:r>
            <a:r>
              <a:rPr lang="fr-FR" sz="4500" dirty="0" err="1"/>
              <a:t>Kickoff</a:t>
            </a:r>
            <a:endParaRPr sz="45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084675" y="3372250"/>
            <a:ext cx="5526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Animé par votre équipe choc :</a:t>
            </a:r>
            <a:br>
              <a:rPr lang="en"/>
            </a:br>
            <a:r>
              <a:rPr lang="en"/>
              <a:t>Jean-Adrien Ducastaing</a:t>
            </a:r>
            <a:br>
              <a:rPr lang="en"/>
            </a:br>
            <a:r>
              <a:rPr lang="en"/>
              <a:t>Antoine Allard</a:t>
            </a:r>
            <a:br>
              <a:rPr lang="en"/>
            </a:br>
            <a:r>
              <a:rPr lang="en"/>
              <a:t>Paul-Émile Morgades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rot="5400000" flipH="1">
            <a:off x="-1730989" y="330758"/>
            <a:ext cx="6675277" cy="6675277"/>
            <a:chOff x="2986800" y="1186941"/>
            <a:chExt cx="3170400" cy="3170400"/>
          </a:xfrm>
        </p:grpSpPr>
        <p:sp>
          <p:nvSpPr>
            <p:cNvPr id="54" name="Google Shape;54;p13"/>
            <p:cNvSpPr/>
            <p:nvPr/>
          </p:nvSpPr>
          <p:spPr>
            <a:xfrm>
              <a:off x="3399000" y="1599141"/>
              <a:ext cx="2346000" cy="2346000"/>
            </a:xfrm>
            <a:prstGeom prst="pie">
              <a:avLst>
                <a:gd name="adj1" fmla="val 5451909"/>
                <a:gd name="adj2" fmla="val 16200000"/>
              </a:avLst>
            </a:prstGeom>
            <a:gradFill>
              <a:gsLst>
                <a:gs pos="0">
                  <a:schemeClr val="accent2"/>
                </a:gs>
                <a:gs pos="54000">
                  <a:srgbClr val="14E6D2">
                    <a:alpha val="8627"/>
                  </a:srgbClr>
                </a:gs>
                <a:gs pos="100000">
                  <a:srgbClr val="16F2CA">
                    <a:alpha val="352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3740100" y="1940241"/>
              <a:ext cx="1663800" cy="1663800"/>
            </a:xfrm>
            <a:prstGeom prst="pie">
              <a:avLst>
                <a:gd name="adj1" fmla="val 10789275"/>
                <a:gd name="adj2" fmla="val 21538361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3301200" y="1501341"/>
              <a:ext cx="2541600" cy="2541600"/>
            </a:xfrm>
            <a:prstGeom prst="pie">
              <a:avLst>
                <a:gd name="adj1" fmla="val 8915027"/>
                <a:gd name="adj2" fmla="val 21567606"/>
              </a:avLst>
            </a:prstGeom>
            <a:gradFill>
              <a:gsLst>
                <a:gs pos="0">
                  <a:schemeClr val="accent1"/>
                </a:gs>
                <a:gs pos="63000">
                  <a:schemeClr val="accent3"/>
                </a:gs>
                <a:gs pos="100000">
                  <a:srgbClr val="16F2CA">
                    <a:alpha val="1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2986800" y="1186941"/>
              <a:ext cx="3170400" cy="3170400"/>
            </a:xfrm>
            <a:prstGeom prst="pie">
              <a:avLst>
                <a:gd name="adj1" fmla="val 10789275"/>
                <a:gd name="adj2" fmla="val 16200000"/>
              </a:avLst>
            </a:prstGeom>
            <a:gradFill>
              <a:gsLst>
                <a:gs pos="0">
                  <a:schemeClr val="dk2"/>
                </a:gs>
                <a:gs pos="50000">
                  <a:schemeClr val="lt2"/>
                </a:gs>
                <a:gs pos="100000">
                  <a:srgbClr val="138AF2">
                    <a:alpha val="219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000800" y="2200941"/>
              <a:ext cx="1142400" cy="1142400"/>
              <a:chOff x="4000800" y="2000550"/>
              <a:chExt cx="1142400" cy="1142400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4000800" y="2000550"/>
                <a:ext cx="1142400" cy="11424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182750" y="2182500"/>
                <a:ext cx="778500" cy="778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331400" y="2331150"/>
                <a:ext cx="481200" cy="4812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56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416150" y="2415900"/>
                <a:ext cx="311700" cy="31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128-5110-4419-9E65-128611C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1F7A3C-F846-4863-93DA-196E38D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" y="1212780"/>
            <a:ext cx="8496737" cy="27179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449D74-1331-4F25-9190-50E4845F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69" y="1036724"/>
            <a:ext cx="2489328" cy="3283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C6591-3A5B-4E02-AD9E-E6250FCD417B}"/>
              </a:ext>
            </a:extLst>
          </p:cNvPr>
          <p:cNvSpPr/>
          <p:nvPr/>
        </p:nvSpPr>
        <p:spPr>
          <a:xfrm>
            <a:off x="706931" y="1836484"/>
            <a:ext cx="2166898" cy="841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4F5CD-E8ED-4A7C-9B13-8581DD93E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3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44B7-D3A8-42B5-8FD7-7AC74F8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2CBF9-3FEB-431D-974D-D0373482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06" y="360679"/>
            <a:ext cx="6933787" cy="44221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DB2349-728C-4451-89EF-817A7FE53F11}"/>
              </a:ext>
            </a:extLst>
          </p:cNvPr>
          <p:cNvSpPr/>
          <p:nvPr/>
        </p:nvSpPr>
        <p:spPr>
          <a:xfrm>
            <a:off x="6823881" y="1596788"/>
            <a:ext cx="232012" cy="84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16FAA-E18C-41C0-91E3-ED3BB291D4F2}"/>
              </a:ext>
            </a:extLst>
          </p:cNvPr>
          <p:cNvSpPr/>
          <p:nvPr/>
        </p:nvSpPr>
        <p:spPr>
          <a:xfrm>
            <a:off x="6578222" y="3546712"/>
            <a:ext cx="352776" cy="115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57E6B-DB18-4E57-9133-131D75151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2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44B7-D3A8-42B5-8FD7-7AC74F8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2CBF9-3FEB-431D-974D-D0373482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06" y="360679"/>
            <a:ext cx="6933787" cy="442214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382F2-B0D6-4B7F-8F08-FD43125A5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5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F09F4-D54B-4BF6-8FA9-DC253D7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D254F8-03D0-4407-BFF5-DED1403A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03" y="241180"/>
            <a:ext cx="6699594" cy="46611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FB665-9221-4C65-8D26-6E918B53B31B}"/>
              </a:ext>
            </a:extLst>
          </p:cNvPr>
          <p:cNvSpPr/>
          <p:nvPr/>
        </p:nvSpPr>
        <p:spPr>
          <a:xfrm>
            <a:off x="5268036" y="1473958"/>
            <a:ext cx="900752" cy="84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FD30A0-8E14-4FE2-B881-8AAB9073E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5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F09F4-D54B-4BF6-8FA9-DC253D7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D254F8-03D0-4407-BFF5-DED1403A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03" y="241180"/>
            <a:ext cx="6699594" cy="46611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A5287C-489D-4A50-940A-49424A967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5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A2074-7AB9-40BC-A73B-4DB3F146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31F377-43DC-483D-AEAA-355FB7C1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" y="1097279"/>
            <a:ext cx="8393740" cy="275408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6995F-1148-4980-A172-D1DB03378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9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9F5C1-5F32-4AA0-ACCD-3BD05D0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DA937-1A1F-4ADD-BACC-7A85EE24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1" y="1383527"/>
            <a:ext cx="8423717" cy="22106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A7B49D-B8A9-4595-B6A1-05DDC54B37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2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01BD-06CD-44C6-97BA-DC6F5BFB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3E1E4-6379-437C-BA99-F8829E91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" y="1351722"/>
            <a:ext cx="8370273" cy="22551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6BDD9F-2491-4051-B665-A3A16846E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58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C46DB-B96B-41B3-8163-2669D8D9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816EF2-7384-4837-B717-DD33AF95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6" y="1296063"/>
            <a:ext cx="8411128" cy="23647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6DFD0-7369-447C-96F5-88A77C803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4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0654AB-03D0-4BDD-B907-EB65A637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5" y="3563238"/>
            <a:ext cx="7989690" cy="6582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8CF578-CE6D-47A9-9B49-7C152838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93" y="1030878"/>
            <a:ext cx="4317214" cy="228011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CC349-FBC2-437E-8A2C-AC2EA76DE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7AC4F-632A-4BFC-BACB-1D32A995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665DFD-4E4D-4F3E-9FDA-8E5A45D89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5B4CAF7-6165-422B-B0F8-D66AA102A4DA}"/>
              </a:ext>
            </a:extLst>
          </p:cNvPr>
          <p:cNvSpPr txBox="1">
            <a:spLocks/>
          </p:cNvSpPr>
          <p:nvPr/>
        </p:nvSpPr>
        <p:spPr>
          <a:xfrm>
            <a:off x="137528" y="1309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 dirty="0"/>
              <a:t>Les portes logiques </a:t>
            </a:r>
            <a:br>
              <a:rPr lang="fr-FR" dirty="0"/>
            </a:br>
            <a:r>
              <a:rPr lang="fr-FR" dirty="0"/>
              <a:t>réversibles</a:t>
            </a:r>
          </a:p>
        </p:txBody>
      </p:sp>
    </p:spTree>
    <p:extLst>
      <p:ext uri="{BB962C8B-B14F-4D97-AF65-F5344CB8AC3E}">
        <p14:creationId xmlns:p14="http://schemas.microsoft.com/office/powerpoint/2010/main" val="320838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BAF996-D997-46F6-B92A-AC05E2C0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3" y="1469968"/>
            <a:ext cx="8420533" cy="220356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547C81-FDFD-452E-A4E3-31734B973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3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3DDF6C-4682-4236-B11B-4BD95AFB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97BDEA-A5F0-4A94-B80D-8ECB0A33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2" y="1009569"/>
            <a:ext cx="8274475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0DC2FF-D2D1-4026-AADE-6A8361B4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17" y="532738"/>
            <a:ext cx="4110766" cy="215363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BA82EFC-5506-4D1A-A60E-E052311A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5" y="3563238"/>
            <a:ext cx="7989690" cy="65824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CFBF62-6925-4315-8D0F-E9A89D948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2AF53-C86D-4A69-BDB2-18C1A8E9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622" y="2150850"/>
            <a:ext cx="8520600" cy="84180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F540EE-FAD2-4746-9F62-B51360B7AE91}"/>
              </a:ext>
            </a:extLst>
          </p:cNvPr>
          <p:cNvSpPr txBox="1"/>
          <p:nvPr/>
        </p:nvSpPr>
        <p:spPr>
          <a:xfrm>
            <a:off x="4010343" y="2722401"/>
            <a:ext cx="4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BB5AC8-4497-4BC9-A0C9-1381C3DC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" y="1495419"/>
            <a:ext cx="8520600" cy="6554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21C3CE-963F-4F2C-9AF7-803DA55B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27" y="2351779"/>
            <a:ext cx="8266940" cy="7412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5E8E4E-2FAA-440E-B88C-73A03EAD3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7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7CA924-E5BD-43B4-89D4-42D532F1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1" y="772667"/>
            <a:ext cx="3449057" cy="14231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1C881C-7744-4A19-9D70-A3A93DDD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46" y="2312498"/>
            <a:ext cx="5931673" cy="5185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B3108C-B1F8-4226-9C89-254DADDB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20" y="3192644"/>
            <a:ext cx="3005127" cy="117818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F5B962-F50F-47BD-A9FC-21605EFE01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810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ABA16-1D9E-4B2C-BCB6-1ED3BC0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14" y="958767"/>
            <a:ext cx="6242371" cy="32259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8D609B-6F72-4C87-B75F-E92F761FA4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3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63" y="74350"/>
            <a:ext cx="4632548" cy="23940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33D588-C8B6-4317-8425-DF5B87B3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67" y="2838616"/>
            <a:ext cx="9013559" cy="21271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2E95DE-7AFA-4949-943A-218B06C67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9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ABA16-1D9E-4B2C-BCB6-1ED3BC0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9" y="1374733"/>
            <a:ext cx="4632548" cy="23940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AB6A59-BF4B-4697-84CA-F2C4AE2E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0" y="383945"/>
            <a:ext cx="2921267" cy="46209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D88B21-2B83-4169-BF16-2930DB0D8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4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8BCC-1AC1-448F-970A-3A93E84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5C52C5-A44F-4636-91F2-E600F64D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80" y="1785138"/>
            <a:ext cx="7308292" cy="241502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65BA8-EFAD-439C-86A8-974AFFC59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71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8BCC-1AC1-448F-970A-3A93E84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5C52C5-A44F-4636-91F2-E600F64D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58" y="465897"/>
            <a:ext cx="5098970" cy="16849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5BFBC42-E2A0-4A00-8523-72576B55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19" y="2385392"/>
            <a:ext cx="4297448" cy="236312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33E85C-FE31-4162-BBE9-D08487DBA6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C6C82-6134-4E47-BBB0-800B152E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7043" y="1113078"/>
            <a:ext cx="8520600" cy="841800"/>
          </a:xfrm>
        </p:spPr>
        <p:txBody>
          <a:bodyPr/>
          <a:lstStyle/>
          <a:p>
            <a:r>
              <a:rPr lang="fr-FR" dirty="0"/>
              <a:t>Les portes logiques </a:t>
            </a:r>
            <a:br>
              <a:rPr lang="fr-FR" dirty="0"/>
            </a:br>
            <a:r>
              <a:rPr lang="fr-FR" dirty="0"/>
              <a:t>non-réversibles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1F7EE3-1447-4ABB-A53A-6A3F617087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184718-703A-4DD7-84F8-5A25DCE5E958}"/>
              </a:ext>
            </a:extLst>
          </p:cNvPr>
          <p:cNvSpPr txBox="1">
            <a:spLocks/>
          </p:cNvSpPr>
          <p:nvPr/>
        </p:nvSpPr>
        <p:spPr>
          <a:xfrm>
            <a:off x="2750099" y="111307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 dirty="0"/>
              <a:t>Les portes logiques </a:t>
            </a:r>
            <a:br>
              <a:rPr lang="fr-FR" dirty="0"/>
            </a:br>
            <a:r>
              <a:rPr lang="fr-FR" dirty="0"/>
              <a:t>réversibles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11225F2-703F-4672-B27E-D7307055F02E}"/>
              </a:ext>
            </a:extLst>
          </p:cNvPr>
          <p:cNvCxnSpPr/>
          <p:nvPr/>
        </p:nvCxnSpPr>
        <p:spPr>
          <a:xfrm>
            <a:off x="4669436" y="2286000"/>
            <a:ext cx="0" cy="257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A5E5C36C-F23A-41C5-85C5-2EEE9A13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7" y="2707832"/>
            <a:ext cx="1828800" cy="657225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550CDB-A3FE-4822-BA24-B2EA6F32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7" y="3789398"/>
            <a:ext cx="1828800" cy="6572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E2F356-D90D-4FE2-98F0-926AE270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206305"/>
            <a:ext cx="1828800" cy="6572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45ACAC5-4931-48A8-A04C-A0B4577FA1E4}"/>
              </a:ext>
            </a:extLst>
          </p:cNvPr>
          <p:cNvSpPr txBox="1"/>
          <p:nvPr/>
        </p:nvSpPr>
        <p:spPr>
          <a:xfrm>
            <a:off x="715537" y="292701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D0204D-3E70-4092-85C4-F7F0B0646F0C}"/>
              </a:ext>
            </a:extLst>
          </p:cNvPr>
          <p:cNvSpPr txBox="1"/>
          <p:nvPr/>
        </p:nvSpPr>
        <p:spPr>
          <a:xfrm>
            <a:off x="614598" y="4030422"/>
            <a:ext cx="77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8E60A2-33F7-4727-ADA7-A26F8F179B1A}"/>
              </a:ext>
            </a:extLst>
          </p:cNvPr>
          <p:cNvSpPr txBox="1"/>
          <p:nvPr/>
        </p:nvSpPr>
        <p:spPr>
          <a:xfrm>
            <a:off x="5074182" y="3365057"/>
            <a:ext cx="709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133589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33E2-8C46-43CF-BD99-4B92165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C64B1C-B9BA-473B-ADAC-E8305DD5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7" y="641422"/>
            <a:ext cx="7650606" cy="38606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7A91D-3C78-43F3-93C3-4E1849626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5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33E2-8C46-43CF-BD99-4B92165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A90398-2670-44D1-8FEB-1A8EA6D5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8" y="1712742"/>
            <a:ext cx="8203503" cy="255981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41D90C-9DF0-4855-9F00-C60CB5FDF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91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33E2-8C46-43CF-BD99-4B92165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A90398-2670-44D1-8FEB-1A8EA6D5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8" y="1712742"/>
            <a:ext cx="8203503" cy="255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0FDEF0-373C-4E12-B296-F3A6358524A1}"/>
              </a:ext>
            </a:extLst>
          </p:cNvPr>
          <p:cNvSpPr/>
          <p:nvPr/>
        </p:nvSpPr>
        <p:spPr>
          <a:xfrm>
            <a:off x="5347607" y="3363686"/>
            <a:ext cx="3326144" cy="75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866D2-37CB-4775-8F80-AB4C8C8D5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801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F7014-9A58-4DBA-85C9-2D8E921C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02895-222F-4957-B18D-FFF6ABD7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0" y="2014305"/>
            <a:ext cx="7774824" cy="16382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FB216EA-A050-4D1F-87BD-B5194B7E20FD}"/>
              </a:ext>
            </a:extLst>
          </p:cNvPr>
          <p:cNvSpPr txBox="1"/>
          <p:nvPr/>
        </p:nvSpPr>
        <p:spPr>
          <a:xfrm>
            <a:off x="2689411" y="1077539"/>
            <a:ext cx="13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Constant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12B648-4A7F-4E34-A244-70CE43F4426B}"/>
              </a:ext>
            </a:extLst>
          </p:cNvPr>
          <p:cNvCxnSpPr/>
          <p:nvPr/>
        </p:nvCxnSpPr>
        <p:spPr>
          <a:xfrm flipH="1">
            <a:off x="2804672" y="1552175"/>
            <a:ext cx="230521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6F3BF0D-B292-4947-9B2F-727C2BBD32BB}"/>
              </a:ext>
            </a:extLst>
          </p:cNvPr>
          <p:cNvCxnSpPr/>
          <p:nvPr/>
        </p:nvCxnSpPr>
        <p:spPr>
          <a:xfrm>
            <a:off x="3519287" y="1552175"/>
            <a:ext cx="268942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01BAF97-824D-49F6-9EAC-EC708C54AD7C}"/>
              </a:ext>
            </a:extLst>
          </p:cNvPr>
          <p:cNvSpPr txBox="1"/>
          <p:nvPr/>
        </p:nvSpPr>
        <p:spPr>
          <a:xfrm>
            <a:off x="5678501" y="1077539"/>
            <a:ext cx="141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Balanced</a:t>
            </a:r>
            <a:endParaRPr lang="fr-FR" sz="20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BD35A74-D2B9-470E-98D1-FD7A31A388CB}"/>
              </a:ext>
            </a:extLst>
          </p:cNvPr>
          <p:cNvCxnSpPr>
            <a:cxnSpLocks/>
          </p:cNvCxnSpPr>
          <p:nvPr/>
        </p:nvCxnSpPr>
        <p:spPr>
          <a:xfrm flipH="1">
            <a:off x="5647766" y="1614194"/>
            <a:ext cx="368832" cy="36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8E53B66-3CB3-4412-A4DE-E300A2848318}"/>
              </a:ext>
            </a:extLst>
          </p:cNvPr>
          <p:cNvCxnSpPr>
            <a:cxnSpLocks/>
          </p:cNvCxnSpPr>
          <p:nvPr/>
        </p:nvCxnSpPr>
        <p:spPr>
          <a:xfrm>
            <a:off x="6485324" y="1552175"/>
            <a:ext cx="407254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76100-543D-47F9-BC1F-5B1B77FDC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45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E5E5D-0FF1-4C3C-9A26-C224BD80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ADD1AD-C342-47E6-B68F-8C597AA6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92" y="1133401"/>
            <a:ext cx="6134415" cy="28766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21146-6CBC-49DE-91F2-A1D715DF1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16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0332A-F85F-42D4-AC42-4024E162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4F9C85-1CAB-4A28-88BB-C6CE2B6A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" y="1004907"/>
            <a:ext cx="8731095" cy="31336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8EEFBB-D59A-4021-9F49-7C5F4BE497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60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BEE0D-B229-4E28-8597-E653376B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EED52F-01E4-4624-84B9-46449D35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19" y="1073426"/>
            <a:ext cx="6908562" cy="26940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24C1EB-DC95-4376-8B4B-A6167AB4C9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7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BEE0D-B229-4E28-8597-E653376B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EED52F-01E4-4624-84B9-46449D35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1" y="206219"/>
            <a:ext cx="6066064" cy="23655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AA11FB-2953-407B-8542-B7266199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7" y="2571750"/>
            <a:ext cx="2657331" cy="25656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2996ED-C76C-445A-8838-4947329EF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506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9B73D-A312-4C94-944D-68F5D1D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B5E4C0-1891-4C5F-B8DB-A86ABC2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5" y="957251"/>
            <a:ext cx="6867470" cy="32289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467408-EA94-4711-B529-0E2A899500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2AE6F-273B-4204-BE5C-BB599D84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7BB22D-E6BA-4A3B-B5C3-034AD97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76"/>
            <a:ext cx="9144000" cy="3475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1EB65D-CD2D-4655-8E8F-905094493B74}"/>
              </a:ext>
            </a:extLst>
          </p:cNvPr>
          <p:cNvSpPr/>
          <p:nvPr/>
        </p:nvSpPr>
        <p:spPr>
          <a:xfrm>
            <a:off x="5390866" y="3695312"/>
            <a:ext cx="682388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773C0D-7829-4938-8E00-8A99F407F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49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2AE6F-273B-4204-BE5C-BB599D84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7BB22D-E6BA-4A3B-B5C3-034AD97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76"/>
            <a:ext cx="9144000" cy="347554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4839FC-4A69-4441-8640-DFFA21247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DB5FB-869B-41BD-A5D4-6B8560A3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A39AB-00FB-43FF-A758-463B3EB3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4502"/>
            <a:ext cx="8325278" cy="4794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5C06C0-46B5-48CC-8D54-FEFE4ECD81C6}"/>
              </a:ext>
            </a:extLst>
          </p:cNvPr>
          <p:cNvSpPr/>
          <p:nvPr/>
        </p:nvSpPr>
        <p:spPr>
          <a:xfrm>
            <a:off x="5923128" y="1951630"/>
            <a:ext cx="1214650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74992-15C9-4E6F-B6BF-2AE567A28CE5}"/>
              </a:ext>
            </a:extLst>
          </p:cNvPr>
          <p:cNvSpPr/>
          <p:nvPr/>
        </p:nvSpPr>
        <p:spPr>
          <a:xfrm>
            <a:off x="6317194" y="3548418"/>
            <a:ext cx="191183" cy="116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AD2BD-DD59-4752-9451-9611AA16A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DB5FB-869B-41BD-A5D4-6B8560A3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A39AB-00FB-43FF-A758-463B3EB3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" y="174502"/>
            <a:ext cx="8325278" cy="47944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8E5048-F22F-4456-8DC2-4D14B0C1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7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128-5110-4419-9E65-128611C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1F7A3C-F846-4863-93DA-196E38D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" y="1212780"/>
            <a:ext cx="8496737" cy="27179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819A9-F8B0-40B1-8486-94DB2E1D308B}"/>
              </a:ext>
            </a:extLst>
          </p:cNvPr>
          <p:cNvSpPr/>
          <p:nvPr/>
        </p:nvSpPr>
        <p:spPr>
          <a:xfrm>
            <a:off x="5991367" y="3384645"/>
            <a:ext cx="968991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0BE660-053F-45F1-AE60-B4B8DFAB16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1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128-5110-4419-9E65-128611C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1F7A3C-F846-4863-93DA-196E38D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" y="1212780"/>
            <a:ext cx="8496737" cy="27179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FD0BFB-796D-4491-BE8E-35439B9999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20420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Holographic Infographics by Slidesgo">
  <a:themeElements>
    <a:clrScheme name="Simple Light">
      <a:dk1>
        <a:srgbClr val="000000"/>
      </a:dk1>
      <a:lt1>
        <a:srgbClr val="FFFFFF"/>
      </a:lt1>
      <a:dk2>
        <a:srgbClr val="183459"/>
      </a:dk2>
      <a:lt2>
        <a:srgbClr val="138AF2"/>
      </a:lt2>
      <a:accent1>
        <a:srgbClr val="0CB1F2"/>
      </a:accent1>
      <a:accent2>
        <a:srgbClr val="11D9D9"/>
      </a:accent2>
      <a:accent3>
        <a:srgbClr val="16F2CA"/>
      </a:accent3>
      <a:accent4>
        <a:srgbClr val="138AF2"/>
      </a:accent4>
      <a:accent5>
        <a:srgbClr val="0CB1F2"/>
      </a:accent5>
      <a:accent6>
        <a:srgbClr val="18345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75</Words>
  <Application>Microsoft Office PowerPoint</Application>
  <PresentationFormat>Affichage à l'écran (16:9)</PresentationFormat>
  <Paragraphs>48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Fira Sans</vt:lpstr>
      <vt:lpstr>Fira Sans Extra Condensed Medium</vt:lpstr>
      <vt:lpstr>Arial</vt:lpstr>
      <vt:lpstr>Futuristic Holographic Infographics by Slidesgo</vt:lpstr>
      <vt:lpstr>TP Kickoff</vt:lpstr>
      <vt:lpstr>Présentation PowerPoint</vt:lpstr>
      <vt:lpstr>Les portes logiques  non-réversibles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Kickoff</dc:title>
  <dc:creator>jgfxkfh kyrkyd</dc:creator>
  <cp:lastModifiedBy>jgfxkfh kyrkyd</cp:lastModifiedBy>
  <cp:revision>36</cp:revision>
  <dcterms:modified xsi:type="dcterms:W3CDTF">2020-10-18T18:02:05Z</dcterms:modified>
</cp:coreProperties>
</file>