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1" r:id="rId5"/>
    <p:sldId id="260" r:id="rId6"/>
    <p:sldId id="256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79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32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567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951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72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286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48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66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777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734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8DD0-047F-4359-BFD4-ABF72BC37572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400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8DD0-047F-4359-BFD4-ABF72BC37572}" type="datetimeFigureOut">
              <a:rPr lang="bg-BG" smtClean="0"/>
              <a:t>19.4.2016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2C75-C1D1-4AAB-A1DC-82A94FAFC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078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htyHasu/ShruikanHangMa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File:F11661326600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40" y="0"/>
            <a:ext cx="122140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5130" y="0"/>
            <a:ext cx="7492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4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M</a:t>
            </a:r>
            <a:r>
              <a:rPr lang="en-US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ighty Shruikan</a:t>
            </a:r>
            <a:endParaRPr lang="bg-BG" sz="7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2" descr="C:\Users\Asrock\Documents\My Documents 1\JAVA_SoftUni\Projects\Marina_Projects\Marina_Java_Game\Images\Shruikan_skin_files\latest(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17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566241"/>
            <a:ext cx="877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Java Fundamential Team “</a:t>
            </a:r>
            <a:r>
              <a:rPr lang="en-US" sz="5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Shruikan</a:t>
            </a:r>
            <a:r>
              <a:rPr lang="en-US" sz="5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”</a:t>
            </a:r>
            <a:endParaRPr lang="bg-BG" sz="5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5719" y="1795044"/>
            <a:ext cx="562087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Анелия Русева</a:t>
            </a:r>
          </a:p>
          <a:p>
            <a:pPr marL="342900" indent="-342900">
              <a:buAutoNum type="arabicPeriod"/>
            </a:pPr>
            <a:endParaRPr lang="bg-BG" sz="28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28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bg-BG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Никифор Стойнов</a:t>
            </a:r>
          </a:p>
          <a:p>
            <a:pPr marL="342900" indent="-342900">
              <a:buAutoNum type="arabicPeriod"/>
            </a:pPr>
            <a:endParaRPr lang="bg-BG" sz="28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bg-BG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 startAt="3"/>
            </a:pPr>
            <a:r>
              <a:rPr lang="bg-BG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Маринка Василева</a:t>
            </a:r>
            <a:endParaRPr lang="bg-BG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 startAt="3"/>
            </a:pPr>
            <a:endParaRPr lang="bg-BG" sz="24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 startAt="4"/>
            </a:pPr>
            <a:endParaRPr lang="bg-BG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bg-BG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199" y="1871147"/>
            <a:ext cx="29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bg-BG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Силви Емилов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0447" y="3133015"/>
            <a:ext cx="3801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5.  Виктория Маленко</a:t>
            </a:r>
            <a:endParaRPr lang="bg-BG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199" y="4394884"/>
            <a:ext cx="301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6.  Атанас Галчев</a:t>
            </a:r>
            <a:endParaRPr lang="bg-BG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2" descr="C:\Users\Asrock\Documents\My Documents 1\JAVA_SoftUni\Projects\Marina_Projects\Marina_Java_Game\Images\Shruikan_skin_files\latest(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290918"/>
            <a:ext cx="103856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Galbatorix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бил най-мощния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магьосник в света на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изчезналите дракони Алагейзиа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Той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се нуждаел да използва цялата власт на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магията,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за да се бори срещу могъщия дракон </a:t>
            </a:r>
            <a:r>
              <a:rPr lang="en-US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Shruikan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Той осъзнавал, че неговите знания за магията са непълни. </a:t>
            </a:r>
            <a:r>
              <a:rPr lang="bg-BG" sz="20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Така той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живеел с впечатлението, че след като открие истинското име на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Древния език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единствено той ще може да използва магията,и никой друг без негово разрешение. </a:t>
            </a: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Това подсказва, че Galbatorix не е бил наясно, че е възможно да се извърши магия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невербално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Магията можела да се научи от воините и от магьосниците, усвоили всеки друг аспект на магията, но не и този на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невербална магия.(неизказаната дума-ключ). </a:t>
            </a:r>
            <a:endParaRPr lang="bg-BG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По време на обучението му се казва: "знайте само това: който ви попита за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bg-BG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невербална магия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“, 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това е тайната на истинската същност на магията на 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Древния език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Galbatorix имал хиляди дракони под негов контрол, но </a:t>
            </a:r>
            <a:r>
              <a:rPr lang="en-US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Shruikan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бил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най-могъщият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 зловещ дракон на всички времена, за да го победи му било небходимо неговата сила да нараства повече и повече.</a:t>
            </a:r>
          </a:p>
          <a:p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Силата на Galbatorix се увеличавала с всяка открита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дума-ключ 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 когато намери истинския </a:t>
            </a:r>
            <a:r>
              <a:rPr lang="bg-BG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ключ на силата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на </a:t>
            </a:r>
            <a:r>
              <a:rPr lang="bg-BG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Древния език</a:t>
            </a:r>
            <a:r>
              <a:rPr lang="bg-BG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ще стане най-могъщия и най-мощния магьосник, който може да се бори срещу  титаничния  </a:t>
            </a:r>
            <a:r>
              <a:rPr lang="bg-BG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дракон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20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Mighty </a:t>
            </a:r>
            <a:r>
              <a:rPr lang="en-US" sz="20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Shruikan”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и да го победи</a:t>
            </a:r>
            <a:r>
              <a:rPr lang="bg-BG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endParaRPr lang="bg-B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6683" y="463596"/>
            <a:ext cx="824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u="sng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Въведение </a:t>
            </a:r>
            <a:r>
              <a:rPr lang="bg-BG" sz="3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в играта </a:t>
            </a:r>
            <a:r>
              <a:rPr lang="en-US" sz="3200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 </a:t>
            </a:r>
            <a:r>
              <a:rPr lang="en-US" sz="3200" b="1"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Mighty Shruikan 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”</a:t>
            </a:r>
            <a:endParaRPr lang="bg-BG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4" name="Picture 2" descr="C:\Users\Asrock\Documents\My Documents 1\JAVA_SoftUni\Projects\Marina_Projects\Marina_Java_Game\Images\Shruikan_skin_files\latest(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0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68824" y="1027906"/>
            <a:ext cx="87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Категории на играта   “</a:t>
            </a:r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 </a:t>
            </a:r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Mighty Shruikan</a:t>
            </a:r>
            <a:r>
              <a:rPr lang="bg-BG" sz="3600" dirty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 </a:t>
            </a:r>
            <a:r>
              <a:rPr lang="bg-BG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Matura MT Script Capitals" panose="03020802060602070202" pitchFamily="66" charset="0"/>
              </a:rPr>
              <a:t>“</a:t>
            </a:r>
            <a:endParaRPr lang="bg-B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1224" y="2435816"/>
            <a:ext cx="450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Категория      “Държави“: повече от 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270</a:t>
            </a: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думи; </a:t>
            </a:r>
            <a:endParaRPr lang="bg-BG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1224" y="3443346"/>
            <a:ext cx="398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Категория     “Градове“:</a:t>
            </a:r>
          </a:p>
          <a:p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повече от 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120 </a:t>
            </a: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думи;            </a:t>
            </a:r>
            <a:endParaRPr lang="bg-BG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1224" y="4468445"/>
            <a:ext cx="341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Категория      “ Реки “:</a:t>
            </a:r>
          </a:p>
          <a:p>
            <a:r>
              <a:rPr lang="bg-BG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повече от </a:t>
            </a:r>
            <a:r>
              <a:rPr lang="en-US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40</a:t>
            </a:r>
            <a:r>
              <a:rPr lang="bg-BG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думи; </a:t>
            </a:r>
            <a:endParaRPr lang="bg-BG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 descr="File:Galbatorix by Paolini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950" y="2435816"/>
            <a:ext cx="294005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2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2" descr="C:\Users\Asrock\Documents\My Documents 1\JAVA_SoftUni\Projects\Marina_Projects\Marina_Java_Game\Images\Shruikan_skin_files\latest(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42444" y="1332538"/>
            <a:ext cx="41685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</a:t>
            </a:r>
            <a:r>
              <a:rPr lang="bg-BG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Source Code</a:t>
            </a:r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</a:p>
          <a:p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More than 700 rows code</a:t>
            </a:r>
            <a:endParaRPr lang="bg-BG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168093"/>
            <a:ext cx="9897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GitHub Repository Link:</a:t>
            </a:r>
          </a:p>
          <a:p>
            <a:r>
              <a:rPr lang="bg-BG" sz="3600" u="sng" dirty="0" smtClean="0">
                <a:hlinkClick r:id="rId3"/>
              </a:rPr>
              <a:t>https</a:t>
            </a:r>
            <a:r>
              <a:rPr lang="bg-BG" sz="3600" u="sng" dirty="0">
                <a:hlinkClick r:id="rId3"/>
              </a:rPr>
              <a:t>://github.com/MightyHasu/ShruikanHangMan</a:t>
            </a:r>
            <a:endParaRPr lang="bg-BG" sz="3600" dirty="0"/>
          </a:p>
          <a:p>
            <a:endParaRPr lang="bg-BG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C:\Users\Asrock\Documents\My Documents 1\JAVA_SoftUni\Projects\Marina_Projects\Marina_Java_Game\Images\Shruikan_skin_files\latest(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27" y="71717"/>
            <a:ext cx="12192000" cy="79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1760" y="792669"/>
            <a:ext cx="10576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Matura MT Script Capitals" panose="03020802060602070202" pitchFamily="66" charset="0"/>
              </a:rPr>
              <a:t>Mighty Shruikan</a:t>
            </a:r>
            <a:r>
              <a:rPr lang="bg-BG" sz="9600" dirty="0" smtClean="0"/>
              <a:t/>
            </a:r>
            <a:br>
              <a:rPr lang="bg-BG" sz="9600" dirty="0" smtClean="0"/>
            </a:br>
            <a:endParaRPr lang="bg-BG" sz="9600" dirty="0"/>
          </a:p>
        </p:txBody>
      </p:sp>
      <p:pic>
        <p:nvPicPr>
          <p:cNvPr id="6" name="Picture 2" descr="File:EASLEYGreenDrag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27" y="3055917"/>
            <a:ext cx="5545979" cy="49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83443" y="4763415"/>
            <a:ext cx="5934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SoftUni</a:t>
            </a:r>
            <a:endParaRPr lang="en-US" sz="32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Fundamential 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Team Project</a:t>
            </a:r>
          </a:p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21 April 2016 </a:t>
            </a:r>
            <a:endParaRPr lang="bg-BG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327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Matura MT Script Capitals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Asrock</dc:creator>
  <cp:lastModifiedBy>Asrock</cp:lastModifiedBy>
  <cp:revision>34</cp:revision>
  <dcterms:created xsi:type="dcterms:W3CDTF">2016-04-17T00:54:52Z</dcterms:created>
  <dcterms:modified xsi:type="dcterms:W3CDTF">2016-04-19T01:01:44Z</dcterms:modified>
</cp:coreProperties>
</file>