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3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6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5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72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8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48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6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77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73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00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8DD0-047F-4359-BFD4-ABF72BC37572}" type="datetimeFigureOut">
              <a:rPr lang="bg-BG" smtClean="0"/>
              <a:t>21.4.2016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07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htyHasu/ShruikanHang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iva66blog.wordpres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File:F1166132660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0" y="0"/>
            <a:ext cx="122140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5130" y="0"/>
            <a:ext cx="7492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</a:t>
            </a:r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ighty Shruikan</a:t>
            </a:r>
            <a:endParaRPr lang="bg-BG" sz="7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66241"/>
            <a:ext cx="877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Java Fundamentals Team “</a:t>
            </a:r>
            <a:r>
              <a:rPr 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Shruikan</a:t>
            </a:r>
            <a:r>
              <a:rPr 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</a:t>
            </a:r>
            <a:endParaRPr lang="bg-BG" sz="5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777115"/>
            <a:ext cx="56208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Анелия Русева</a:t>
            </a:r>
          </a:p>
          <a:p>
            <a:pPr marL="342900" indent="-342900">
              <a:buAutoNum type="arabicPeriod"/>
            </a:pPr>
            <a:endParaRPr lang="bg-BG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Никифор Стойнов</a:t>
            </a:r>
          </a:p>
          <a:p>
            <a:pPr marL="342900" indent="-342900">
              <a:buAutoNum type="arabicPeriod"/>
            </a:pPr>
            <a:endParaRPr lang="bg-BG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Маринка Василева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3"/>
            </a:pPr>
            <a:endParaRPr lang="bg-B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4"/>
            </a:pPr>
            <a:endParaRPr lang="bg-BG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bg-BG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199" y="1871147"/>
            <a:ext cx="29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bg-BG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Силви Емилов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0447" y="3133015"/>
            <a:ext cx="380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5.  Виктория Маленко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199" y="4394884"/>
            <a:ext cx="301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6.  Атанас Галчев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290918"/>
            <a:ext cx="103856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Galbatorix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бил най-мощния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магьосник в света на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изчезналите дракони Алагейзиа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Той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се нуждаел да използва цялата власт на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магията,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за да се бори срещу могъщия дракон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Той осъзнавал, че неговите знания за магията са непълни. </a:t>
            </a:r>
            <a:r>
              <a:rPr lang="bg-BG" sz="2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Така той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живеел с впечатлението, че след като открие истинското име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единствено той ще може да използва магията,и никой друг без негово разрешение.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Това подсказва, че Galbatorix не е бил наясно, че е възможно да се извърши магия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невербално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Магията можела да се научи от воините и от магьосниците, усвоили всеки друг аспект на магията, но не и този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невербална магия.(неизказаната дума-ключ). </a:t>
            </a:r>
            <a:endParaRPr lang="bg-BG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По време на обучението му се казва: "знайте само това: който ви попита за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bg-BG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невербална магия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“, 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това е тайната на истинската същност на магията на 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Galbatorix имал хиляди дракони под негов контрол, но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бил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най-могъщият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зловещ дракон на всички времена, за да го победи му било небходимо неговата сила да нараства повече и повече.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Силата на Galbatorix се увеличавала с всяка открита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дума-ключ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когато намери истинския </a:t>
            </a:r>
            <a:r>
              <a:rPr lang="bg-BG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ключ на силата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ще стане най-могъщия и най-мощния магьосник, който може да се бори срещу  титаничния 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дракон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Mighty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Shruikan”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да го победи</a:t>
            </a:r>
            <a:r>
              <a:rPr lang="bg-BG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bg-B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6683" y="463596"/>
            <a:ext cx="824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Въведение </a:t>
            </a:r>
            <a:r>
              <a:rPr lang="bg-BG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 играта </a:t>
            </a:r>
            <a:r>
              <a:rPr lang="en-US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 </a:t>
            </a:r>
            <a:r>
              <a:rPr lang="en-US" sz="3200" b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Mighty Shruikan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”</a:t>
            </a:r>
            <a:endParaRPr lang="bg-BG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0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8824" y="1027906"/>
            <a:ext cx="87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Категории на играта   “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Mighty Shruikan</a:t>
            </a:r>
            <a:r>
              <a:rPr lang="bg-BG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bg-B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“</a:t>
            </a:r>
            <a:endParaRPr lang="bg-B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224" y="2435816"/>
            <a:ext cx="450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 “Държави“: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270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думи;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1224" y="3443346"/>
            <a:ext cx="398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“Градове“:</a:t>
            </a:r>
          </a:p>
          <a:p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120 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думи;           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1224" y="4468445"/>
            <a:ext cx="341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 “ Реки “:</a:t>
            </a:r>
          </a:p>
          <a:p>
            <a:r>
              <a:rPr lang="bg-B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40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думи;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 descr="File:Galbatorix by Paolin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50" y="2435816"/>
            <a:ext cx="294005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2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03804" y="737156"/>
            <a:ext cx="4168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bg-BG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Source Code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 than 700 rows code</a:t>
            </a:r>
            <a:endParaRPr lang="bg-BG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582" y="4521300"/>
            <a:ext cx="9897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GitHub Repository Link:</a:t>
            </a:r>
          </a:p>
          <a:p>
            <a:r>
              <a:rPr lang="bg-BG" sz="3600" u="sng" dirty="0" smtClean="0">
                <a:hlinkClick r:id="rId3"/>
              </a:rPr>
              <a:t>https</a:t>
            </a:r>
            <a:r>
              <a:rPr lang="bg-BG" sz="3600" u="sng" dirty="0">
                <a:hlinkClick r:id="rId3"/>
              </a:rPr>
              <a:t>://github.com/MightyHasu/ShruikanHangMan</a:t>
            </a:r>
            <a:endParaRPr lang="bg-BG" sz="3600" dirty="0"/>
          </a:p>
          <a:p>
            <a:endParaRPr lang="bg-BG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218" y="2572654"/>
            <a:ext cx="6409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You can see explanations in</a:t>
            </a:r>
            <a:r>
              <a:rPr lang="bg-BG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Bulgarian at:</a:t>
            </a:r>
            <a:b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mariva66blog.wordpress.com</a:t>
            </a:r>
            <a:endParaRPr lang="bg-BG" sz="2800" dirty="0" smtClean="0"/>
          </a:p>
          <a:p>
            <a:pPr algn="ctr"/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are open for feedback and comments</a:t>
            </a:r>
            <a:endParaRPr lang="bg-BG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C:\Users\Asrock\Documents\My Documents 1\JAVA_SoftUni\Projects\Marina_Projects\Marina_Java_Game\Images\Shruikan_skin_files\latest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27" y="0"/>
            <a:ext cx="12228456" cy="79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1760" y="792669"/>
            <a:ext cx="10576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Mighty Shruikan</a:t>
            </a:r>
            <a:r>
              <a:rPr lang="bg-BG" sz="9600" dirty="0" smtClean="0"/>
              <a:t/>
            </a:r>
            <a:br>
              <a:rPr lang="bg-BG" sz="9600" dirty="0" smtClean="0"/>
            </a:br>
            <a:endParaRPr lang="bg-BG" sz="9600" dirty="0"/>
          </a:p>
        </p:txBody>
      </p:sp>
      <p:pic>
        <p:nvPicPr>
          <p:cNvPr id="6" name="Picture 2" descr="File:EASLEYGreenDrag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27" y="3055917"/>
            <a:ext cx="5545979" cy="49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443" y="4763415"/>
            <a:ext cx="5934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SoftUni</a:t>
            </a: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 Project</a:t>
            </a:r>
          </a:p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21 April 2016 </a:t>
            </a:r>
            <a:endParaRPr lang="bg-BG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335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Matura MT Script Capitals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Asrock</dc:creator>
  <cp:lastModifiedBy>Asrock</cp:lastModifiedBy>
  <cp:revision>41</cp:revision>
  <dcterms:created xsi:type="dcterms:W3CDTF">2016-04-17T00:54:52Z</dcterms:created>
  <dcterms:modified xsi:type="dcterms:W3CDTF">2016-04-21T01:05:29Z</dcterms:modified>
</cp:coreProperties>
</file>