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0" r:id="rId5"/>
    <p:sldId id="261" r:id="rId6"/>
    <p:sldId id="256" r:id="rId7"/>
  </p:sldIdLst>
  <p:sldSz cx="1440021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42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2928" y="1584"/>
      </p:cViewPr>
      <p:guideLst>
        <p:guide orient="horz" pos="3401"/>
        <p:guide pos="4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457200" rtl="0" eaLnBrk="1" latinLnBrk="0" hangingPunct="1"/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4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4" custScaleX="134522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9"/>
      <dgm:spPr/>
    </dgm:pt>
    <dgm:pt modelId="{C0CC77E3-A67C-41A0-B4B8-775BF5A432BC}" type="pres">
      <dgm:prSet presAssocID="{ABAC3A90-53C0-4E4B-BCF2-6B86C6C21963}" presName="text1" presStyleLbl="node1" presStyleIdx="2" presStyleCnt="14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4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9"/>
      <dgm:spPr/>
    </dgm:pt>
    <dgm:pt modelId="{6407FDED-7AA3-4BB4-A9D1-6FAB23C825A6}" type="pres">
      <dgm:prSet presAssocID="{8B03B295-68A7-46F2-B646-462609E4CA6F}" presName="text2" presStyleLbl="node1" presStyleIdx="4" presStyleCnt="14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9"/>
      <dgm:spPr/>
    </dgm:pt>
    <dgm:pt modelId="{B5D8626A-A7BA-4042-9168-3AFB2A2A960D}" type="pres">
      <dgm:prSet presAssocID="{7A78B9E6-307C-40A9-86E0-4E5A21502C23}" presName="text2" presStyleLbl="node1" presStyleIdx="5" presStyleCnt="14" custScaleX="120930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9"/>
      <dgm:spPr/>
    </dgm:pt>
    <dgm:pt modelId="{4ECC65D4-5BDC-4695-B64C-8189D0127639}" type="pres">
      <dgm:prSet presAssocID="{2DC5D2AC-7546-4FA7-9A11-3EC1E4A4A236}" presName="text2" presStyleLbl="node1" presStyleIdx="6" presStyleCnt="14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4" custScaleX="197317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9"/>
      <dgm:spPr/>
    </dgm:pt>
    <dgm:pt modelId="{2F7CA6F6-B62F-4162-AA5E-25F0D8C18FD3}" type="pres">
      <dgm:prSet presAssocID="{EDFD06AE-BC80-4391-A77E-DE80B2C011DF}" presName="text3" presStyleLbl="node1" presStyleIdx="8" presStyleCnt="14" custRadScaleRad="166875" custRadScaleInc="23991">
        <dgm:presLayoutVars>
          <dgm:bulletEnabled val="1"/>
        </dgm:presLayoutVars>
      </dgm:prSet>
      <dgm:spPr/>
    </dgm:pt>
    <dgm:pt modelId="{62BE0AD8-74FA-45A7-BFC0-FECB4DC75090}" type="pres">
      <dgm:prSet presAssocID="{86C69FCA-B7E6-4D8B-BE65-DEB88F35245D}" presName="Name285" presStyleLbl="parChTrans1D3" presStyleIdx="5" presStyleCnt="9"/>
      <dgm:spPr/>
    </dgm:pt>
    <dgm:pt modelId="{DFCE57D5-E1CE-4E3A-9828-A6F4178E93B1}" type="pres">
      <dgm:prSet presAssocID="{CADA2BDE-30B9-4002-A49D-230626AECEF9}" presName="text3" presStyleLbl="node1" presStyleIdx="9" presStyleCnt="14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0" presStyleCnt="14" custScaleX="147540" custScaleY="69253" custLinFactNeighborX="-7169" custLinFactNeighborY="3104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6" presStyleCnt="9"/>
      <dgm:spPr/>
    </dgm:pt>
    <dgm:pt modelId="{1A6A89E7-18B7-469B-8389-5C5E6923B3BA}" type="pres">
      <dgm:prSet presAssocID="{FB88CBA4-F89E-4D7C-80C8-B39C84F328B5}" presName="text4" presStyleLbl="node1" presStyleIdx="11" presStyleCnt="14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7" presStyleCnt="9"/>
      <dgm:spPr/>
    </dgm:pt>
    <dgm:pt modelId="{432BAD03-D4F2-4816-A5DD-008918EE700F}" type="pres">
      <dgm:prSet presAssocID="{862B70E5-C1DF-48E2-9C72-A539B53F8664}" presName="text4" presStyleLbl="node1" presStyleIdx="12" presStyleCnt="14" custScaleX="122661" custScaleY="46611" custRadScaleRad="181235" custRadScaleInc="-3195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8" presStyleCnt="9"/>
      <dgm:spPr/>
    </dgm:pt>
    <dgm:pt modelId="{752642C7-2C87-4028-AEED-6A46ECE1FBB6}" type="pres">
      <dgm:prSet presAssocID="{689964EE-7E2C-467C-BE0F-81216D3ED0B5}" presName="text4" presStyleLbl="node1" presStyleIdx="13" presStyleCnt="14" custScaleX="126917" custScaleY="58602" custRadScaleRad="260112" custRadScaleInc="-69151">
        <dgm:presLayoutVars>
          <dgm:bulletEnabled val="1"/>
        </dgm:presLayoutVars>
      </dgm:prSet>
      <dgm:spPr>
        <a:xfrm>
          <a:off x="0" y="2597162"/>
          <a:ext cx="1836702" cy="848069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1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457154EA-C0CD-4104-AD94-60915A3743E6}" type="presParOf" srcId="{625F57A2-8917-4E0B-A263-30FD23A2091E}" destId="{62BE0AD8-74FA-45A7-BFC0-FECB4DC75090}" srcOrd="3" destOrd="0" presId="urn:microsoft.com/office/officeart/2008/layout/RadialCluster"/>
    <dgm:cxn modelId="{BE0649ED-58AB-4039-A8CA-FF75D3FFEA0E}" type="presParOf" srcId="{625F57A2-8917-4E0B-A263-30FD23A2091E}" destId="{DFCE57D5-E1CE-4E3A-9828-A6F4178E93B1}" srcOrd="4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00F93D6B-F927-479F-9591-76FFA14799AA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7E0E5E0-0AAB-4217-AB44-AB22445961F9}" type="parTrans" cxnId="{625F1B28-DA91-478C-828B-F3C9115C303A}">
      <dgm:prSet/>
      <dgm:spPr/>
      <dgm:t>
        <a:bodyPr/>
        <a:lstStyle/>
        <a:p>
          <a:endParaRPr lang="de-DE" sz="1400"/>
        </a:p>
      </dgm:t>
    </dgm:pt>
    <dgm:pt modelId="{96BDEC91-C0BB-470C-B893-3DDAE341C528}" type="sibTrans" cxnId="{625F1B28-DA91-478C-828B-F3C9115C303A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5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5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10"/>
      <dgm:spPr/>
    </dgm:pt>
    <dgm:pt modelId="{C0CC77E3-A67C-41A0-B4B8-775BF5A432BC}" type="pres">
      <dgm:prSet presAssocID="{ABAC3A90-53C0-4E4B-BCF2-6B86C6C21963}" presName="text1" presStyleLbl="node1" presStyleIdx="2" presStyleCnt="15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5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10"/>
      <dgm:spPr/>
    </dgm:pt>
    <dgm:pt modelId="{6407FDED-7AA3-4BB4-A9D1-6FAB23C825A6}" type="pres">
      <dgm:prSet presAssocID="{8B03B295-68A7-46F2-B646-462609E4CA6F}" presName="text2" presStyleLbl="node1" presStyleIdx="4" presStyleCnt="15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10"/>
      <dgm:spPr/>
    </dgm:pt>
    <dgm:pt modelId="{B5D8626A-A7BA-4042-9168-3AFB2A2A960D}" type="pres">
      <dgm:prSet presAssocID="{7A78B9E6-307C-40A9-86E0-4E5A21502C23}" presName="text2" presStyleLbl="node1" presStyleIdx="5" presStyleCnt="15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10"/>
      <dgm:spPr/>
    </dgm:pt>
    <dgm:pt modelId="{4ECC65D4-5BDC-4695-B64C-8189D0127639}" type="pres">
      <dgm:prSet presAssocID="{2DC5D2AC-7546-4FA7-9A11-3EC1E4A4A236}" presName="text2" presStyleLbl="node1" presStyleIdx="6" presStyleCnt="15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5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10"/>
      <dgm:spPr/>
    </dgm:pt>
    <dgm:pt modelId="{2F7CA6F6-B62F-4162-AA5E-25F0D8C18FD3}" type="pres">
      <dgm:prSet presAssocID="{EDFD06AE-BC80-4391-A77E-DE80B2C011DF}" presName="text3" presStyleLbl="node1" presStyleIdx="8" presStyleCnt="15" custRadScaleRad="166875" custRadScaleInc="23991">
        <dgm:presLayoutVars>
          <dgm:bulletEnabled val="1"/>
        </dgm:presLayoutVars>
      </dgm:prSet>
      <dgm:spPr/>
    </dgm:pt>
    <dgm:pt modelId="{DDBD9133-BEBF-4D38-90E8-AFB37B70FB7E}" type="pres">
      <dgm:prSet presAssocID="{A7E0E5E0-0AAB-4217-AB44-AB22445961F9}" presName="Name285" presStyleLbl="parChTrans1D3" presStyleIdx="5" presStyleCnt="10"/>
      <dgm:spPr/>
    </dgm:pt>
    <dgm:pt modelId="{4D38F2D1-BC9B-4B5B-92B8-E37092BCA41E}" type="pres">
      <dgm:prSet presAssocID="{00F93D6B-F927-479F-9591-76FFA14799AA}" presName="text3" presStyleLbl="node1" presStyleIdx="9" presStyleCnt="15" custRadScaleRad="100872" custRadScaleInc="-5301">
        <dgm:presLayoutVars>
          <dgm:bulletEnabled val="1"/>
        </dgm:presLayoutVars>
      </dgm:prSet>
      <dgm:spPr>
        <a:xfrm>
          <a:off x="6706110" y="9351911"/>
          <a:ext cx="1447168" cy="1447168"/>
        </a:xfrm>
        <a:prstGeom prst="roundRect">
          <a:avLst/>
        </a:prstGeom>
      </dgm:spPr>
    </dgm:pt>
    <dgm:pt modelId="{62BE0AD8-74FA-45A7-BFC0-FECB4DC75090}" type="pres">
      <dgm:prSet presAssocID="{86C69FCA-B7E6-4D8B-BE65-DEB88F35245D}" presName="Name285" presStyleLbl="parChTrans1D3" presStyleIdx="6" presStyleCnt="10"/>
      <dgm:spPr/>
    </dgm:pt>
    <dgm:pt modelId="{DFCE57D5-E1CE-4E3A-9828-A6F4178E93B1}" type="pres">
      <dgm:prSet presAssocID="{CADA2BDE-30B9-4002-A49D-230626AECEF9}" presName="text3" presStyleLbl="node1" presStyleIdx="10" presStyleCnt="15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1" presStyleCnt="15" custScaleX="147540" custScaleY="69253" custLinFactNeighborX="-5590" custLinFactNeighborY="758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7" presStyleCnt="10"/>
      <dgm:spPr/>
    </dgm:pt>
    <dgm:pt modelId="{1A6A89E7-18B7-469B-8389-5C5E6923B3BA}" type="pres">
      <dgm:prSet presAssocID="{FB88CBA4-F89E-4D7C-80C8-B39C84F328B5}" presName="text4" presStyleLbl="node1" presStyleIdx="12" presStyleCnt="15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8" presStyleCnt="10"/>
      <dgm:spPr/>
    </dgm:pt>
    <dgm:pt modelId="{432BAD03-D4F2-4816-A5DD-008918EE700F}" type="pres">
      <dgm:prSet presAssocID="{862B70E5-C1DF-48E2-9C72-A539B53F8664}" presName="text4" presStyleLbl="node1" presStyleIdx="13" presStyleCnt="15" custScaleX="122661" custRadScaleRad="145631" custRadScaleInc="717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9" presStyleCnt="10"/>
      <dgm:spPr/>
    </dgm:pt>
    <dgm:pt modelId="{752642C7-2C87-4028-AEED-6A46ECE1FBB6}" type="pres">
      <dgm:prSet presAssocID="{689964EE-7E2C-467C-BE0F-81216D3ED0B5}" presName="text4" presStyleLbl="node1" presStyleIdx="14" presStyleCnt="15" custScaleX="216575" custRadScaleRad="260112" custRadScaleInc="-69151">
        <dgm:presLayoutVars>
          <dgm:bulletEnabled val="1"/>
        </dgm:presLayoutVars>
      </dgm:prSet>
      <dgm:spPr>
        <a:xfrm>
          <a:off x="1239903" y="2016720"/>
          <a:ext cx="1787509" cy="489267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25F1B28-DA91-478C-828B-F3C9115C303A}" srcId="{A4D16D5F-688D-43B3-85CF-5D4141F22D40}" destId="{00F93D6B-F927-479F-9591-76FFA14799AA}" srcOrd="1" destOrd="0" parTransId="{A7E0E5E0-0AAB-4217-AB44-AB22445961F9}" sibTransId="{96BDEC91-C0BB-470C-B893-3DDAE341C528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CE158A68-A1A3-4EC4-8BBC-BE5EDC143688}" type="presOf" srcId="{A7E0E5E0-0AAB-4217-AB44-AB22445961F9}" destId="{DDBD9133-BEBF-4D38-90E8-AFB37B70FB7E}" srcOrd="0" destOrd="0" presId="urn:microsoft.com/office/officeart/2008/layout/RadialCluster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EA87B1A2-DFDE-4B0E-8C3C-62A172AFACA0}" type="presOf" srcId="{00F93D6B-F927-479F-9591-76FFA14799AA}" destId="{4D38F2D1-BC9B-4B5B-92B8-E37092BCA41E}" srcOrd="0" destOrd="0" presId="urn:microsoft.com/office/officeart/2008/layout/RadialCluster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2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EA59F6D7-35E2-4AAF-A741-92797A37B836}" type="presParOf" srcId="{625F57A2-8917-4E0B-A263-30FD23A2091E}" destId="{DDBD9133-BEBF-4D38-90E8-AFB37B70FB7E}" srcOrd="3" destOrd="0" presId="urn:microsoft.com/office/officeart/2008/layout/RadialCluster"/>
    <dgm:cxn modelId="{0E7F0F06-5538-4A88-9334-9FE0F10AE582}" type="presParOf" srcId="{625F57A2-8917-4E0B-A263-30FD23A2091E}" destId="{4D38F2D1-BC9B-4B5B-92B8-E37092BCA41E}" srcOrd="4" destOrd="0" presId="urn:microsoft.com/office/officeart/2008/layout/RadialCluster"/>
    <dgm:cxn modelId="{457154EA-C0CD-4104-AD94-60915A3743E6}" type="presParOf" srcId="{625F57A2-8917-4E0B-A263-30FD23A2091E}" destId="{62BE0AD8-74FA-45A7-BFC0-FECB4DC75090}" srcOrd="5" destOrd="0" presId="urn:microsoft.com/office/officeart/2008/layout/RadialCluster"/>
    <dgm:cxn modelId="{BE0649ED-58AB-4039-A8CA-FF75D3FFEA0E}" type="presParOf" srcId="{625F57A2-8917-4E0B-A263-30FD23A2091E}" destId="{DFCE57D5-E1CE-4E3A-9828-A6F4178E93B1}" srcOrd="6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829754">
          <a:off x="5335494" y="5415667"/>
          <a:ext cx="8433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30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367490">
          <a:off x="6843222" y="6867745"/>
          <a:ext cx="78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57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9768">
          <a:off x="8269011" y="5428252"/>
          <a:ext cx="11854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5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90074">
          <a:off x="6853721" y="4017148"/>
          <a:ext cx="7322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22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178786" y="4383250"/>
          <a:ext cx="2090224" cy="2090224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484892" y="4689356"/>
        <a:ext cx="1478012" cy="1478012"/>
      </dsp:txXfrm>
    </dsp:sp>
    <dsp:sp modelId="{43148E34-7B04-427F-8BF4-0FD53E1AB270}">
      <dsp:nvSpPr>
        <dsp:cNvPr id="0" name=""/>
        <dsp:cNvSpPr/>
      </dsp:nvSpPr>
      <dsp:spPr>
        <a:xfrm>
          <a:off x="6243297" y="2203879"/>
          <a:ext cx="1946759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729987" y="2203879"/>
        <a:ext cx="973379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6955934" y="1938935"/>
          <a:ext cx="5298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989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01498" y="22682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572143" y="297469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454477" y="5036997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454477" y="5232556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524523" y="4020884"/>
          <a:ext cx="23578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789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538178" y="245092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565214" y="247796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6">
          <a:off x="12296498" y="5428099"/>
          <a:ext cx="4152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1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2711717" y="4704504"/>
          <a:ext cx="1750060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sp:txBody>
      <dsp:txXfrm>
        <a:off x="12782362" y="4775149"/>
        <a:ext cx="1608770" cy="1305878"/>
      </dsp:txXfrm>
    </dsp:sp>
    <dsp:sp modelId="{8A1CD3BF-ADBE-4CD7-8B76-D048AC80DFC7}">
      <dsp:nvSpPr>
        <dsp:cNvPr id="0" name=""/>
        <dsp:cNvSpPr/>
      </dsp:nvSpPr>
      <dsp:spPr>
        <a:xfrm rot="3701180">
          <a:off x="10423413" y="6929174"/>
          <a:ext cx="2521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15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8039113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81471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5820327" y="7262016"/>
          <a:ext cx="2855508" cy="1447168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534204" y="7623808"/>
        <a:ext cx="1427754" cy="1085376"/>
      </dsp:txXfrm>
    </dsp:sp>
    <dsp:sp modelId="{B25D85E1-2B83-41A7-B9A8-022ED1541DB7}">
      <dsp:nvSpPr>
        <dsp:cNvPr id="0" name=""/>
        <dsp:cNvSpPr/>
      </dsp:nvSpPr>
      <dsp:spPr>
        <a:xfrm rot="3121703">
          <a:off x="7655826" y="9030889"/>
          <a:ext cx="816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18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8156170" y="935259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8226815" y="9423239"/>
        <a:ext cx="1305878" cy="1305878"/>
      </dsp:txXfrm>
    </dsp:sp>
    <dsp:sp modelId="{62BE0AD8-74FA-45A7-BFC0-FECB4DC75090}">
      <dsp:nvSpPr>
        <dsp:cNvPr id="0" name=""/>
        <dsp:cNvSpPr/>
      </dsp:nvSpPr>
      <dsp:spPr>
        <a:xfrm rot="7490759">
          <a:off x="6072779" y="9059912"/>
          <a:ext cx="8547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7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5120447" y="9410640"/>
          <a:ext cx="1303898" cy="138912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5184098" y="9474291"/>
        <a:ext cx="1176596" cy="1261820"/>
      </dsp:txXfrm>
    </dsp:sp>
    <dsp:sp modelId="{40A899FE-3E0C-4395-87FC-9DBE18DAB24C}">
      <dsp:nvSpPr>
        <dsp:cNvPr id="0" name=""/>
        <dsp:cNvSpPr/>
      </dsp:nvSpPr>
      <dsp:spPr>
        <a:xfrm>
          <a:off x="3200358" y="4901674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200358" y="5152226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3219">
          <a:off x="1731034" y="6358072"/>
          <a:ext cx="18015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5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629911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00556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02996">
          <a:off x="1818784" y="5401245"/>
          <a:ext cx="1381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57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43673" y="5062599"/>
          <a:ext cx="1775111" cy="67453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sp:txBody>
      <dsp:txXfrm>
        <a:off x="76601" y="5095527"/>
        <a:ext cx="1709255" cy="608683"/>
      </dsp:txXfrm>
    </dsp:sp>
    <dsp:sp modelId="{F236F626-7564-4D7B-A924-B17B3793D78A}">
      <dsp:nvSpPr>
        <dsp:cNvPr id="0" name=""/>
        <dsp:cNvSpPr/>
      </dsp:nvSpPr>
      <dsp:spPr>
        <a:xfrm rot="12941385">
          <a:off x="1270312" y="4161237"/>
          <a:ext cx="25383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836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572731"/>
          <a:ext cx="1836702" cy="84806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6012" tIns="48006" rIns="96012" bIns="48006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sp:txBody>
      <dsp:txXfrm>
        <a:off x="41399" y="2614130"/>
        <a:ext cx="1753904" cy="765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764180">
          <a:off x="5450961" y="5415075"/>
          <a:ext cx="771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8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410726">
          <a:off x="6892833" y="6801986"/>
          <a:ext cx="7273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3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8947">
          <a:off x="8298957" y="5399728"/>
          <a:ext cx="1244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9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89642">
          <a:off x="6893173" y="3998677"/>
          <a:ext cx="726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98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222819" y="4362168"/>
          <a:ext cx="2076137" cy="2076137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526862" y="4666211"/>
        <a:ext cx="1468051" cy="1468051"/>
      </dsp:txXfrm>
    </dsp:sp>
    <dsp:sp modelId="{43148E34-7B04-427F-8BF4-0FD53E1AB270}">
      <dsp:nvSpPr>
        <dsp:cNvPr id="0" name=""/>
        <dsp:cNvSpPr/>
      </dsp:nvSpPr>
      <dsp:spPr>
        <a:xfrm>
          <a:off x="6529806" y="2188018"/>
          <a:ext cx="1447168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891598" y="2188018"/>
        <a:ext cx="723584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7003797" y="1934273"/>
          <a:ext cx="507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49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38115" y="233360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608760" y="304005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543935" y="5007983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543935" y="5203542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622747" y="4007197"/>
          <a:ext cx="2322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233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609601" y="245256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636637" y="247960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7">
          <a:off x="12385957" y="5399086"/>
          <a:ext cx="628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65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3014609" y="4675491"/>
          <a:ext cx="1447168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sp:txBody>
      <dsp:txXfrm>
        <a:off x="13085254" y="4746136"/>
        <a:ext cx="1305878" cy="1305878"/>
      </dsp:txXfrm>
    </dsp:sp>
    <dsp:sp modelId="{8A1CD3BF-ADBE-4CD7-8B76-D048AC80DFC7}">
      <dsp:nvSpPr>
        <dsp:cNvPr id="0" name=""/>
        <dsp:cNvSpPr/>
      </dsp:nvSpPr>
      <dsp:spPr>
        <a:xfrm rot="3764493">
          <a:off x="10500263" y="6882878"/>
          <a:ext cx="2458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31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7975535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17893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6552221" y="7165666"/>
          <a:ext cx="1401944" cy="1401944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902707" y="7516152"/>
        <a:ext cx="700972" cy="1051458"/>
      </dsp:txXfrm>
    </dsp:sp>
    <dsp:sp modelId="{B25D85E1-2B83-41A7-B9A8-022ED1541DB7}">
      <dsp:nvSpPr>
        <dsp:cNvPr id="0" name=""/>
        <dsp:cNvSpPr/>
      </dsp:nvSpPr>
      <dsp:spPr>
        <a:xfrm rot="2279337">
          <a:off x="7793919" y="8879614"/>
          <a:ext cx="1512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267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9146350" y="91916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9214787" y="9260054"/>
        <a:ext cx="1265070" cy="1265070"/>
      </dsp:txXfrm>
    </dsp:sp>
    <dsp:sp modelId="{DDBD9133-BEBF-4D38-90E8-AFB37B70FB7E}">
      <dsp:nvSpPr>
        <dsp:cNvPr id="0" name=""/>
        <dsp:cNvSpPr/>
      </dsp:nvSpPr>
      <dsp:spPr>
        <a:xfrm rot="5385708">
          <a:off x="6940021" y="8885014"/>
          <a:ext cx="6348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81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8F2D1-BC9B-4B5B-92B8-E37092BCA41E}">
      <dsp:nvSpPr>
        <dsp:cNvPr id="0" name=""/>
        <dsp:cNvSpPr/>
      </dsp:nvSpPr>
      <dsp:spPr>
        <a:xfrm>
          <a:off x="6560688" y="92024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629125" y="9270854"/>
        <a:ext cx="1265070" cy="1265070"/>
      </dsp:txXfrm>
    </dsp:sp>
    <dsp:sp modelId="{62BE0AD8-74FA-45A7-BFC0-FECB4DC75090}">
      <dsp:nvSpPr>
        <dsp:cNvPr id="0" name=""/>
        <dsp:cNvSpPr/>
      </dsp:nvSpPr>
      <dsp:spPr>
        <a:xfrm rot="8463674">
          <a:off x="5174674" y="8920022"/>
          <a:ext cx="1549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9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4083680" y="9244476"/>
          <a:ext cx="1263151" cy="134571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4145342" y="9306138"/>
        <a:ext cx="1139827" cy="1222388"/>
      </dsp:txXfrm>
    </dsp:sp>
    <dsp:sp modelId="{40A899FE-3E0C-4395-87FC-9DBE18DAB24C}">
      <dsp:nvSpPr>
        <dsp:cNvPr id="0" name=""/>
        <dsp:cNvSpPr/>
      </dsp:nvSpPr>
      <dsp:spPr>
        <a:xfrm>
          <a:off x="3315830" y="4929116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315830" y="5179668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0824">
          <a:off x="1721411" y="6420408"/>
          <a:ext cx="1937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76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728006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98651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66714">
          <a:off x="2611850" y="5402669"/>
          <a:ext cx="704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4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836805" y="4655027"/>
          <a:ext cx="1775111" cy="144716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sp:txBody>
      <dsp:txXfrm>
        <a:off x="907450" y="4725672"/>
        <a:ext cx="1633821" cy="1305878"/>
      </dsp:txXfrm>
    </dsp:sp>
    <dsp:sp modelId="{F236F626-7564-4D7B-A924-B17B3793D78A}">
      <dsp:nvSpPr>
        <dsp:cNvPr id="0" name=""/>
        <dsp:cNvSpPr/>
      </dsp:nvSpPr>
      <dsp:spPr>
        <a:xfrm rot="13143906">
          <a:off x="2270344" y="4398509"/>
          <a:ext cx="16839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39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420734"/>
          <a:ext cx="3134204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sp:txBody>
      <dsp:txXfrm>
        <a:off x="70645" y="2491379"/>
        <a:ext cx="2992914" cy="130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5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23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097596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403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llipse 277">
            <a:extLst>
              <a:ext uri="{FF2B5EF4-FFF2-40B4-BE49-F238E27FC236}">
                <a16:creationId xmlns:a16="http://schemas.microsoft.com/office/drawing/2014/main" id="{EBC76544-365E-4AA4-B188-2ACF67E7BBAA}"/>
              </a:ext>
            </a:extLst>
          </p:cNvPr>
          <p:cNvSpPr/>
          <p:nvPr/>
        </p:nvSpPr>
        <p:spPr>
          <a:xfrm>
            <a:off x="4697464" y="1132639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C9D3446-59D9-47E4-AB25-22068CA82C2C}"/>
              </a:ext>
            </a:extLst>
          </p:cNvPr>
          <p:cNvGrpSpPr/>
          <p:nvPr/>
        </p:nvGrpSpPr>
        <p:grpSpPr>
          <a:xfrm>
            <a:off x="121663" y="1188870"/>
            <a:ext cx="12801600" cy="7827645"/>
            <a:chOff x="0" y="-596900"/>
            <a:chExt cx="12192000" cy="74549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F1C2C0-C8DF-4C54-9D9A-7A8DBAA124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374B891-C2CD-4708-8E54-D19A08BD2753}"/>
                </a:ext>
              </a:extLst>
            </p:cNvPr>
            <p:cNvSpPr/>
            <p:nvPr/>
          </p:nvSpPr>
          <p:spPr>
            <a:xfrm>
              <a:off x="182940" y="102904"/>
              <a:ext cx="11826119" cy="665219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6538287-32A8-423D-9156-7BEDB6B04022}"/>
                </a:ext>
              </a:extLst>
            </p:cNvPr>
            <p:cNvSpPr/>
            <p:nvPr/>
          </p:nvSpPr>
          <p:spPr>
            <a:xfrm>
              <a:off x="5524500" y="102904"/>
              <a:ext cx="49022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Schaltnetzteil </a:t>
              </a:r>
              <a:r>
                <a:rPr lang="de-DE" sz="2940" dirty="0" err="1"/>
                <a:t>230V</a:t>
              </a:r>
              <a:r>
                <a:rPr lang="de-DE" sz="2940" dirty="0"/>
                <a:t>/</a:t>
              </a:r>
              <a:r>
                <a:rPr lang="de-DE" sz="2940" dirty="0" err="1"/>
                <a:t>24V</a:t>
              </a:r>
              <a:r>
                <a:rPr lang="de-DE" sz="2940" dirty="0"/>
                <a:t> </a:t>
              </a:r>
              <a:r>
                <a:rPr lang="de-DE" sz="2940" dirty="0" err="1"/>
                <a:t>7.5A</a:t>
              </a:r>
              <a:endParaRPr lang="de-DE" sz="294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925AC86-8749-4141-84AB-0E45C3BBBB3D}"/>
                </a:ext>
              </a:extLst>
            </p:cNvPr>
            <p:cNvSpPr/>
            <p:nvPr/>
          </p:nvSpPr>
          <p:spPr>
            <a:xfrm>
              <a:off x="3771900" y="-596900"/>
              <a:ext cx="66548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Schuko Steckdosenleiste </a:t>
              </a:r>
              <a:r>
                <a:rPr lang="de-DE" sz="2940" dirty="0" err="1"/>
                <a:t>230V</a:t>
              </a:r>
              <a:r>
                <a:rPr lang="de-DE" sz="2940" dirty="0"/>
                <a:t> mit USB </a:t>
              </a:r>
              <a:r>
                <a:rPr lang="de-DE" sz="2940" dirty="0" err="1"/>
                <a:t>5A</a:t>
              </a:r>
              <a:endParaRPr lang="de-DE" sz="2940" dirty="0"/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E7F435EB-5316-4157-A5D9-6EFB1C546921}"/>
              </a:ext>
            </a:extLst>
          </p:cNvPr>
          <p:cNvSpPr/>
          <p:nvPr/>
        </p:nvSpPr>
        <p:spPr>
          <a:xfrm>
            <a:off x="1035164" y="2700354"/>
            <a:ext cx="3578983" cy="565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Platine</a:t>
            </a:r>
            <a:endParaRPr lang="de-DE" sz="294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8C2C4CC-49D6-4D2E-9D74-3489C4BDC3A7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082158" y="1502243"/>
            <a:ext cx="1840230" cy="734794"/>
          </a:xfrm>
          <a:prstGeom prst="bentConnector3">
            <a:avLst>
              <a:gd name="adj1" fmla="val -5501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22613E7-3116-4BC1-8B71-BE4D16760B1E}"/>
              </a:ext>
            </a:extLst>
          </p:cNvPr>
          <p:cNvCxnSpPr>
            <a:cxnSpLocks/>
            <a:stCxn id="278" idx="0"/>
            <a:endCxn id="6" idx="0"/>
          </p:cNvCxnSpPr>
          <p:nvPr/>
        </p:nvCxnSpPr>
        <p:spPr>
          <a:xfrm rot="16200000" flipH="1" flipV="1">
            <a:off x="3040117" y="917177"/>
            <a:ext cx="1567715" cy="1998637"/>
          </a:xfrm>
          <a:prstGeom prst="bentConnector3">
            <a:avLst>
              <a:gd name="adj1" fmla="val -145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DD6ED8-17C8-4BC1-B404-75DC69B77908}"/>
              </a:ext>
            </a:extLst>
          </p:cNvPr>
          <p:cNvGrpSpPr/>
          <p:nvPr/>
        </p:nvGrpSpPr>
        <p:grpSpPr>
          <a:xfrm>
            <a:off x="5504221" y="4011894"/>
            <a:ext cx="2064225" cy="2181598"/>
            <a:chOff x="4554235" y="4163431"/>
            <a:chExt cx="1965929" cy="207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539B23F-66E0-4EE2-B126-B2D37E47BD00}"/>
                </a:ext>
              </a:extLst>
            </p:cNvPr>
            <p:cNvSpPr/>
            <p:nvPr/>
          </p:nvSpPr>
          <p:spPr>
            <a:xfrm>
              <a:off x="4554235" y="4163431"/>
              <a:ext cx="1965929" cy="207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2940" dirty="0" err="1"/>
                <a:t>4x</a:t>
              </a:r>
              <a:r>
                <a:rPr lang="de-DE" sz="2940" dirty="0"/>
                <a:t> </a:t>
              </a:r>
              <a:br>
                <a:rPr lang="de-DE" sz="2940" dirty="0"/>
              </a:br>
              <a:r>
                <a:rPr lang="de-DE" sz="2940" dirty="0"/>
                <a:t>Relais</a:t>
              </a:r>
              <a:br>
                <a:rPr lang="de-DE" sz="2940" dirty="0"/>
              </a:br>
              <a:r>
                <a:rPr lang="de-DE" sz="2940" dirty="0"/>
                <a:t>Shield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C7D0D68-DFF4-4B83-9DF9-4A1FC08396FD}"/>
                </a:ext>
              </a:extLst>
            </p:cNvPr>
            <p:cNvGrpSpPr/>
            <p:nvPr/>
          </p:nvGrpSpPr>
          <p:grpSpPr>
            <a:xfrm>
              <a:off x="5732068" y="4268263"/>
              <a:ext cx="586182" cy="1835508"/>
              <a:chOff x="5732068" y="4268263"/>
              <a:chExt cx="586182" cy="1835508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A2D096B-E60C-486C-984E-D06F64F4020C}"/>
                  </a:ext>
                </a:extLst>
              </p:cNvPr>
              <p:cNvSpPr/>
              <p:nvPr/>
            </p:nvSpPr>
            <p:spPr>
              <a:xfrm>
                <a:off x="5732068" y="4268263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 dirty="0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042934C-B48C-48CE-B9CB-675F043FADFE}"/>
                  </a:ext>
                </a:extLst>
              </p:cNvPr>
              <p:cNvSpPr/>
              <p:nvPr/>
            </p:nvSpPr>
            <p:spPr>
              <a:xfrm>
                <a:off x="5732068" y="4738949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97396485-AD24-402C-A7D9-C320A3DADBEE}"/>
                  </a:ext>
                </a:extLst>
              </p:cNvPr>
              <p:cNvSpPr/>
              <p:nvPr/>
            </p:nvSpPr>
            <p:spPr>
              <a:xfrm>
                <a:off x="5732068" y="5211108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35A0002-0848-44EA-903F-1E64F5139A1A}"/>
                  </a:ext>
                </a:extLst>
              </p:cNvPr>
              <p:cNvSpPr/>
              <p:nvPr/>
            </p:nvSpPr>
            <p:spPr>
              <a:xfrm>
                <a:off x="5732068" y="5679980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AA66534A-5CAB-49F8-8DBD-327699B4399E}"/>
              </a:ext>
            </a:extLst>
          </p:cNvPr>
          <p:cNvSpPr/>
          <p:nvPr/>
        </p:nvSpPr>
        <p:spPr>
          <a:xfrm>
            <a:off x="1515814" y="323236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D68FAA-D958-4A63-893C-9D983B8BCB32}"/>
              </a:ext>
            </a:extLst>
          </p:cNvPr>
          <p:cNvSpPr/>
          <p:nvPr/>
        </p:nvSpPr>
        <p:spPr>
          <a:xfrm>
            <a:off x="1515814" y="505960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F45435B-F962-450C-9048-E4D77BD7A9B7}"/>
              </a:ext>
            </a:extLst>
          </p:cNvPr>
          <p:cNvSpPr/>
          <p:nvPr/>
        </p:nvSpPr>
        <p:spPr>
          <a:xfrm>
            <a:off x="10949244" y="2728391"/>
            <a:ext cx="740274" cy="4637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14D23EC-AC1F-458B-A834-88393BFCCA49}"/>
              </a:ext>
            </a:extLst>
          </p:cNvPr>
          <p:cNvGrpSpPr/>
          <p:nvPr/>
        </p:nvGrpSpPr>
        <p:grpSpPr>
          <a:xfrm>
            <a:off x="10476825" y="4850821"/>
            <a:ext cx="1645919" cy="145936"/>
            <a:chOff x="7099300" y="2095286"/>
            <a:chExt cx="1567542" cy="138987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85CA7A2B-0F8E-420F-BD2B-907D4B26F66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EF58515E-F38A-4A64-8118-FABDC4411A7B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7B32D6C3-A374-417D-A275-2F87A71C176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826F8BE-81DF-406B-BA0D-C9A77FF9AAE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4C1E9FDF-7677-4426-A616-C6A6D59B748A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2DD098D3-5195-4519-B528-1C8ABED0AED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FA4CB34-71E7-4BA7-A05D-43F8C9FD79BF}"/>
              </a:ext>
            </a:extLst>
          </p:cNvPr>
          <p:cNvGrpSpPr/>
          <p:nvPr/>
        </p:nvGrpSpPr>
        <p:grpSpPr>
          <a:xfrm>
            <a:off x="10476825" y="2818246"/>
            <a:ext cx="1645919" cy="145936"/>
            <a:chOff x="7099300" y="2095286"/>
            <a:chExt cx="1567542" cy="138987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4F911A8-34DB-4311-B724-35EAE260B4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18E1B32-0CB7-41B1-9D22-6F5B8BB94A94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E9EE2016-DEA6-43A9-910E-34B3E4B6B13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5EEDC387-3302-42DF-AF78-A1E3448B276D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EAD198EB-7280-421B-B9C9-73656052BA8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3A69867-B071-4EEE-A815-AC3F23EBBCE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076623-D6DA-463B-A005-2F2D00A88918}"/>
              </a:ext>
            </a:extLst>
          </p:cNvPr>
          <p:cNvGrpSpPr/>
          <p:nvPr/>
        </p:nvGrpSpPr>
        <p:grpSpPr>
          <a:xfrm>
            <a:off x="10476825" y="2969812"/>
            <a:ext cx="1645919" cy="145936"/>
            <a:chOff x="7099300" y="2095286"/>
            <a:chExt cx="1567542" cy="13898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71BC0E-F968-4080-BD77-EB501677DE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8601AB3-0DF2-42FA-BA4E-9755A9B6FC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073B342A-30BB-4AE2-BABD-A60FC78752C9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2A1861E0-B537-4DB2-9718-90272AED5FC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61D2A1-5643-4682-BDB1-196B1B13835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646B01-5FED-48DD-BAEE-104AAE54E469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873B9DA-CAD0-485C-A5F7-8C3F798C43D1}"/>
              </a:ext>
            </a:extLst>
          </p:cNvPr>
          <p:cNvGrpSpPr/>
          <p:nvPr/>
        </p:nvGrpSpPr>
        <p:grpSpPr>
          <a:xfrm>
            <a:off x="10476825" y="3135892"/>
            <a:ext cx="1645919" cy="145936"/>
            <a:chOff x="7099300" y="2095286"/>
            <a:chExt cx="1567542" cy="13898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CAE42C-24AA-410E-9AF1-FBE5781A43C0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30BC91E-4C70-4489-A6A7-9019A76FBF03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D744E85-C0D1-431E-BA81-31B1726A068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7E0284D-9227-45AF-9BEF-2FF5BB2BAC3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AAFB30A-2531-4FD7-99E9-B1EE32E457A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A4A7A4B-35F8-4798-9414-FFA5BF3933D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FF2EAD1A-0CCB-4BAE-A50D-4B2C09AFC5E4}"/>
              </a:ext>
            </a:extLst>
          </p:cNvPr>
          <p:cNvGrpSpPr/>
          <p:nvPr/>
        </p:nvGrpSpPr>
        <p:grpSpPr>
          <a:xfrm>
            <a:off x="10476825" y="3287459"/>
            <a:ext cx="1645919" cy="145936"/>
            <a:chOff x="7099300" y="2095286"/>
            <a:chExt cx="1567542" cy="138987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D56CFEF-ED13-417F-9DD1-AD37BE43A91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0FC706A-39F3-48BC-AE13-A7C26FC1C24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E0842E63-0382-4A97-A8BD-BDC4D9EB4F5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548B7845-F9DA-47BC-9DEB-B5C6D63E1BD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7F78F15E-7190-4BA8-83DF-27AE0692960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898E3BA-F6A0-4F01-995B-C58BFE6DC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8F9838F-E78A-41E6-BBF4-C2400D6F75D1}"/>
              </a:ext>
            </a:extLst>
          </p:cNvPr>
          <p:cNvGrpSpPr/>
          <p:nvPr/>
        </p:nvGrpSpPr>
        <p:grpSpPr>
          <a:xfrm>
            <a:off x="10476323" y="3786527"/>
            <a:ext cx="1645919" cy="145936"/>
            <a:chOff x="7099300" y="2095286"/>
            <a:chExt cx="1567542" cy="138987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8F77C931-32FE-446E-8292-B99F498D4132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93A4D49-ABDE-48A7-BE9D-91464052C5F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E1DD8C2-AB7F-4728-9B88-7B4F339208B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A9A33FE9-1FB5-4F62-BB35-43635BCF208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32F812A0-3DD5-4ECF-B768-8CE85DCBC4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F722B68-9C3B-4115-B898-4F6DAA469C2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C6DE192-1CBE-4F8C-AC46-765CD5B652D9}"/>
              </a:ext>
            </a:extLst>
          </p:cNvPr>
          <p:cNvGrpSpPr/>
          <p:nvPr/>
        </p:nvGrpSpPr>
        <p:grpSpPr>
          <a:xfrm>
            <a:off x="10476323" y="4075167"/>
            <a:ext cx="1645919" cy="145936"/>
            <a:chOff x="7099300" y="2095286"/>
            <a:chExt cx="1567542" cy="13898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0C2CC54-FC1D-4556-A040-93EC44CC1FE3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086C7FD4-9A82-407F-9AA0-F129BF4BE73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EC02DFBF-D00F-4EA7-9A7C-D3D6E0A545A5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6A06B84-C22D-43A4-8FF0-1F3AFC1C672C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13C8A78E-FE9F-47F1-A963-462CB7C4B47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854D95D-308A-4E56-9A53-C2B08875BDE5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4A4660C-CE52-44B2-A5D0-D2CD3D94C017}"/>
              </a:ext>
            </a:extLst>
          </p:cNvPr>
          <p:cNvGrpSpPr/>
          <p:nvPr/>
        </p:nvGrpSpPr>
        <p:grpSpPr>
          <a:xfrm>
            <a:off x="10476323" y="3934463"/>
            <a:ext cx="1645919" cy="145936"/>
            <a:chOff x="7099300" y="2095286"/>
            <a:chExt cx="1567542" cy="13898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A1CD4F6-AA92-40D4-A7E9-453A3E54C11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F29B5FE-6494-473C-9F1D-D96F49263BE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11EA2401-879B-43E8-A62B-833465523E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85DEA742-7254-4F68-AF05-1A7A767AC6EE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56349462-D212-48BB-B7DD-4B9826B3D729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43B8AC69-CD9F-4A66-9007-0F2D642E9070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6C21E13-C6B6-4971-84A8-2FBDCEC672CD}"/>
              </a:ext>
            </a:extLst>
          </p:cNvPr>
          <p:cNvGrpSpPr/>
          <p:nvPr/>
        </p:nvGrpSpPr>
        <p:grpSpPr>
          <a:xfrm>
            <a:off x="10476323" y="4230970"/>
            <a:ext cx="1645919" cy="145936"/>
            <a:chOff x="7099300" y="2095286"/>
            <a:chExt cx="1567542" cy="138987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EAAC72D-E8A3-456B-8693-9E83B265109E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37A5B8-37F4-4D57-AD9A-B3267663F415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E213D9E-47DF-4144-99D9-46A7F28B587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3E103257-4A27-4727-BD79-D219FE0E26E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3A59BC1F-A0B3-4D6F-8766-E04C856376AE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2A77D082-C4C2-4FA4-BA5C-2755027FFCAB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4B8FE5A-B680-4888-ABB5-0C05AD37B2D8}"/>
              </a:ext>
            </a:extLst>
          </p:cNvPr>
          <p:cNvGrpSpPr/>
          <p:nvPr/>
        </p:nvGrpSpPr>
        <p:grpSpPr>
          <a:xfrm>
            <a:off x="10476825" y="4539049"/>
            <a:ext cx="1645919" cy="145936"/>
            <a:chOff x="7099300" y="2095286"/>
            <a:chExt cx="1567542" cy="13898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DFCF3B-11D7-42EF-B80C-778603F3829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7F0072A-1121-46E9-965D-52335D36064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07C6948C-333D-4BF1-9D8E-7BD3B29B58DF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2922D4CF-DAB2-40C4-8DA2-4495C4A7DD9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9787EF0-47DC-4D40-9A05-4DF583BF0990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65A4025-336B-44C5-B0D3-85E3B3AE182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BF2624BA-EB24-4CAC-84C1-479C7FAD651A}"/>
              </a:ext>
            </a:extLst>
          </p:cNvPr>
          <p:cNvGrpSpPr/>
          <p:nvPr/>
        </p:nvGrpSpPr>
        <p:grpSpPr>
          <a:xfrm>
            <a:off x="10476825" y="4702104"/>
            <a:ext cx="1645919" cy="145936"/>
            <a:chOff x="7099300" y="2095286"/>
            <a:chExt cx="1567542" cy="138987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BF7E768-378C-4456-9C03-F12E575F300F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AC00B65-1601-4CCB-88E4-DCC6FCE00A7D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3F024A3-FF9A-43BF-82BA-63EB778C3886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66F29C80-5805-4DAB-9FF1-86EB4D00B977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69329343-3FBD-4581-9EDE-652ADD650B1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0277DFCC-F643-4650-B5B7-B71D8BCE474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22BB0CD-1E12-4139-9485-07B59021B91F}"/>
              </a:ext>
            </a:extLst>
          </p:cNvPr>
          <p:cNvGrpSpPr/>
          <p:nvPr/>
        </p:nvGrpSpPr>
        <p:grpSpPr>
          <a:xfrm>
            <a:off x="10476825" y="4987326"/>
            <a:ext cx="1645919" cy="145936"/>
            <a:chOff x="7099300" y="2095286"/>
            <a:chExt cx="1567542" cy="138987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E30C8EF9-3350-42EE-99CE-4E7F8B98E964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C06CBC27-2FC8-4A06-8273-45B2C27FCD0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24B2E404-0850-4C95-B364-820AAB5B4D1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9E12577F-C15F-45A8-9210-4E0D765AFEAB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BE38F71-22C4-42C1-9967-C9CA206CC2F3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6722FF0-1AB8-4912-99F5-2119AA63384D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D9B8B9F-D3BD-4257-B75D-268857AE4289}"/>
              </a:ext>
            </a:extLst>
          </p:cNvPr>
          <p:cNvGrpSpPr/>
          <p:nvPr/>
        </p:nvGrpSpPr>
        <p:grpSpPr>
          <a:xfrm>
            <a:off x="10476825" y="5138271"/>
            <a:ext cx="1645919" cy="145936"/>
            <a:chOff x="7099300" y="2095286"/>
            <a:chExt cx="1567542" cy="138987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FD6B6E-A2F9-479A-AD6F-D8C26403C4A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9D659C20-BC11-4EA6-A2AB-42A4426BE53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C1F2C5F-7D53-4FF3-86FD-D6F561F14BB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7C63E2D-8345-4992-BAA3-AB6D03193AEA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31E9168-2971-4577-8B4A-FD7CBFB0023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10EEE77-8C9B-4DC2-B546-0BE4976D85B3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151" name="Rechteck: diagonal liegende Ecken abgeschnitten 150">
            <a:extLst>
              <a:ext uri="{FF2B5EF4-FFF2-40B4-BE49-F238E27FC236}">
                <a16:creationId xmlns:a16="http://schemas.microsoft.com/office/drawing/2014/main" id="{F5104CE8-71A4-4EA1-BADF-20C886A0C0E9}"/>
              </a:ext>
            </a:extLst>
          </p:cNvPr>
          <p:cNvSpPr/>
          <p:nvPr/>
        </p:nvSpPr>
        <p:spPr>
          <a:xfrm>
            <a:off x="4342031" y="2748559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3" name="Rechteck: diagonal liegende Ecken abgeschnitten 152">
            <a:extLst>
              <a:ext uri="{FF2B5EF4-FFF2-40B4-BE49-F238E27FC236}">
                <a16:creationId xmlns:a16="http://schemas.microsoft.com/office/drawing/2014/main" id="{BD461ECF-D0E6-49F1-8257-FC9E814E46FC}"/>
              </a:ext>
            </a:extLst>
          </p:cNvPr>
          <p:cNvSpPr/>
          <p:nvPr/>
        </p:nvSpPr>
        <p:spPr>
          <a:xfrm>
            <a:off x="4342031" y="3266520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9" name="Rechteck: diagonal liegende Ecken abgeschnitten 158">
            <a:extLst>
              <a:ext uri="{FF2B5EF4-FFF2-40B4-BE49-F238E27FC236}">
                <a16:creationId xmlns:a16="http://schemas.microsoft.com/office/drawing/2014/main" id="{60692AAE-C821-4E0C-8E33-0CEDD3793FAA}"/>
              </a:ext>
            </a:extLst>
          </p:cNvPr>
          <p:cNvSpPr/>
          <p:nvPr/>
        </p:nvSpPr>
        <p:spPr>
          <a:xfrm>
            <a:off x="4342031" y="37680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1" name="Rechteck: diagonal liegende Ecken abgeschnitten 160">
            <a:extLst>
              <a:ext uri="{FF2B5EF4-FFF2-40B4-BE49-F238E27FC236}">
                <a16:creationId xmlns:a16="http://schemas.microsoft.com/office/drawing/2014/main" id="{13F065EC-1EBA-4BD4-A39E-C0827EB63084}"/>
              </a:ext>
            </a:extLst>
          </p:cNvPr>
          <p:cNvSpPr/>
          <p:nvPr/>
        </p:nvSpPr>
        <p:spPr>
          <a:xfrm>
            <a:off x="4342031" y="425807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3" name="Rechteck: diagonal liegende Ecken abgeschnitten 162">
            <a:extLst>
              <a:ext uri="{FF2B5EF4-FFF2-40B4-BE49-F238E27FC236}">
                <a16:creationId xmlns:a16="http://schemas.microsoft.com/office/drawing/2014/main" id="{F6252AAB-F966-4644-A123-227218B45F08}"/>
              </a:ext>
            </a:extLst>
          </p:cNvPr>
          <p:cNvSpPr/>
          <p:nvPr/>
        </p:nvSpPr>
        <p:spPr>
          <a:xfrm>
            <a:off x="4342031" y="4778866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5" name="Rechteck: diagonal liegende Ecken abgeschnitten 164">
            <a:extLst>
              <a:ext uri="{FF2B5EF4-FFF2-40B4-BE49-F238E27FC236}">
                <a16:creationId xmlns:a16="http://schemas.microsoft.com/office/drawing/2014/main" id="{70EA275F-29F9-4662-8A9A-366E40ACDAB4}"/>
              </a:ext>
            </a:extLst>
          </p:cNvPr>
          <p:cNvSpPr/>
          <p:nvPr/>
        </p:nvSpPr>
        <p:spPr>
          <a:xfrm>
            <a:off x="4342031" y="5310215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C2BF0E1F-73FB-406A-86D8-66B367FB03A9}"/>
              </a:ext>
            </a:extLst>
          </p:cNvPr>
          <p:cNvSpPr/>
          <p:nvPr/>
        </p:nvSpPr>
        <p:spPr>
          <a:xfrm>
            <a:off x="4702779" y="2748557"/>
            <a:ext cx="517070" cy="5602771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5FF99A0E-EC4C-4D51-92FF-505E1C447E10}"/>
              </a:ext>
            </a:extLst>
          </p:cNvPr>
          <p:cNvCxnSpPr>
            <a:cxnSpLocks/>
            <a:stCxn id="8" idx="2"/>
            <a:endCxn id="45" idx="2"/>
          </p:cNvCxnSpPr>
          <p:nvPr/>
        </p:nvCxnSpPr>
        <p:spPr>
          <a:xfrm rot="16200000" flipH="1">
            <a:off x="9341869" y="1704583"/>
            <a:ext cx="340805" cy="2032456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F11CE46E-E93B-43CC-942A-9BFF70877C34}"/>
              </a:ext>
            </a:extLst>
          </p:cNvPr>
          <p:cNvSpPr/>
          <p:nvPr/>
        </p:nvSpPr>
        <p:spPr>
          <a:xfrm>
            <a:off x="12802809" y="2615616"/>
            <a:ext cx="1139455" cy="58826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box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775BB220-9568-4B59-A8E5-E393BC322F81}"/>
              </a:ext>
            </a:extLst>
          </p:cNvPr>
          <p:cNvSpPr/>
          <p:nvPr/>
        </p:nvSpPr>
        <p:spPr>
          <a:xfrm rot="5400000">
            <a:off x="5728147" y="3662245"/>
            <a:ext cx="517070" cy="9925127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1CE0FFB2-9FF3-435D-AB96-8E1C13BFA885}"/>
              </a:ext>
            </a:extLst>
          </p:cNvPr>
          <p:cNvGrpSpPr/>
          <p:nvPr/>
        </p:nvGrpSpPr>
        <p:grpSpPr>
          <a:xfrm>
            <a:off x="10476323" y="3634518"/>
            <a:ext cx="1645919" cy="145936"/>
            <a:chOff x="7099300" y="2095286"/>
            <a:chExt cx="1567542" cy="138987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7A9340CB-B4AC-4D4B-83FF-EEFB251070C1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6E5CB3AA-F180-4A0F-9B4F-01CF56B6D9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A9C4D41B-CDB7-4A25-AD01-9A5FF6542A7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6D0EBD9E-4525-4D4B-A7FE-7FC7AC6D3309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9805188D-3B78-42F7-9D31-2D2E80C0871B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BAFEC3A-E8A5-4556-9352-8714EBE24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205" name="Textfeld 204">
            <a:extLst>
              <a:ext uri="{FF2B5EF4-FFF2-40B4-BE49-F238E27FC236}">
                <a16:creationId xmlns:a16="http://schemas.microsoft.com/office/drawing/2014/main" id="{17731F5A-936B-49A8-A6E0-7D302E1B4DB0}"/>
              </a:ext>
            </a:extLst>
          </p:cNvPr>
          <p:cNvSpPr txBox="1"/>
          <p:nvPr/>
        </p:nvSpPr>
        <p:spPr>
          <a:xfrm>
            <a:off x="12122242" y="2653146"/>
            <a:ext cx="697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24</a:t>
            </a:r>
          </a:p>
          <a:p>
            <a:pPr>
              <a:lnSpc>
                <a:spcPct val="300000"/>
              </a:lnSpc>
            </a:pPr>
            <a:r>
              <a:rPr lang="de-DE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de-DE" sz="2400" b="1" dirty="0"/>
              <a:t>3.3</a:t>
            </a:r>
          </a:p>
          <a:p>
            <a:pPr>
              <a:lnSpc>
                <a:spcPct val="150000"/>
              </a:lnSpc>
            </a:pPr>
            <a:endParaRPr lang="de-DE" sz="2400" b="1" dirty="0"/>
          </a:p>
          <a:p>
            <a:pPr>
              <a:lnSpc>
                <a:spcPct val="150000"/>
              </a:lnSpc>
            </a:pPr>
            <a:r>
              <a:rPr lang="de-DE" sz="2400" b="1" dirty="0"/>
              <a:t>PE</a:t>
            </a:r>
          </a:p>
        </p:txBody>
      </p: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06C81DCA-3CE7-4A4A-A88E-801F94661300}"/>
              </a:ext>
            </a:extLst>
          </p:cNvPr>
          <p:cNvCxnSpPr>
            <a:cxnSpLocks/>
            <a:stCxn id="184" idx="2"/>
            <a:endCxn id="197" idx="0"/>
          </p:cNvCxnSpPr>
          <p:nvPr/>
        </p:nvCxnSpPr>
        <p:spPr>
          <a:xfrm rot="5400000">
            <a:off x="12097616" y="7349888"/>
            <a:ext cx="126552" cy="242329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04067F69-3F03-4D1F-97A8-EAFE5A409C5D}"/>
              </a:ext>
            </a:extLst>
          </p:cNvPr>
          <p:cNvCxnSpPr>
            <a:cxnSpLocks/>
            <a:stCxn id="197" idx="0"/>
            <a:endCxn id="165" idx="0"/>
          </p:cNvCxnSpPr>
          <p:nvPr/>
        </p:nvCxnSpPr>
        <p:spPr>
          <a:xfrm flipH="1" flipV="1">
            <a:off x="4549726" y="5514802"/>
            <a:ext cx="6399520" cy="3110007"/>
          </a:xfrm>
          <a:prstGeom prst="bentConnector5">
            <a:avLst>
              <a:gd name="adj1" fmla="val 149"/>
              <a:gd name="adj2" fmla="val -307"/>
              <a:gd name="adj3" fmla="val 9369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7BC0497-C244-492B-BE8F-EB8F3B6980FB}"/>
              </a:ext>
            </a:extLst>
          </p:cNvPr>
          <p:cNvGrpSpPr/>
          <p:nvPr/>
        </p:nvGrpSpPr>
        <p:grpSpPr>
          <a:xfrm>
            <a:off x="10454385" y="5438585"/>
            <a:ext cx="1645919" cy="145936"/>
            <a:chOff x="7099300" y="2095286"/>
            <a:chExt cx="1567542" cy="138987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4CDB3227-A92D-407A-B27F-0B9A4FF202B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14FC6FCA-B42F-47BC-B434-8F7F796D953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45498B12-7F22-4F5E-86CC-08D422985ADC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1FA8A361-425C-45AA-B587-FBDE648B909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FA6A2370-2526-47F7-B9B3-C727A457B2C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A519930E-E776-4B50-99D6-E7FE1DC9863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F0A5DCDD-484A-45DF-9063-07C9B561AB9F}"/>
              </a:ext>
            </a:extLst>
          </p:cNvPr>
          <p:cNvGrpSpPr/>
          <p:nvPr/>
        </p:nvGrpSpPr>
        <p:grpSpPr>
          <a:xfrm>
            <a:off x="10454385" y="5578339"/>
            <a:ext cx="1645919" cy="145936"/>
            <a:chOff x="7099300" y="2095286"/>
            <a:chExt cx="1567542" cy="138987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206BC72-319C-431B-BECB-E6260102DE88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666E865F-B882-4D23-9C22-F5E0730CEA8F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38FBB870-51C0-4C3D-9AD8-725C0B1FECF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5BD191B3-90B8-425A-A207-B326FE39260F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82605E42-6AD4-421E-9554-79FAD21EEFC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52013314-8BC4-4CFD-969C-303C7B062464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19A86294-13D5-4C10-99D7-433A20A4B806}"/>
              </a:ext>
            </a:extLst>
          </p:cNvPr>
          <p:cNvGrpSpPr/>
          <p:nvPr/>
        </p:nvGrpSpPr>
        <p:grpSpPr>
          <a:xfrm>
            <a:off x="10454385" y="5720273"/>
            <a:ext cx="1645919" cy="145936"/>
            <a:chOff x="7099300" y="2095286"/>
            <a:chExt cx="1567542" cy="138987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F61602-D8D8-463A-818A-DDFCC48D5597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C0B10DB6-44E8-41B7-AA7B-A2D5AE2328A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ECD381B3-CE53-4B90-81EC-29862B0578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F3334175-4C26-4609-B39B-53E87EE20390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91356719-6ABB-4E8E-8858-1679615AAD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0DA0333B-057A-440C-8B92-CABC5174A7C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827A5EE5-D811-42E7-B58C-BE7245C047E0}"/>
              </a:ext>
            </a:extLst>
          </p:cNvPr>
          <p:cNvCxnSpPr>
            <a:cxnSpLocks/>
            <a:endCxn id="163" idx="0"/>
          </p:cNvCxnSpPr>
          <p:nvPr/>
        </p:nvCxnSpPr>
        <p:spPr>
          <a:xfrm rot="16200000" flipV="1">
            <a:off x="4492849" y="5040330"/>
            <a:ext cx="525342" cy="41158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915AB2FA-9631-4705-A9E5-473608C54BAD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V="1">
            <a:off x="4477687" y="4534703"/>
            <a:ext cx="54347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7D691729-AD28-4A2D-8E01-D749A9F22A36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V="1">
            <a:off x="4482832" y="4039513"/>
            <a:ext cx="53318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D0192CED-721B-4F8F-AC54-D87A4826DC31}"/>
              </a:ext>
            </a:extLst>
          </p:cNvPr>
          <p:cNvCxnSpPr>
            <a:cxnSpLocks/>
            <a:endCxn id="153" idx="0"/>
          </p:cNvCxnSpPr>
          <p:nvPr/>
        </p:nvCxnSpPr>
        <p:spPr>
          <a:xfrm rot="16200000" flipV="1">
            <a:off x="4492471" y="3528363"/>
            <a:ext cx="513907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hteck: diagonal liegende Ecken abgeschnitten 258">
            <a:extLst>
              <a:ext uri="{FF2B5EF4-FFF2-40B4-BE49-F238E27FC236}">
                <a16:creationId xmlns:a16="http://schemas.microsoft.com/office/drawing/2014/main" id="{F4339EB6-7ED4-4C85-9EE7-78131B88F5CF}"/>
              </a:ext>
            </a:extLst>
          </p:cNvPr>
          <p:cNvSpPr/>
          <p:nvPr/>
        </p:nvSpPr>
        <p:spPr>
          <a:xfrm rot="16200000">
            <a:off x="2400770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0" name="Rechteck: diagonal liegende Ecken abgeschnitten 259">
            <a:extLst>
              <a:ext uri="{FF2B5EF4-FFF2-40B4-BE49-F238E27FC236}">
                <a16:creationId xmlns:a16="http://schemas.microsoft.com/office/drawing/2014/main" id="{834E776D-6DF0-48DA-8A84-C1180C576B0E}"/>
              </a:ext>
            </a:extLst>
          </p:cNvPr>
          <p:cNvSpPr/>
          <p:nvPr/>
        </p:nvSpPr>
        <p:spPr>
          <a:xfrm rot="16200000">
            <a:off x="355326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1" name="Rechteck: diagonal liegende Ecken abgeschnitten 260">
            <a:extLst>
              <a:ext uri="{FF2B5EF4-FFF2-40B4-BE49-F238E27FC236}">
                <a16:creationId xmlns:a16="http://schemas.microsoft.com/office/drawing/2014/main" id="{2529DFBF-26AA-41FD-97E3-D86CCFE821E8}"/>
              </a:ext>
            </a:extLst>
          </p:cNvPr>
          <p:cNvSpPr/>
          <p:nvPr/>
        </p:nvSpPr>
        <p:spPr>
          <a:xfrm rot="16200000">
            <a:off x="1248274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2" name="Rechteck: diagonal liegende Ecken abgeschnitten 261">
            <a:extLst>
              <a:ext uri="{FF2B5EF4-FFF2-40B4-BE49-F238E27FC236}">
                <a16:creationId xmlns:a16="http://schemas.microsoft.com/office/drawing/2014/main" id="{A99823D2-5DE0-475B-9D88-C7B6C2BB97E0}"/>
              </a:ext>
            </a:extLst>
          </p:cNvPr>
          <p:cNvSpPr/>
          <p:nvPr/>
        </p:nvSpPr>
        <p:spPr>
          <a:xfrm rot="16200000">
            <a:off x="2977018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3" name="Rechteck: diagonal liegende Ecken abgeschnitten 262">
            <a:extLst>
              <a:ext uri="{FF2B5EF4-FFF2-40B4-BE49-F238E27FC236}">
                <a16:creationId xmlns:a16="http://schemas.microsoft.com/office/drawing/2014/main" id="{C5A1246A-67DD-4600-8BBD-02212413390D}"/>
              </a:ext>
            </a:extLst>
          </p:cNvPr>
          <p:cNvSpPr/>
          <p:nvPr/>
        </p:nvSpPr>
        <p:spPr>
          <a:xfrm rot="16200000">
            <a:off x="412951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4" name="Rechteck: diagonal liegende Ecken abgeschnitten 263">
            <a:extLst>
              <a:ext uri="{FF2B5EF4-FFF2-40B4-BE49-F238E27FC236}">
                <a16:creationId xmlns:a16="http://schemas.microsoft.com/office/drawing/2014/main" id="{86DB89FE-4D64-468B-AE03-AE15518D6F35}"/>
              </a:ext>
            </a:extLst>
          </p:cNvPr>
          <p:cNvSpPr/>
          <p:nvPr/>
        </p:nvSpPr>
        <p:spPr>
          <a:xfrm rot="16200000">
            <a:off x="1824522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5" name="Rechteck: diagonal liegende Ecken abgeschnitten 264">
            <a:extLst>
              <a:ext uri="{FF2B5EF4-FFF2-40B4-BE49-F238E27FC236}">
                <a16:creationId xmlns:a16="http://schemas.microsoft.com/office/drawing/2014/main" id="{039944E9-3360-45DA-8F10-01D3BBA965E6}"/>
              </a:ext>
            </a:extLst>
          </p:cNvPr>
          <p:cNvSpPr/>
          <p:nvPr/>
        </p:nvSpPr>
        <p:spPr>
          <a:xfrm rot="16200000">
            <a:off x="2394950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6" name="Rechteck: diagonal liegende Ecken abgeschnitten 265">
            <a:extLst>
              <a:ext uri="{FF2B5EF4-FFF2-40B4-BE49-F238E27FC236}">
                <a16:creationId xmlns:a16="http://schemas.microsoft.com/office/drawing/2014/main" id="{40BFBCE8-B4C5-4CA9-9FE2-2821AAEB39D3}"/>
              </a:ext>
            </a:extLst>
          </p:cNvPr>
          <p:cNvSpPr/>
          <p:nvPr/>
        </p:nvSpPr>
        <p:spPr>
          <a:xfrm rot="16200000">
            <a:off x="354744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7" name="Rechteck: diagonal liegende Ecken abgeschnitten 266">
            <a:extLst>
              <a:ext uri="{FF2B5EF4-FFF2-40B4-BE49-F238E27FC236}">
                <a16:creationId xmlns:a16="http://schemas.microsoft.com/office/drawing/2014/main" id="{26041619-C313-48CF-B15A-97913983EA7C}"/>
              </a:ext>
            </a:extLst>
          </p:cNvPr>
          <p:cNvSpPr/>
          <p:nvPr/>
        </p:nvSpPr>
        <p:spPr>
          <a:xfrm rot="16200000">
            <a:off x="1242454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sp>
        <p:nvSpPr>
          <p:cNvPr id="268" name="Rechteck: diagonal liegende Ecken abgeschnitten 267">
            <a:extLst>
              <a:ext uri="{FF2B5EF4-FFF2-40B4-BE49-F238E27FC236}">
                <a16:creationId xmlns:a16="http://schemas.microsoft.com/office/drawing/2014/main" id="{7AE0B18B-7BEA-4060-973A-98327F7D1B5B}"/>
              </a:ext>
            </a:extLst>
          </p:cNvPr>
          <p:cNvSpPr/>
          <p:nvPr/>
        </p:nvSpPr>
        <p:spPr>
          <a:xfrm rot="16200000">
            <a:off x="2971198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9" name="Rechteck: diagonal liegende Ecken abgeschnitten 268">
            <a:extLst>
              <a:ext uri="{FF2B5EF4-FFF2-40B4-BE49-F238E27FC236}">
                <a16:creationId xmlns:a16="http://schemas.microsoft.com/office/drawing/2014/main" id="{DCEA48BD-C783-46C0-B2BF-F66B57A7853F}"/>
              </a:ext>
            </a:extLst>
          </p:cNvPr>
          <p:cNvSpPr/>
          <p:nvPr/>
        </p:nvSpPr>
        <p:spPr>
          <a:xfrm rot="16200000">
            <a:off x="412369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70" name="Rechteck: diagonal liegende Ecken abgeschnitten 269">
            <a:extLst>
              <a:ext uri="{FF2B5EF4-FFF2-40B4-BE49-F238E27FC236}">
                <a16:creationId xmlns:a16="http://schemas.microsoft.com/office/drawing/2014/main" id="{FCBF3868-FAC0-4E21-AF5F-5017A75FB0D6}"/>
              </a:ext>
            </a:extLst>
          </p:cNvPr>
          <p:cNvSpPr/>
          <p:nvPr/>
        </p:nvSpPr>
        <p:spPr>
          <a:xfrm rot="16200000">
            <a:off x="1818702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7E1354D3-BF15-44DE-B9E0-A4360520F5F3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11019240" y="50458"/>
            <a:ext cx="1502243" cy="140132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Ellipse 281">
            <a:extLst>
              <a:ext uri="{FF2B5EF4-FFF2-40B4-BE49-F238E27FC236}">
                <a16:creationId xmlns:a16="http://schemas.microsoft.com/office/drawing/2014/main" id="{9EEE0C43-5918-46DD-8C87-59309949124B}"/>
              </a:ext>
            </a:extLst>
          </p:cNvPr>
          <p:cNvSpPr/>
          <p:nvPr/>
        </p:nvSpPr>
        <p:spPr>
          <a:xfrm>
            <a:off x="5628796" y="1091116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CE21F5-927B-49F8-89F4-B6C06AE9527E}"/>
              </a:ext>
            </a:extLst>
          </p:cNvPr>
          <p:cNvSpPr/>
          <p:nvPr/>
        </p:nvSpPr>
        <p:spPr>
          <a:xfrm>
            <a:off x="1479392" y="2239486"/>
            <a:ext cx="11774805" cy="6320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  <a:p>
            <a:pPr algn="ctr"/>
            <a:endParaRPr lang="de-DE" sz="3360" dirty="0"/>
          </a:p>
          <a:p>
            <a:pPr algn="ctr"/>
            <a:r>
              <a:rPr lang="de-DE" sz="3360" dirty="0"/>
              <a:t>Steuerungspanel	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AB75EF-DF45-41A6-AD2C-B9E433897674}"/>
              </a:ext>
            </a:extLst>
          </p:cNvPr>
          <p:cNvSpPr/>
          <p:nvPr/>
        </p:nvSpPr>
        <p:spPr>
          <a:xfrm>
            <a:off x="238617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A9FD29-6199-4793-91E4-B5BE9B45EAF9}"/>
              </a:ext>
            </a:extLst>
          </p:cNvPr>
          <p:cNvSpPr/>
          <p:nvPr/>
        </p:nvSpPr>
        <p:spPr>
          <a:xfrm>
            <a:off x="993378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1E82CC-58EB-4669-BE18-F1A4B485756C}"/>
              </a:ext>
            </a:extLst>
          </p:cNvPr>
          <p:cNvSpPr/>
          <p:nvPr/>
        </p:nvSpPr>
        <p:spPr>
          <a:xfrm>
            <a:off x="7013417" y="36263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C7469FA-E919-4741-855E-F49BB1B911E9}"/>
              </a:ext>
            </a:extLst>
          </p:cNvPr>
          <p:cNvSpPr/>
          <p:nvPr/>
        </p:nvSpPr>
        <p:spPr>
          <a:xfrm>
            <a:off x="7013417" y="46931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498E09-C4B2-4308-A0A5-2DBF976692C2}"/>
              </a:ext>
            </a:extLst>
          </p:cNvPr>
          <p:cNvSpPr/>
          <p:nvPr/>
        </p:nvSpPr>
        <p:spPr>
          <a:xfrm>
            <a:off x="7146767" y="4826477"/>
            <a:ext cx="440055" cy="4400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FADB91-89E5-43FF-97F4-AFF867A89552}"/>
              </a:ext>
            </a:extLst>
          </p:cNvPr>
          <p:cNvSpPr/>
          <p:nvPr/>
        </p:nvSpPr>
        <p:spPr>
          <a:xfrm>
            <a:off x="7246779" y="385968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135E76-C2EA-4C51-8F01-4983084A0314}"/>
              </a:ext>
            </a:extLst>
          </p:cNvPr>
          <p:cNvSpPr/>
          <p:nvPr/>
        </p:nvSpPr>
        <p:spPr>
          <a:xfrm>
            <a:off x="2580481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840CCB-962C-495C-81BE-01F0116660E6}"/>
              </a:ext>
            </a:extLst>
          </p:cNvPr>
          <p:cNvSpPr/>
          <p:nvPr/>
        </p:nvSpPr>
        <p:spPr>
          <a:xfrm>
            <a:off x="9933782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1E11E2-0293-4F97-8D3C-EEBA17BB64CE}"/>
              </a:ext>
            </a:extLst>
          </p:cNvPr>
          <p:cNvSpPr txBox="1"/>
          <p:nvPr/>
        </p:nvSpPr>
        <p:spPr>
          <a:xfrm>
            <a:off x="7992587" y="3626328"/>
            <a:ext cx="13411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60" dirty="0">
                <a:solidFill>
                  <a:schemeClr val="bg1"/>
                </a:solidFill>
              </a:rPr>
              <a:t>Poti</a:t>
            </a:r>
          </a:p>
          <a:p>
            <a:endParaRPr lang="de-DE" sz="3360" dirty="0">
              <a:solidFill>
                <a:schemeClr val="bg1"/>
              </a:solidFill>
            </a:endParaRPr>
          </a:p>
          <a:p>
            <a:r>
              <a:rPr lang="de-DE" sz="3360" dirty="0">
                <a:solidFill>
                  <a:schemeClr val="bg1"/>
                </a:solidFill>
              </a:rPr>
              <a:t>Taster</a:t>
            </a:r>
          </a:p>
        </p:txBody>
      </p:sp>
    </p:spTree>
    <p:extLst>
      <p:ext uri="{BB962C8B-B14F-4D97-AF65-F5344CB8AC3E}">
        <p14:creationId xmlns:p14="http://schemas.microsoft.com/office/powerpoint/2010/main" val="16734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NOT AUS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HAUPT SCHALTER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3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2148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822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Benutzerdefiniert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Matosin</dc:creator>
  <cp:lastModifiedBy>Mighty Matosin</cp:lastModifiedBy>
  <cp:revision>33</cp:revision>
  <dcterms:created xsi:type="dcterms:W3CDTF">2018-03-07T14:17:31Z</dcterms:created>
  <dcterms:modified xsi:type="dcterms:W3CDTF">2018-04-18T12:22:08Z</dcterms:modified>
</cp:coreProperties>
</file>