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8" r:id="rId4"/>
    <p:sldId id="260" r:id="rId5"/>
    <p:sldId id="261" r:id="rId6"/>
    <p:sldId id="256" r:id="rId7"/>
    <p:sldId id="262" r:id="rId8"/>
  </p:sldIdLst>
  <p:sldSz cx="14400213" cy="107997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 userDrawn="1">
          <p15:clr>
            <a:srgbClr val="A4A3A4"/>
          </p15:clr>
        </p15:guide>
        <p15:guide id="2" pos="42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33" d="100"/>
          <a:sy n="33" d="100"/>
        </p:scale>
        <p:origin x="864" y="648"/>
      </p:cViewPr>
      <p:guideLst>
        <p:guide orient="horz" pos="3401"/>
        <p:guide pos="42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8E729-B421-4A3A-9BEB-7343841BD4A5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E5F3C1A-38C0-4DCB-8113-4F08063BA84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800" dirty="0" err="1"/>
            <a:t>System1</a:t>
          </a:r>
          <a:endParaRPr lang="de-DE" sz="2800" dirty="0"/>
        </a:p>
      </dgm:t>
    </dgm:pt>
    <dgm:pt modelId="{B435AB8C-DF02-43B7-895B-0485D626119F}" type="parTrans" cxnId="{7231FEE2-E6C9-4567-94F8-BB756C150229}">
      <dgm:prSet/>
      <dgm:spPr/>
      <dgm:t>
        <a:bodyPr/>
        <a:lstStyle/>
        <a:p>
          <a:endParaRPr lang="de-DE" sz="2400"/>
        </a:p>
      </dgm:t>
    </dgm:pt>
    <dgm:pt modelId="{C0CB772E-C6A1-4180-BCC5-2A2F51AA0CA3}" type="sibTrans" cxnId="{7231FEE2-E6C9-4567-94F8-BB756C150229}">
      <dgm:prSet/>
      <dgm:spPr/>
      <dgm:t>
        <a:bodyPr/>
        <a:lstStyle/>
        <a:p>
          <a:endParaRPr lang="de-DE" sz="2400"/>
        </a:p>
      </dgm:t>
    </dgm:pt>
    <dgm:pt modelId="{76033C32-BF5D-4055-B5DC-5EA238391C35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Output</a:t>
          </a:r>
        </a:p>
      </dgm:t>
    </dgm:pt>
    <dgm:pt modelId="{4F77084F-A1A6-4364-8A4B-7234886532D6}" type="parTrans" cxnId="{3FDB6891-8F2C-4C43-BA88-7CD26DF3BB3C}">
      <dgm:prSet/>
      <dgm:spPr/>
      <dgm:t>
        <a:bodyPr/>
        <a:lstStyle/>
        <a:p>
          <a:endParaRPr lang="de-DE" sz="1400"/>
        </a:p>
      </dgm:t>
    </dgm:pt>
    <dgm:pt modelId="{E1219C44-B8BC-41A9-9739-66DC27C40ABF}" type="sibTrans" cxnId="{3FDB6891-8F2C-4C43-BA88-7CD26DF3BB3C}">
      <dgm:prSet/>
      <dgm:spPr/>
      <dgm:t>
        <a:bodyPr/>
        <a:lstStyle/>
        <a:p>
          <a:endParaRPr lang="de-DE" sz="2400"/>
        </a:p>
      </dgm:t>
    </dgm:pt>
    <dgm:pt modelId="{5E0526A2-1180-43B9-81B0-EEE0D508DA3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Input</a:t>
          </a:r>
        </a:p>
      </dgm:t>
    </dgm:pt>
    <dgm:pt modelId="{C396AFED-4016-4267-BC1B-19BB975284CE}" type="parTrans" cxnId="{522D73CB-81F1-40F9-9D35-A73B2C1CB30E}">
      <dgm:prSet/>
      <dgm:spPr/>
      <dgm:t>
        <a:bodyPr/>
        <a:lstStyle/>
        <a:p>
          <a:endParaRPr lang="de-DE" sz="1400"/>
        </a:p>
      </dgm:t>
    </dgm:pt>
    <dgm:pt modelId="{15A59306-DF70-4C6A-99E7-D575AE8994C6}" type="sibTrans" cxnId="{522D73CB-81F1-40F9-9D35-A73B2C1CB30E}">
      <dgm:prSet/>
      <dgm:spPr/>
      <dgm:t>
        <a:bodyPr/>
        <a:lstStyle/>
        <a:p>
          <a:endParaRPr lang="de-DE" sz="2400"/>
        </a:p>
      </dgm:t>
    </dgm:pt>
    <dgm:pt modelId="{3A38AC63-9045-484D-A093-B6E01DB070D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/>
            <a:t>Störung</a:t>
          </a:r>
        </a:p>
      </dgm:t>
    </dgm:pt>
    <dgm:pt modelId="{5A9D3468-8296-42BC-AB2D-6A45CCE0E79D}" type="parTrans" cxnId="{963AF84B-1A60-475A-9587-1D2C289AB707}">
      <dgm:prSet/>
      <dgm:spPr/>
      <dgm:t>
        <a:bodyPr/>
        <a:lstStyle/>
        <a:p>
          <a:endParaRPr lang="de-DE" sz="1400"/>
        </a:p>
      </dgm:t>
    </dgm:pt>
    <dgm:pt modelId="{6C5D7875-7E36-4FA3-A7C8-7D21734F7A93}" type="sibTrans" cxnId="{963AF84B-1A60-475A-9587-1D2C289AB707}">
      <dgm:prSet/>
      <dgm:spPr/>
      <dgm:t>
        <a:bodyPr/>
        <a:lstStyle/>
        <a:p>
          <a:endParaRPr lang="de-DE" sz="2400"/>
        </a:p>
      </dgm:t>
    </dgm:pt>
    <dgm:pt modelId="{A4D16D5F-688D-43B3-85CF-5D4141F22D40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/>
            <a:t>Restriktionen</a:t>
          </a:r>
        </a:p>
      </dgm:t>
    </dgm:pt>
    <dgm:pt modelId="{C0F8B696-276E-4BC7-9F50-3FCDE75306B5}" type="parTrans" cxnId="{60914447-2246-4CBD-BEDE-8F81B780A2F8}">
      <dgm:prSet/>
      <dgm:spPr/>
      <dgm:t>
        <a:bodyPr/>
        <a:lstStyle/>
        <a:p>
          <a:endParaRPr lang="de-DE" sz="1400"/>
        </a:p>
      </dgm:t>
    </dgm:pt>
    <dgm:pt modelId="{6905ECF3-B937-4421-96A4-284171340726}" type="sibTrans" cxnId="{60914447-2246-4CBD-BEDE-8F81B780A2F8}">
      <dgm:prSet/>
      <dgm:spPr/>
      <dgm:t>
        <a:bodyPr/>
        <a:lstStyle/>
        <a:p>
          <a:endParaRPr lang="de-DE" sz="2400"/>
        </a:p>
      </dgm:t>
    </dgm:pt>
    <dgm:pt modelId="{ABAC3A90-53C0-4E4B-BCF2-6B86C6C2196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de-DE" sz="3600" dirty="0" err="1"/>
            <a:t>EMV</a:t>
          </a:r>
          <a:endParaRPr lang="de-DE" sz="3600" dirty="0"/>
        </a:p>
      </dgm:t>
    </dgm:pt>
    <dgm:pt modelId="{86976E05-8E33-416B-8E49-CF4A04ABA46C}" type="parTrans" cxnId="{C360A047-1A5C-4BD6-81FD-7E465BFDDEF0}">
      <dgm:prSet/>
      <dgm:spPr/>
      <dgm:t>
        <a:bodyPr/>
        <a:lstStyle/>
        <a:p>
          <a:endParaRPr lang="de-DE" sz="1400"/>
        </a:p>
      </dgm:t>
    </dgm:pt>
    <dgm:pt modelId="{26682BA3-0668-4708-8284-EB72B44D2597}" type="sibTrans" cxnId="{C360A047-1A5C-4BD6-81FD-7E465BFDDEF0}">
      <dgm:prSet/>
      <dgm:spPr/>
      <dgm:t>
        <a:bodyPr/>
        <a:lstStyle/>
        <a:p>
          <a:endParaRPr lang="de-DE" sz="2400"/>
        </a:p>
      </dgm:t>
    </dgm:pt>
    <dgm:pt modelId="{8B03B295-68A7-46F2-B646-462609E4CA6F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Förderband 0/1</a:t>
          </a:r>
        </a:p>
      </dgm:t>
    </dgm:pt>
    <dgm:pt modelId="{590E3BEF-1FD2-42B4-BA17-F7E3CCA6C741}" type="parTrans" cxnId="{CA3D85CB-F5EA-4037-A845-C303580962B1}">
      <dgm:prSet/>
      <dgm:spPr/>
      <dgm:t>
        <a:bodyPr/>
        <a:lstStyle/>
        <a:p>
          <a:endParaRPr lang="de-DE" sz="1400"/>
        </a:p>
      </dgm:t>
    </dgm:pt>
    <dgm:pt modelId="{2222DF68-C911-46CE-BB2F-166BCB9AC38D}" type="sibTrans" cxnId="{CA3D85CB-F5EA-4037-A845-C303580962B1}">
      <dgm:prSet/>
      <dgm:spPr/>
      <dgm:t>
        <a:bodyPr/>
        <a:lstStyle/>
        <a:p>
          <a:endParaRPr lang="de-DE" sz="2400"/>
        </a:p>
      </dgm:t>
    </dgm:pt>
    <dgm:pt modelId="{EDFD06AE-BC80-4391-A77E-DE80B2C011DF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3600" dirty="0" err="1"/>
            <a:t>VDE</a:t>
          </a:r>
          <a:endParaRPr lang="de-DE" sz="3600" dirty="0"/>
        </a:p>
      </dgm:t>
    </dgm:pt>
    <dgm:pt modelId="{CFBC173C-1D23-4BFC-AF6B-702B9773B9DB}" type="parTrans" cxnId="{B01DDE6D-9FF7-4ADB-8336-145443C69BBC}">
      <dgm:prSet/>
      <dgm:spPr/>
      <dgm:t>
        <a:bodyPr/>
        <a:lstStyle/>
        <a:p>
          <a:endParaRPr lang="de-DE" sz="1400"/>
        </a:p>
      </dgm:t>
    </dgm:pt>
    <dgm:pt modelId="{ACE92D50-55A0-4310-8A77-C7FA67B32A01}" type="sibTrans" cxnId="{B01DDE6D-9FF7-4ADB-8336-145443C69BBC}">
      <dgm:prSet/>
      <dgm:spPr/>
      <dgm:t>
        <a:bodyPr/>
        <a:lstStyle/>
        <a:p>
          <a:endParaRPr lang="de-DE" sz="2400"/>
        </a:p>
      </dgm:t>
    </dgm:pt>
    <dgm:pt modelId="{CADA2BDE-30B9-4002-A49D-230626AECEF9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Geld</a:t>
          </a:r>
        </a:p>
      </dgm:t>
    </dgm:pt>
    <dgm:pt modelId="{86C69FCA-B7E6-4D8B-BE65-DEB88F35245D}" type="parTrans" cxnId="{737B70C3-C1F3-41D7-AA95-926D2638D4FC}">
      <dgm:prSet/>
      <dgm:spPr/>
      <dgm:t>
        <a:bodyPr/>
        <a:lstStyle/>
        <a:p>
          <a:endParaRPr lang="de-DE" sz="1400"/>
        </a:p>
      </dgm:t>
    </dgm:pt>
    <dgm:pt modelId="{C0980AC0-7597-4FCA-B6A0-4C118447D8BD}" type="sibTrans" cxnId="{737B70C3-C1F3-41D7-AA95-926D2638D4FC}">
      <dgm:prSet/>
      <dgm:spPr/>
      <dgm:t>
        <a:bodyPr/>
        <a:lstStyle/>
        <a:p>
          <a:endParaRPr lang="de-DE" sz="2400"/>
        </a:p>
      </dgm:t>
    </dgm:pt>
    <dgm:pt modelId="{862B70E5-C1DF-48E2-9C72-A539B53F866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Luft</a:t>
          </a:r>
        </a:p>
      </dgm:t>
    </dgm:pt>
    <dgm:pt modelId="{789FDFF0-E6AA-4395-AC52-E85113CC046F}" type="parTrans" cxnId="{E3BF8118-6FE2-4A62-96E6-DC10313F4C86}">
      <dgm:prSet/>
      <dgm:spPr/>
      <dgm:t>
        <a:bodyPr/>
        <a:lstStyle/>
        <a:p>
          <a:endParaRPr lang="de-DE" sz="1400"/>
        </a:p>
      </dgm:t>
    </dgm:pt>
    <dgm:pt modelId="{45AEC351-3833-4C6D-BCC4-B149F2C9D7E7}" type="sibTrans" cxnId="{E3BF8118-6FE2-4A62-96E6-DC10313F4C86}">
      <dgm:prSet/>
      <dgm:spPr/>
      <dgm:t>
        <a:bodyPr/>
        <a:lstStyle/>
        <a:p>
          <a:endParaRPr lang="de-DE" sz="2400"/>
        </a:p>
      </dgm:t>
    </dgm:pt>
    <dgm:pt modelId="{689964EE-7E2C-467C-BE0F-81216D3ED0B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457200" rtl="0" eaLnBrk="1" latinLnBrk="0" hangingPunct="1"/>
          <a:r>
            <a:rPr lang="de-DE" sz="2223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</a:t>
          </a:r>
        </a:p>
      </dgm:t>
    </dgm:pt>
    <dgm:pt modelId="{4D9ECD22-0222-4AA3-B3EA-9F5807CEE116}" type="parTrans" cxnId="{4EB9F06F-DD08-4D50-89EB-FC334861054C}">
      <dgm:prSet/>
      <dgm:spPr/>
      <dgm:t>
        <a:bodyPr/>
        <a:lstStyle/>
        <a:p>
          <a:endParaRPr lang="de-DE" sz="1400"/>
        </a:p>
      </dgm:t>
    </dgm:pt>
    <dgm:pt modelId="{6D9AC89E-199B-4B66-B0EC-AD7415BDAFC1}" type="sibTrans" cxnId="{4EB9F06F-DD08-4D50-89EB-FC334861054C}">
      <dgm:prSet/>
      <dgm:spPr/>
      <dgm:t>
        <a:bodyPr/>
        <a:lstStyle/>
        <a:p>
          <a:endParaRPr lang="de-DE" sz="2400"/>
        </a:p>
      </dgm:t>
    </dgm:pt>
    <dgm:pt modelId="{2DC5D2AC-7546-4FA7-9A11-3EC1E4A4A236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Warme Luft</a:t>
          </a:r>
        </a:p>
      </dgm:t>
    </dgm:pt>
    <dgm:pt modelId="{AEFACC77-405A-4F8C-B890-BE14AF99B99F}" type="parTrans" cxnId="{11DAE755-9EBF-4707-9DB6-1B3E26D1D63B}">
      <dgm:prSet/>
      <dgm:spPr/>
      <dgm:t>
        <a:bodyPr/>
        <a:lstStyle/>
        <a:p>
          <a:endParaRPr lang="de-DE" sz="1400"/>
        </a:p>
      </dgm:t>
    </dgm:pt>
    <dgm:pt modelId="{D4D588A0-F969-4C73-A807-B03694B0156F}" type="sibTrans" cxnId="{11DAE755-9EBF-4707-9DB6-1B3E26D1D63B}">
      <dgm:prSet/>
      <dgm:spPr/>
      <dgm:t>
        <a:bodyPr/>
        <a:lstStyle/>
        <a:p>
          <a:endParaRPr lang="de-DE" sz="2400"/>
        </a:p>
      </dgm:t>
    </dgm:pt>
    <dgm:pt modelId="{FB88CBA4-F89E-4D7C-80C8-B39C84F328B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Versorgung </a:t>
          </a:r>
          <a:r>
            <a:rPr lang="de-DE" sz="1800" kern="1200" dirty="0" err="1">
              <a:solidFill>
                <a:schemeClr val="lt1"/>
              </a:solidFill>
              <a:latin typeface="+mn-lt"/>
              <a:ea typeface="+mn-ea"/>
              <a:cs typeface="+mn-cs"/>
            </a:rPr>
            <a:t>230V</a:t>
          </a:r>
          <a:endParaRPr lang="de-DE" sz="18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gm:t>
    </dgm:pt>
    <dgm:pt modelId="{B2D66284-39F1-4CD8-BA2E-BFEFB6034490}" type="parTrans" cxnId="{7A49429B-CC55-4697-A4F1-52B2DD50BF14}">
      <dgm:prSet/>
      <dgm:spPr/>
      <dgm:t>
        <a:bodyPr/>
        <a:lstStyle/>
        <a:p>
          <a:endParaRPr lang="de-DE" sz="1400"/>
        </a:p>
      </dgm:t>
    </dgm:pt>
    <dgm:pt modelId="{0C225B55-EF15-4DEF-906E-B9DBF5E1894D}" type="sibTrans" cxnId="{7A49429B-CC55-4697-A4F1-52B2DD50BF14}">
      <dgm:prSet/>
      <dgm:spPr/>
      <dgm:t>
        <a:bodyPr/>
        <a:lstStyle/>
        <a:p>
          <a:endParaRPr lang="de-DE" sz="2400"/>
        </a:p>
      </dgm:t>
    </dgm:pt>
    <dgm:pt modelId="{7A78B9E6-307C-40A9-86E0-4E5A21502C23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Datenüber-tragung</a:t>
          </a:r>
        </a:p>
      </dgm:t>
    </dgm:pt>
    <dgm:pt modelId="{BDC69C56-772E-4017-B6E5-FECF96E61A7C}" type="parTrans" cxnId="{0BF40CF8-33DB-40A7-9695-A8F2A0BB00FB}">
      <dgm:prSet/>
      <dgm:spPr/>
      <dgm:t>
        <a:bodyPr/>
        <a:lstStyle/>
        <a:p>
          <a:endParaRPr lang="de-DE"/>
        </a:p>
      </dgm:t>
    </dgm:pt>
    <dgm:pt modelId="{155BCFAE-390A-4F24-BCE7-46D75780ED1D}" type="sibTrans" cxnId="{0BF40CF8-33DB-40A7-9695-A8F2A0BB00FB}">
      <dgm:prSet/>
      <dgm:spPr/>
      <dgm:t>
        <a:bodyPr/>
        <a:lstStyle/>
        <a:p>
          <a:endParaRPr lang="de-DE"/>
        </a:p>
      </dgm:t>
    </dgm:pt>
    <dgm:pt modelId="{44627464-54D3-4083-8551-3CFB183415B7}" type="pres">
      <dgm:prSet presAssocID="{3538E729-B421-4A3A-9BEB-7343841BD4A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BBC07A7-55D9-4020-81A9-773FE03C6F26}" type="pres">
      <dgm:prSet presAssocID="{CE5F3C1A-38C0-4DCB-8113-4F08063BA843}" presName="textCenter" presStyleLbl="node1" presStyleIdx="0" presStyleCnt="14" custLinFactNeighborX="3743"/>
      <dgm:spPr>
        <a:prstGeom prst="teardrop">
          <a:avLst/>
        </a:prstGeom>
      </dgm:spPr>
    </dgm:pt>
    <dgm:pt modelId="{8BDEC311-A68E-4ECE-B67A-1D7BC3FCD22A}" type="pres">
      <dgm:prSet presAssocID="{CE5F3C1A-38C0-4DCB-8113-4F08063BA843}" presName="cycle_1" presStyleCnt="0"/>
      <dgm:spPr/>
    </dgm:pt>
    <dgm:pt modelId="{43148E34-7B04-427F-8BF4-0FD53E1AB270}" type="pres">
      <dgm:prSet presAssocID="{3A38AC63-9045-484D-A093-B6E01DB070D3}" presName="childCenter1" presStyleLbl="node1" presStyleIdx="1" presStyleCnt="14" custScaleX="134522" custLinFactNeighborX="1775"/>
      <dgm:spPr>
        <a:prstGeom prst="downArrow">
          <a:avLst/>
        </a:prstGeom>
      </dgm:spPr>
    </dgm:pt>
    <dgm:pt modelId="{E0AC7387-3203-4257-A8BB-37D4344C5B68}" type="pres">
      <dgm:prSet presAssocID="{86976E05-8E33-416B-8E49-CF4A04ABA46C}" presName="Name141" presStyleLbl="parChTrans1D3" presStyleIdx="0" presStyleCnt="9"/>
      <dgm:spPr/>
    </dgm:pt>
    <dgm:pt modelId="{C0CC77E3-A67C-41A0-B4B8-775BF5A432BC}" type="pres">
      <dgm:prSet presAssocID="{ABAC3A90-53C0-4E4B-BCF2-6B86C6C21963}" presName="text1" presStyleLbl="node1" presStyleIdx="2" presStyleCnt="14" custRadScaleRad="98910" custRadScaleInc="1278">
        <dgm:presLayoutVars>
          <dgm:bulletEnabled val="1"/>
        </dgm:presLayoutVars>
      </dgm:prSet>
      <dgm:spPr/>
    </dgm:pt>
    <dgm:pt modelId="{BC7A9244-491F-422F-9BE2-F477FACA7FAF}" type="pres">
      <dgm:prSet presAssocID="{5A9D3468-8296-42BC-AB2D-6A45CCE0E79D}" presName="Name144" presStyleLbl="parChTrans1D2" presStyleIdx="0" presStyleCnt="4"/>
      <dgm:spPr/>
    </dgm:pt>
    <dgm:pt modelId="{0A97BB87-7577-4BED-A24C-B67A3B776AEE}" type="pres">
      <dgm:prSet presAssocID="{CE5F3C1A-38C0-4DCB-8113-4F08063BA843}" presName="cycle_2" presStyleCnt="0"/>
      <dgm:spPr/>
    </dgm:pt>
    <dgm:pt modelId="{0AF3CC15-516E-4442-BCB3-53F159C87B23}" type="pres">
      <dgm:prSet presAssocID="{76033C32-BF5D-4055-B5DC-5EA238391C35}" presName="childCenter2" presStyleLbl="node1" presStyleIdx="3" presStyleCnt="14" custScaleX="196385" custScaleY="54053" custLinFactNeighborX="23893" custLinFactNeighborY="1955"/>
      <dgm:spPr>
        <a:prstGeom prst="rightArrow">
          <a:avLst/>
        </a:prstGeom>
      </dgm:spPr>
    </dgm:pt>
    <dgm:pt modelId="{E26651E4-89D5-4C14-A2FD-AB1443EF483C}" type="pres">
      <dgm:prSet presAssocID="{590E3BEF-1FD2-42B4-BA17-F7E3CCA6C741}" presName="Name218" presStyleLbl="parChTrans1D3" presStyleIdx="1" presStyleCnt="9"/>
      <dgm:spPr/>
    </dgm:pt>
    <dgm:pt modelId="{6407FDED-7AA3-4BB4-A9D1-6FAB23C825A6}" type="pres">
      <dgm:prSet presAssocID="{8B03B295-68A7-46F2-B646-462609E4CA6F}" presName="text2" presStyleLbl="node1" presStyleIdx="4" presStyleCnt="14" custScaleX="266187" custScaleY="38271" custRadScaleRad="182650" custRadScaleInc="36071">
        <dgm:presLayoutVars>
          <dgm:bulletEnabled val="1"/>
        </dgm:presLayoutVars>
      </dgm:prSet>
      <dgm:spPr>
        <a:xfrm>
          <a:off x="6126320" y="1355916"/>
          <a:ext cx="726101" cy="726101"/>
        </a:xfrm>
        <a:prstGeom prst="roundRect">
          <a:avLst/>
        </a:prstGeom>
      </dgm:spPr>
    </dgm:pt>
    <dgm:pt modelId="{8B134051-EA77-412B-9C64-C732C3C5293D}" type="pres">
      <dgm:prSet presAssocID="{BDC69C56-772E-4017-B6E5-FECF96E61A7C}" presName="Name218" presStyleLbl="parChTrans1D3" presStyleIdx="2" presStyleCnt="9"/>
      <dgm:spPr/>
    </dgm:pt>
    <dgm:pt modelId="{B5D8626A-A7BA-4042-9168-3AFB2A2A960D}" type="pres">
      <dgm:prSet presAssocID="{7A78B9E6-307C-40A9-86E0-4E5A21502C23}" presName="text2" presStyleLbl="node1" presStyleIdx="5" presStyleCnt="14" custScaleX="120930" custRadScaleRad="188048" custRadScaleInc="1985">
        <dgm:presLayoutVars>
          <dgm:bulletEnabled val="1"/>
        </dgm:presLayoutVars>
      </dgm:prSet>
      <dgm:spPr/>
    </dgm:pt>
    <dgm:pt modelId="{8A1CD3BF-ADBE-4CD7-8B76-D048AC80DFC7}" type="pres">
      <dgm:prSet presAssocID="{AEFACC77-405A-4F8C-B890-BE14AF99B99F}" presName="Name218" presStyleLbl="parChTrans1D3" presStyleIdx="3" presStyleCnt="9"/>
      <dgm:spPr/>
    </dgm:pt>
    <dgm:pt modelId="{4ECC65D4-5BDC-4695-B64C-8189D0127639}" type="pres">
      <dgm:prSet presAssocID="{2DC5D2AC-7546-4FA7-9A11-3EC1E4A4A236}" presName="text2" presStyleLbl="node1" presStyleIdx="6" presStyleCnt="14" custScaleX="268921" custScaleY="59959" custRadScaleRad="214634" custRadScaleInc="-34724">
        <dgm:presLayoutVars>
          <dgm:bulletEnabled val="1"/>
        </dgm:presLayoutVars>
      </dgm:prSet>
      <dgm:spPr>
        <a:xfrm>
          <a:off x="9773697" y="4061420"/>
          <a:ext cx="2418302" cy="539187"/>
        </a:xfrm>
        <a:prstGeom prst="roundRect">
          <a:avLst/>
        </a:prstGeom>
      </dgm:spPr>
    </dgm:pt>
    <dgm:pt modelId="{EB0EE0C5-BBE1-436F-ADBB-CA39B8BFBB2C}" type="pres">
      <dgm:prSet presAssocID="{4F77084F-A1A6-4364-8A4B-7234886532D6}" presName="Name221" presStyleLbl="parChTrans1D2" presStyleIdx="1" presStyleCnt="4"/>
      <dgm:spPr/>
    </dgm:pt>
    <dgm:pt modelId="{625F57A2-8917-4E0B-A263-30FD23A2091E}" type="pres">
      <dgm:prSet presAssocID="{CE5F3C1A-38C0-4DCB-8113-4F08063BA843}" presName="cycle_3" presStyleCnt="0"/>
      <dgm:spPr/>
    </dgm:pt>
    <dgm:pt modelId="{C27992A3-371A-4FE6-9407-19E27F286D6D}" type="pres">
      <dgm:prSet presAssocID="{A4D16D5F-688D-43B3-85CF-5D4141F22D40}" presName="childCenter3" presStyleLbl="node1" presStyleIdx="7" presStyleCnt="14" custScaleX="197317" custLinFactNeighborX="2589"/>
      <dgm:spPr>
        <a:prstGeom prst="upArrow">
          <a:avLst/>
        </a:prstGeom>
      </dgm:spPr>
    </dgm:pt>
    <dgm:pt modelId="{B25D85E1-2B83-41A7-B9A8-022ED1541DB7}" type="pres">
      <dgm:prSet presAssocID="{CFBC173C-1D23-4BFC-AF6B-702B9773B9DB}" presName="Name285" presStyleLbl="parChTrans1D3" presStyleIdx="4" presStyleCnt="9"/>
      <dgm:spPr/>
    </dgm:pt>
    <dgm:pt modelId="{2F7CA6F6-B62F-4162-AA5E-25F0D8C18FD3}" type="pres">
      <dgm:prSet presAssocID="{EDFD06AE-BC80-4391-A77E-DE80B2C011DF}" presName="text3" presStyleLbl="node1" presStyleIdx="8" presStyleCnt="14" custRadScaleRad="166875" custRadScaleInc="23991">
        <dgm:presLayoutVars>
          <dgm:bulletEnabled val="1"/>
        </dgm:presLayoutVars>
      </dgm:prSet>
      <dgm:spPr/>
    </dgm:pt>
    <dgm:pt modelId="{62BE0AD8-74FA-45A7-BFC0-FECB4DC75090}" type="pres">
      <dgm:prSet presAssocID="{86C69FCA-B7E6-4D8B-BE65-DEB88F35245D}" presName="Name285" presStyleLbl="parChTrans1D3" presStyleIdx="5" presStyleCnt="9"/>
      <dgm:spPr/>
    </dgm:pt>
    <dgm:pt modelId="{DFCE57D5-E1CE-4E3A-9828-A6F4178E93B1}" type="pres">
      <dgm:prSet presAssocID="{CADA2BDE-30B9-4002-A49D-230626AECEF9}" presName="text3" presStyleLbl="node1" presStyleIdx="9" presStyleCnt="14" custScaleX="90100" custScaleY="95989" custRadScaleRad="157355" custRadScaleInc="-29373">
        <dgm:presLayoutVars>
          <dgm:bulletEnabled val="1"/>
        </dgm:presLayoutVars>
      </dgm:prSet>
      <dgm:spPr>
        <a:xfrm>
          <a:off x="4118580" y="9644006"/>
          <a:ext cx="829155" cy="922396"/>
        </a:xfrm>
        <a:prstGeom prst="roundRect">
          <a:avLst/>
        </a:prstGeom>
      </dgm:spPr>
    </dgm:pt>
    <dgm:pt modelId="{A3185D5B-6551-411B-963C-7046C2C24CC9}" type="pres">
      <dgm:prSet presAssocID="{C0F8B696-276E-4BC7-9F50-3FCDE75306B5}" presName="Name288" presStyleLbl="parChTrans1D2" presStyleIdx="2" presStyleCnt="4"/>
      <dgm:spPr/>
    </dgm:pt>
    <dgm:pt modelId="{DB18E5CF-FDFC-4626-B175-684178FFD7B4}" type="pres">
      <dgm:prSet presAssocID="{CE5F3C1A-38C0-4DCB-8113-4F08063BA843}" presName="cycle_4" presStyleCnt="0"/>
      <dgm:spPr/>
    </dgm:pt>
    <dgm:pt modelId="{40A899FE-3E0C-4395-87FC-9DBE18DAB24C}" type="pres">
      <dgm:prSet presAssocID="{5E0526A2-1180-43B9-81B0-EEE0D508DA36}" presName="childCenter4" presStyleLbl="node1" presStyleIdx="10" presStyleCnt="14" custScaleX="147540" custScaleY="69253" custLinFactNeighborX="-7169" custLinFactNeighborY="3104"/>
      <dgm:spPr>
        <a:prstGeom prst="rightArrow">
          <a:avLst/>
        </a:prstGeom>
      </dgm:spPr>
    </dgm:pt>
    <dgm:pt modelId="{951F4A0A-2667-4532-8FA9-CDD1EA8B5235}" type="pres">
      <dgm:prSet presAssocID="{B2D66284-39F1-4CD8-BA2E-BFEFB6034490}" presName="Name342" presStyleLbl="parChTrans1D3" presStyleIdx="6" presStyleCnt="9"/>
      <dgm:spPr/>
    </dgm:pt>
    <dgm:pt modelId="{1A6A89E7-18B7-469B-8389-5C5E6923B3BA}" type="pres">
      <dgm:prSet presAssocID="{FB88CBA4-F89E-4D7C-80C8-B39C84F328B5}" presName="text4" presStyleLbl="node1" presStyleIdx="11" presStyleCnt="14" custScaleX="128107" custRadScaleRad="256328" custRadScaleInc="72719">
        <dgm:presLayoutVars>
          <dgm:bulletEnabled val="1"/>
        </dgm:presLayoutVars>
      </dgm:prSet>
      <dgm:spPr>
        <a:xfrm>
          <a:off x="2538557" y="3584831"/>
          <a:ext cx="489267" cy="489267"/>
        </a:xfrm>
        <a:prstGeom prst="roundRect">
          <a:avLst/>
        </a:prstGeom>
      </dgm:spPr>
    </dgm:pt>
    <dgm:pt modelId="{0131D197-E370-440A-84C6-BCC70EF892EF}" type="pres">
      <dgm:prSet presAssocID="{789FDFF0-E6AA-4395-AC52-E85113CC046F}" presName="Name342" presStyleLbl="parChTrans1D3" presStyleIdx="7" presStyleCnt="9"/>
      <dgm:spPr/>
    </dgm:pt>
    <dgm:pt modelId="{432BAD03-D4F2-4816-A5DD-008918EE700F}" type="pres">
      <dgm:prSet presAssocID="{862B70E5-C1DF-48E2-9C72-A539B53F8664}" presName="text4" presStyleLbl="node1" presStyleIdx="12" presStyleCnt="14" custScaleX="122661" custScaleY="46611" custRadScaleRad="181235" custRadScaleInc="-3195">
        <dgm:presLayoutVars>
          <dgm:bulletEnabled val="1"/>
        </dgm:presLayoutVars>
      </dgm:prSet>
      <dgm:spPr>
        <a:xfrm>
          <a:off x="1436602" y="2900620"/>
          <a:ext cx="540321" cy="540321"/>
        </a:xfrm>
        <a:prstGeom prst="roundRect">
          <a:avLst/>
        </a:prstGeom>
      </dgm:spPr>
    </dgm:pt>
    <dgm:pt modelId="{F236F626-7564-4D7B-A924-B17B3793D78A}" type="pres">
      <dgm:prSet presAssocID="{4D9ECD22-0222-4AA3-B3EA-9F5807CEE116}" presName="Name342" presStyleLbl="parChTrans1D3" presStyleIdx="8" presStyleCnt="9"/>
      <dgm:spPr/>
    </dgm:pt>
    <dgm:pt modelId="{752642C7-2C87-4028-AEED-6A46ECE1FBB6}" type="pres">
      <dgm:prSet presAssocID="{689964EE-7E2C-467C-BE0F-81216D3ED0B5}" presName="text4" presStyleLbl="node1" presStyleIdx="13" presStyleCnt="14" custScaleX="126917" custScaleY="58602" custRadScaleRad="260112" custRadScaleInc="-69151">
        <dgm:presLayoutVars>
          <dgm:bulletEnabled val="1"/>
        </dgm:presLayoutVars>
      </dgm:prSet>
      <dgm:spPr>
        <a:xfrm>
          <a:off x="0" y="2597162"/>
          <a:ext cx="1836702" cy="848069"/>
        </a:xfrm>
        <a:prstGeom prst="roundRect">
          <a:avLst/>
        </a:prstGeom>
      </dgm:spPr>
    </dgm:pt>
    <dgm:pt modelId="{DD48F283-9A1B-4DF7-837E-9AB051D3BAC1}" type="pres">
      <dgm:prSet presAssocID="{C396AFED-4016-4267-BC1B-19BB975284CE}" presName="Name345" presStyleLbl="parChTrans1D2" presStyleIdx="3" presStyleCnt="4"/>
      <dgm:spPr/>
    </dgm:pt>
  </dgm:ptLst>
  <dgm:cxnLst>
    <dgm:cxn modelId="{AD70CC01-E86B-4BD7-8D7E-3D0C69400A25}" type="presOf" srcId="{4D9ECD22-0222-4AA3-B3EA-9F5807CEE116}" destId="{F236F626-7564-4D7B-A924-B17B3793D78A}" srcOrd="0" destOrd="0" presId="urn:microsoft.com/office/officeart/2008/layout/RadialCluster"/>
    <dgm:cxn modelId="{AB7A9303-E464-4988-A7AD-B1248D8F68DA}" type="presOf" srcId="{86976E05-8E33-416B-8E49-CF4A04ABA46C}" destId="{E0AC7387-3203-4257-A8BB-37D4344C5B68}" srcOrd="0" destOrd="0" presId="urn:microsoft.com/office/officeart/2008/layout/RadialCluster"/>
    <dgm:cxn modelId="{E3BF8118-6FE2-4A62-96E6-DC10313F4C86}" srcId="{5E0526A2-1180-43B9-81B0-EEE0D508DA36}" destId="{862B70E5-C1DF-48E2-9C72-A539B53F8664}" srcOrd="1" destOrd="0" parTransId="{789FDFF0-E6AA-4395-AC52-E85113CC046F}" sibTransId="{45AEC351-3833-4C6D-BCC4-B149F2C9D7E7}"/>
    <dgm:cxn modelId="{6433AB3E-FEF6-4596-B82C-C72C15B0D6F1}" type="presOf" srcId="{7A78B9E6-307C-40A9-86E0-4E5A21502C23}" destId="{B5D8626A-A7BA-4042-9168-3AFB2A2A960D}" srcOrd="0" destOrd="0" presId="urn:microsoft.com/office/officeart/2008/layout/RadialCluster"/>
    <dgm:cxn modelId="{376E2A5D-005F-4055-A4A6-F07B119FCF51}" type="presOf" srcId="{C396AFED-4016-4267-BC1B-19BB975284CE}" destId="{DD48F283-9A1B-4DF7-837E-9AB051D3BAC1}" srcOrd="0" destOrd="0" presId="urn:microsoft.com/office/officeart/2008/layout/RadialCluster"/>
    <dgm:cxn modelId="{60914447-2246-4CBD-BEDE-8F81B780A2F8}" srcId="{CE5F3C1A-38C0-4DCB-8113-4F08063BA843}" destId="{A4D16D5F-688D-43B3-85CF-5D4141F22D40}" srcOrd="2" destOrd="0" parTransId="{C0F8B696-276E-4BC7-9F50-3FCDE75306B5}" sibTransId="{6905ECF3-B937-4421-96A4-284171340726}"/>
    <dgm:cxn modelId="{71027A67-681A-4473-BDA0-5637A2858271}" type="presOf" srcId="{EDFD06AE-BC80-4391-A77E-DE80B2C011DF}" destId="{2F7CA6F6-B62F-4162-AA5E-25F0D8C18FD3}" srcOrd="0" destOrd="0" presId="urn:microsoft.com/office/officeart/2008/layout/RadialCluster"/>
    <dgm:cxn modelId="{C360A047-1A5C-4BD6-81FD-7E465BFDDEF0}" srcId="{3A38AC63-9045-484D-A093-B6E01DB070D3}" destId="{ABAC3A90-53C0-4E4B-BCF2-6B86C6C21963}" srcOrd="0" destOrd="0" parTransId="{86976E05-8E33-416B-8E49-CF4A04ABA46C}" sibTransId="{26682BA3-0668-4708-8284-EB72B44D2597}"/>
    <dgm:cxn modelId="{FF87544A-8E39-47CD-8388-BE84840C50E5}" type="presOf" srcId="{5A9D3468-8296-42BC-AB2D-6A45CCE0E79D}" destId="{BC7A9244-491F-422F-9BE2-F477FACA7FAF}" srcOrd="0" destOrd="0" presId="urn:microsoft.com/office/officeart/2008/layout/RadialCluster"/>
    <dgm:cxn modelId="{963AF84B-1A60-475A-9587-1D2C289AB707}" srcId="{CE5F3C1A-38C0-4DCB-8113-4F08063BA843}" destId="{3A38AC63-9045-484D-A093-B6E01DB070D3}" srcOrd="0" destOrd="0" parTransId="{5A9D3468-8296-42BC-AB2D-6A45CCE0E79D}" sibTransId="{6C5D7875-7E36-4FA3-A7C8-7D21734F7A93}"/>
    <dgm:cxn modelId="{B01DDE6D-9FF7-4ADB-8336-145443C69BBC}" srcId="{A4D16D5F-688D-43B3-85CF-5D4141F22D40}" destId="{EDFD06AE-BC80-4391-A77E-DE80B2C011DF}" srcOrd="0" destOrd="0" parTransId="{CFBC173C-1D23-4BFC-AF6B-702B9773B9DB}" sibTransId="{ACE92D50-55A0-4310-8A77-C7FA67B32A01}"/>
    <dgm:cxn modelId="{AA9AAB4F-F8CA-4F0C-AC0C-B65A4829277F}" type="presOf" srcId="{AEFACC77-405A-4F8C-B890-BE14AF99B99F}" destId="{8A1CD3BF-ADBE-4CD7-8B76-D048AC80DFC7}" srcOrd="0" destOrd="0" presId="urn:microsoft.com/office/officeart/2008/layout/RadialCluster"/>
    <dgm:cxn modelId="{4EB9F06F-DD08-4D50-89EB-FC334861054C}" srcId="{5E0526A2-1180-43B9-81B0-EEE0D508DA36}" destId="{689964EE-7E2C-467C-BE0F-81216D3ED0B5}" srcOrd="2" destOrd="0" parTransId="{4D9ECD22-0222-4AA3-B3EA-9F5807CEE116}" sibTransId="{6D9AC89E-199B-4B66-B0EC-AD7415BDAFC1}"/>
    <dgm:cxn modelId="{52F56873-8064-4CCD-8A22-BFD2DBE79EC6}" type="presOf" srcId="{789FDFF0-E6AA-4395-AC52-E85113CC046F}" destId="{0131D197-E370-440A-84C6-BCC70EF892EF}" srcOrd="0" destOrd="0" presId="urn:microsoft.com/office/officeart/2008/layout/RadialCluster"/>
    <dgm:cxn modelId="{56D91155-0DA2-495E-AB81-AB222DE2C00F}" type="presOf" srcId="{689964EE-7E2C-467C-BE0F-81216D3ED0B5}" destId="{752642C7-2C87-4028-AEED-6A46ECE1FBB6}" srcOrd="0" destOrd="0" presId="urn:microsoft.com/office/officeart/2008/layout/RadialCluster"/>
    <dgm:cxn modelId="{11DAE755-9EBF-4707-9DB6-1B3E26D1D63B}" srcId="{76033C32-BF5D-4055-B5DC-5EA238391C35}" destId="{2DC5D2AC-7546-4FA7-9A11-3EC1E4A4A236}" srcOrd="2" destOrd="0" parTransId="{AEFACC77-405A-4F8C-B890-BE14AF99B99F}" sibTransId="{D4D588A0-F969-4C73-A807-B03694B0156F}"/>
    <dgm:cxn modelId="{B8BE787E-1F66-4246-A565-914E7CE54BE7}" type="presOf" srcId="{5E0526A2-1180-43B9-81B0-EEE0D508DA36}" destId="{40A899FE-3E0C-4395-87FC-9DBE18DAB24C}" srcOrd="0" destOrd="0" presId="urn:microsoft.com/office/officeart/2008/layout/RadialCluster"/>
    <dgm:cxn modelId="{7BAC2D83-7492-4E38-83DD-14D150A41F38}" type="presOf" srcId="{3538E729-B421-4A3A-9BEB-7343841BD4A5}" destId="{44627464-54D3-4083-8551-3CFB183415B7}" srcOrd="0" destOrd="0" presId="urn:microsoft.com/office/officeart/2008/layout/RadialCluster"/>
    <dgm:cxn modelId="{32C7F985-9751-4A99-95E2-FB250787E452}" type="presOf" srcId="{B2D66284-39F1-4CD8-BA2E-BFEFB6034490}" destId="{951F4A0A-2667-4532-8FA9-CDD1EA8B5235}" srcOrd="0" destOrd="0" presId="urn:microsoft.com/office/officeart/2008/layout/RadialCluster"/>
    <dgm:cxn modelId="{B9485089-5017-420A-B33D-AB3A1097792F}" type="presOf" srcId="{CE5F3C1A-38C0-4DCB-8113-4F08063BA843}" destId="{1BBC07A7-55D9-4020-81A9-773FE03C6F26}" srcOrd="0" destOrd="0" presId="urn:microsoft.com/office/officeart/2008/layout/RadialCluster"/>
    <dgm:cxn modelId="{3FDB6891-8F2C-4C43-BA88-7CD26DF3BB3C}" srcId="{CE5F3C1A-38C0-4DCB-8113-4F08063BA843}" destId="{76033C32-BF5D-4055-B5DC-5EA238391C35}" srcOrd="1" destOrd="0" parTransId="{4F77084F-A1A6-4364-8A4B-7234886532D6}" sibTransId="{E1219C44-B8BC-41A9-9739-66DC27C40ABF}"/>
    <dgm:cxn modelId="{BA7CCC92-DD03-4533-A547-9D7BDA970DF8}" type="presOf" srcId="{BDC69C56-772E-4017-B6E5-FECF96E61A7C}" destId="{8B134051-EA77-412B-9C64-C732C3C5293D}" srcOrd="0" destOrd="0" presId="urn:microsoft.com/office/officeart/2008/layout/RadialCluster"/>
    <dgm:cxn modelId="{444C8493-F0FB-43F6-B20F-7D0DA2919C95}" type="presOf" srcId="{590E3BEF-1FD2-42B4-BA17-F7E3CCA6C741}" destId="{E26651E4-89D5-4C14-A2FD-AB1443EF483C}" srcOrd="0" destOrd="0" presId="urn:microsoft.com/office/officeart/2008/layout/RadialCluster"/>
    <dgm:cxn modelId="{3EF4B498-C4CE-4393-A048-37141996B9DF}" type="presOf" srcId="{2DC5D2AC-7546-4FA7-9A11-3EC1E4A4A236}" destId="{4ECC65D4-5BDC-4695-B64C-8189D0127639}" srcOrd="0" destOrd="0" presId="urn:microsoft.com/office/officeart/2008/layout/RadialCluster"/>
    <dgm:cxn modelId="{7A49429B-CC55-4697-A4F1-52B2DD50BF14}" srcId="{5E0526A2-1180-43B9-81B0-EEE0D508DA36}" destId="{FB88CBA4-F89E-4D7C-80C8-B39C84F328B5}" srcOrd="0" destOrd="0" parTransId="{B2D66284-39F1-4CD8-BA2E-BFEFB6034490}" sibTransId="{0C225B55-EF15-4DEF-906E-B9DBF5E1894D}"/>
    <dgm:cxn modelId="{394CBCB1-187E-4E82-854F-60418445C75A}" type="presOf" srcId="{862B70E5-C1DF-48E2-9C72-A539B53F8664}" destId="{432BAD03-D4F2-4816-A5DD-008918EE700F}" srcOrd="0" destOrd="0" presId="urn:microsoft.com/office/officeart/2008/layout/RadialCluster"/>
    <dgm:cxn modelId="{780C22BA-45D5-4CE3-8F4E-C2ED5CC09558}" type="presOf" srcId="{CADA2BDE-30B9-4002-A49D-230626AECEF9}" destId="{DFCE57D5-E1CE-4E3A-9828-A6F4178E93B1}" srcOrd="0" destOrd="0" presId="urn:microsoft.com/office/officeart/2008/layout/RadialCluster"/>
    <dgm:cxn modelId="{737B70C3-C1F3-41D7-AA95-926D2638D4FC}" srcId="{A4D16D5F-688D-43B3-85CF-5D4141F22D40}" destId="{CADA2BDE-30B9-4002-A49D-230626AECEF9}" srcOrd="1" destOrd="0" parTransId="{86C69FCA-B7E6-4D8B-BE65-DEB88F35245D}" sibTransId="{C0980AC0-7597-4FCA-B6A0-4C118447D8BD}"/>
    <dgm:cxn modelId="{6BBAC7C3-EC77-4265-B196-18AE3A351BEF}" type="presOf" srcId="{8B03B295-68A7-46F2-B646-462609E4CA6F}" destId="{6407FDED-7AA3-4BB4-A9D1-6FAB23C825A6}" srcOrd="0" destOrd="0" presId="urn:microsoft.com/office/officeart/2008/layout/RadialCluster"/>
    <dgm:cxn modelId="{4D3624C6-F52B-4851-95EF-BCC672D1814C}" type="presOf" srcId="{FB88CBA4-F89E-4D7C-80C8-B39C84F328B5}" destId="{1A6A89E7-18B7-469B-8389-5C5E6923B3BA}" srcOrd="0" destOrd="0" presId="urn:microsoft.com/office/officeart/2008/layout/RadialCluster"/>
    <dgm:cxn modelId="{522D73CB-81F1-40F9-9D35-A73B2C1CB30E}" srcId="{CE5F3C1A-38C0-4DCB-8113-4F08063BA843}" destId="{5E0526A2-1180-43B9-81B0-EEE0D508DA36}" srcOrd="3" destOrd="0" parTransId="{C396AFED-4016-4267-BC1B-19BB975284CE}" sibTransId="{15A59306-DF70-4C6A-99E7-D575AE8994C6}"/>
    <dgm:cxn modelId="{CA3D85CB-F5EA-4037-A845-C303580962B1}" srcId="{76033C32-BF5D-4055-B5DC-5EA238391C35}" destId="{8B03B295-68A7-46F2-B646-462609E4CA6F}" srcOrd="0" destOrd="0" parTransId="{590E3BEF-1FD2-42B4-BA17-F7E3CCA6C741}" sibTransId="{2222DF68-C911-46CE-BB2F-166BCB9AC38D}"/>
    <dgm:cxn modelId="{929001CE-130A-47C9-A94A-206BCFE534AF}" type="presOf" srcId="{3A38AC63-9045-484D-A093-B6E01DB070D3}" destId="{43148E34-7B04-427F-8BF4-0FD53E1AB270}" srcOrd="0" destOrd="0" presId="urn:microsoft.com/office/officeart/2008/layout/RadialCluster"/>
    <dgm:cxn modelId="{E97971D0-3801-47CE-9253-CEDADEFD9F48}" type="presOf" srcId="{C0F8B696-276E-4BC7-9F50-3FCDE75306B5}" destId="{A3185D5B-6551-411B-963C-7046C2C24CC9}" srcOrd="0" destOrd="0" presId="urn:microsoft.com/office/officeart/2008/layout/RadialCluster"/>
    <dgm:cxn modelId="{D196B4D9-A11F-4E35-BA5D-4F9B0758AE30}" type="presOf" srcId="{86C69FCA-B7E6-4D8B-BE65-DEB88F35245D}" destId="{62BE0AD8-74FA-45A7-BFC0-FECB4DC75090}" srcOrd="0" destOrd="0" presId="urn:microsoft.com/office/officeart/2008/layout/RadialCluster"/>
    <dgm:cxn modelId="{503E8AE2-04E3-4D60-A3B1-8739C2AC709A}" type="presOf" srcId="{76033C32-BF5D-4055-B5DC-5EA238391C35}" destId="{0AF3CC15-516E-4442-BCB3-53F159C87B23}" srcOrd="0" destOrd="0" presId="urn:microsoft.com/office/officeart/2008/layout/RadialCluster"/>
    <dgm:cxn modelId="{7231FEE2-E6C9-4567-94F8-BB756C150229}" srcId="{3538E729-B421-4A3A-9BEB-7343841BD4A5}" destId="{CE5F3C1A-38C0-4DCB-8113-4F08063BA843}" srcOrd="0" destOrd="0" parTransId="{B435AB8C-DF02-43B7-895B-0485D626119F}" sibTransId="{C0CB772E-C6A1-4180-BCC5-2A2F51AA0CA3}"/>
    <dgm:cxn modelId="{36C76FE4-4A5A-4719-A50F-BE46E9E0E1C3}" type="presOf" srcId="{4F77084F-A1A6-4364-8A4B-7234886532D6}" destId="{EB0EE0C5-BBE1-436F-ADBB-CA39B8BFBB2C}" srcOrd="0" destOrd="0" presId="urn:microsoft.com/office/officeart/2008/layout/RadialCluster"/>
    <dgm:cxn modelId="{FC8C20E8-1FC9-4149-A097-E06A1933D9DF}" type="presOf" srcId="{A4D16D5F-688D-43B3-85CF-5D4141F22D40}" destId="{C27992A3-371A-4FE6-9407-19E27F286D6D}" srcOrd="0" destOrd="0" presId="urn:microsoft.com/office/officeart/2008/layout/RadialCluster"/>
    <dgm:cxn modelId="{EBEC47EB-F984-4DC0-B864-389141F2402E}" type="presOf" srcId="{CFBC173C-1D23-4BFC-AF6B-702B9773B9DB}" destId="{B25D85E1-2B83-41A7-B9A8-022ED1541DB7}" srcOrd="0" destOrd="0" presId="urn:microsoft.com/office/officeart/2008/layout/RadialCluster"/>
    <dgm:cxn modelId="{0BF40CF8-33DB-40A7-9695-A8F2A0BB00FB}" srcId="{76033C32-BF5D-4055-B5DC-5EA238391C35}" destId="{7A78B9E6-307C-40A9-86E0-4E5A21502C23}" srcOrd="1" destOrd="0" parTransId="{BDC69C56-772E-4017-B6E5-FECF96E61A7C}" sibTransId="{155BCFAE-390A-4F24-BCE7-46D75780ED1D}"/>
    <dgm:cxn modelId="{D8EBB7FA-5DBD-42AB-8468-AA56A968E9AE}" type="presOf" srcId="{ABAC3A90-53C0-4E4B-BCF2-6B86C6C21963}" destId="{C0CC77E3-A67C-41A0-B4B8-775BF5A432BC}" srcOrd="0" destOrd="0" presId="urn:microsoft.com/office/officeart/2008/layout/RadialCluster"/>
    <dgm:cxn modelId="{61B9EF99-EAE1-4CC0-8A74-DA7347544509}" type="presParOf" srcId="{44627464-54D3-4083-8551-3CFB183415B7}" destId="{1BBC07A7-55D9-4020-81A9-773FE03C6F26}" srcOrd="0" destOrd="0" presId="urn:microsoft.com/office/officeart/2008/layout/RadialCluster"/>
    <dgm:cxn modelId="{A4EF9EA4-6878-4496-A397-2741D9402271}" type="presParOf" srcId="{44627464-54D3-4083-8551-3CFB183415B7}" destId="{8BDEC311-A68E-4ECE-B67A-1D7BC3FCD22A}" srcOrd="1" destOrd="0" presId="urn:microsoft.com/office/officeart/2008/layout/RadialCluster"/>
    <dgm:cxn modelId="{9450C09B-5CC5-470B-9280-3A870EF5E425}" type="presParOf" srcId="{8BDEC311-A68E-4ECE-B67A-1D7BC3FCD22A}" destId="{43148E34-7B04-427F-8BF4-0FD53E1AB270}" srcOrd="0" destOrd="0" presId="urn:microsoft.com/office/officeart/2008/layout/RadialCluster"/>
    <dgm:cxn modelId="{6B72581E-2D09-4D8D-8614-52FBA176392D}" type="presParOf" srcId="{8BDEC311-A68E-4ECE-B67A-1D7BC3FCD22A}" destId="{E0AC7387-3203-4257-A8BB-37D4344C5B68}" srcOrd="1" destOrd="0" presId="urn:microsoft.com/office/officeart/2008/layout/RadialCluster"/>
    <dgm:cxn modelId="{4FF62877-CFC8-47DB-AE06-73A772A67822}" type="presParOf" srcId="{8BDEC311-A68E-4ECE-B67A-1D7BC3FCD22A}" destId="{C0CC77E3-A67C-41A0-B4B8-775BF5A432BC}" srcOrd="2" destOrd="0" presId="urn:microsoft.com/office/officeart/2008/layout/RadialCluster"/>
    <dgm:cxn modelId="{6D9BF33E-E647-4F73-9E3C-4CEF2FF851AE}" type="presParOf" srcId="{44627464-54D3-4083-8551-3CFB183415B7}" destId="{BC7A9244-491F-422F-9BE2-F477FACA7FAF}" srcOrd="2" destOrd="0" presId="urn:microsoft.com/office/officeart/2008/layout/RadialCluster"/>
    <dgm:cxn modelId="{D263E199-CFD2-452C-944C-090162D82999}" type="presParOf" srcId="{44627464-54D3-4083-8551-3CFB183415B7}" destId="{0A97BB87-7577-4BED-A24C-B67A3B776AEE}" srcOrd="3" destOrd="0" presId="urn:microsoft.com/office/officeart/2008/layout/RadialCluster"/>
    <dgm:cxn modelId="{0DF73CE2-6EC8-4AC1-8A72-42FE8A5046F8}" type="presParOf" srcId="{0A97BB87-7577-4BED-A24C-B67A3B776AEE}" destId="{0AF3CC15-516E-4442-BCB3-53F159C87B23}" srcOrd="0" destOrd="0" presId="urn:microsoft.com/office/officeart/2008/layout/RadialCluster"/>
    <dgm:cxn modelId="{63BD1B59-D816-449E-AC5F-DD9E14DE2E23}" type="presParOf" srcId="{0A97BB87-7577-4BED-A24C-B67A3B776AEE}" destId="{E26651E4-89D5-4C14-A2FD-AB1443EF483C}" srcOrd="1" destOrd="0" presId="urn:microsoft.com/office/officeart/2008/layout/RadialCluster"/>
    <dgm:cxn modelId="{2DD3B9D5-CB23-4844-B047-F1E67C5696AB}" type="presParOf" srcId="{0A97BB87-7577-4BED-A24C-B67A3B776AEE}" destId="{6407FDED-7AA3-4BB4-A9D1-6FAB23C825A6}" srcOrd="2" destOrd="0" presId="urn:microsoft.com/office/officeart/2008/layout/RadialCluster"/>
    <dgm:cxn modelId="{4045B336-D691-4A1A-AAB4-C03D48BEB0AF}" type="presParOf" srcId="{0A97BB87-7577-4BED-A24C-B67A3B776AEE}" destId="{8B134051-EA77-412B-9C64-C732C3C5293D}" srcOrd="3" destOrd="0" presId="urn:microsoft.com/office/officeart/2008/layout/RadialCluster"/>
    <dgm:cxn modelId="{5AA5D51E-849A-44E3-B79E-FA6A08F441C9}" type="presParOf" srcId="{0A97BB87-7577-4BED-A24C-B67A3B776AEE}" destId="{B5D8626A-A7BA-4042-9168-3AFB2A2A960D}" srcOrd="4" destOrd="0" presId="urn:microsoft.com/office/officeart/2008/layout/RadialCluster"/>
    <dgm:cxn modelId="{86EBD617-91EA-4DF4-9525-613033746EA3}" type="presParOf" srcId="{0A97BB87-7577-4BED-A24C-B67A3B776AEE}" destId="{8A1CD3BF-ADBE-4CD7-8B76-D048AC80DFC7}" srcOrd="5" destOrd="0" presId="urn:microsoft.com/office/officeart/2008/layout/RadialCluster"/>
    <dgm:cxn modelId="{F41D6579-99E6-43E3-AC9B-4199C7752789}" type="presParOf" srcId="{0A97BB87-7577-4BED-A24C-B67A3B776AEE}" destId="{4ECC65D4-5BDC-4695-B64C-8189D0127639}" srcOrd="6" destOrd="0" presId="urn:microsoft.com/office/officeart/2008/layout/RadialCluster"/>
    <dgm:cxn modelId="{48AEA171-4FDE-4DFF-82EF-598800ACA362}" type="presParOf" srcId="{44627464-54D3-4083-8551-3CFB183415B7}" destId="{EB0EE0C5-BBE1-436F-ADBB-CA39B8BFBB2C}" srcOrd="4" destOrd="0" presId="urn:microsoft.com/office/officeart/2008/layout/RadialCluster"/>
    <dgm:cxn modelId="{2D721C7C-3001-4EBE-B93A-46796F79EE94}" type="presParOf" srcId="{44627464-54D3-4083-8551-3CFB183415B7}" destId="{625F57A2-8917-4E0B-A263-30FD23A2091E}" srcOrd="5" destOrd="0" presId="urn:microsoft.com/office/officeart/2008/layout/RadialCluster"/>
    <dgm:cxn modelId="{2CBADAF8-11AC-4A4E-A17E-C413CE047261}" type="presParOf" srcId="{625F57A2-8917-4E0B-A263-30FD23A2091E}" destId="{C27992A3-371A-4FE6-9407-19E27F286D6D}" srcOrd="0" destOrd="0" presId="urn:microsoft.com/office/officeart/2008/layout/RadialCluster"/>
    <dgm:cxn modelId="{EA84E18F-B289-4875-87E2-C1D0A332025C}" type="presParOf" srcId="{625F57A2-8917-4E0B-A263-30FD23A2091E}" destId="{B25D85E1-2B83-41A7-B9A8-022ED1541DB7}" srcOrd="1" destOrd="0" presId="urn:microsoft.com/office/officeart/2008/layout/RadialCluster"/>
    <dgm:cxn modelId="{CEE00980-55B4-4A23-A7B8-9B6C360CF32F}" type="presParOf" srcId="{625F57A2-8917-4E0B-A263-30FD23A2091E}" destId="{2F7CA6F6-B62F-4162-AA5E-25F0D8C18FD3}" srcOrd="2" destOrd="0" presId="urn:microsoft.com/office/officeart/2008/layout/RadialCluster"/>
    <dgm:cxn modelId="{457154EA-C0CD-4104-AD94-60915A3743E6}" type="presParOf" srcId="{625F57A2-8917-4E0B-A263-30FD23A2091E}" destId="{62BE0AD8-74FA-45A7-BFC0-FECB4DC75090}" srcOrd="3" destOrd="0" presId="urn:microsoft.com/office/officeart/2008/layout/RadialCluster"/>
    <dgm:cxn modelId="{BE0649ED-58AB-4039-A8CA-FF75D3FFEA0E}" type="presParOf" srcId="{625F57A2-8917-4E0B-A263-30FD23A2091E}" destId="{DFCE57D5-E1CE-4E3A-9828-A6F4178E93B1}" srcOrd="4" destOrd="0" presId="urn:microsoft.com/office/officeart/2008/layout/RadialCluster"/>
    <dgm:cxn modelId="{D2BBC045-6E0C-468A-8BCD-B273061DD3FC}" type="presParOf" srcId="{44627464-54D3-4083-8551-3CFB183415B7}" destId="{A3185D5B-6551-411B-963C-7046C2C24CC9}" srcOrd="6" destOrd="0" presId="urn:microsoft.com/office/officeart/2008/layout/RadialCluster"/>
    <dgm:cxn modelId="{ABD3AC6C-E085-4172-B506-3D3C021A109D}" type="presParOf" srcId="{44627464-54D3-4083-8551-3CFB183415B7}" destId="{DB18E5CF-FDFC-4626-B175-684178FFD7B4}" srcOrd="7" destOrd="0" presId="urn:microsoft.com/office/officeart/2008/layout/RadialCluster"/>
    <dgm:cxn modelId="{02CD6E48-C091-4AED-A033-D075D38C8788}" type="presParOf" srcId="{DB18E5CF-FDFC-4626-B175-684178FFD7B4}" destId="{40A899FE-3E0C-4395-87FC-9DBE18DAB24C}" srcOrd="0" destOrd="0" presId="urn:microsoft.com/office/officeart/2008/layout/RadialCluster"/>
    <dgm:cxn modelId="{715DF3E8-810C-4056-856A-96FABBE44550}" type="presParOf" srcId="{DB18E5CF-FDFC-4626-B175-684178FFD7B4}" destId="{951F4A0A-2667-4532-8FA9-CDD1EA8B5235}" srcOrd="1" destOrd="0" presId="urn:microsoft.com/office/officeart/2008/layout/RadialCluster"/>
    <dgm:cxn modelId="{8F122A59-4FBA-4E5B-A8E2-E21951BCFE38}" type="presParOf" srcId="{DB18E5CF-FDFC-4626-B175-684178FFD7B4}" destId="{1A6A89E7-18B7-469B-8389-5C5E6923B3BA}" srcOrd="2" destOrd="0" presId="urn:microsoft.com/office/officeart/2008/layout/RadialCluster"/>
    <dgm:cxn modelId="{112A01BA-7893-4F2A-BAC0-0C0B288BEC63}" type="presParOf" srcId="{DB18E5CF-FDFC-4626-B175-684178FFD7B4}" destId="{0131D197-E370-440A-84C6-BCC70EF892EF}" srcOrd="3" destOrd="0" presId="urn:microsoft.com/office/officeart/2008/layout/RadialCluster"/>
    <dgm:cxn modelId="{38C8D4B1-99A1-449A-B092-18470686BBD8}" type="presParOf" srcId="{DB18E5CF-FDFC-4626-B175-684178FFD7B4}" destId="{432BAD03-D4F2-4816-A5DD-008918EE700F}" srcOrd="4" destOrd="0" presId="urn:microsoft.com/office/officeart/2008/layout/RadialCluster"/>
    <dgm:cxn modelId="{42264DFC-B093-46D7-8C9C-8F989B88F535}" type="presParOf" srcId="{DB18E5CF-FDFC-4626-B175-684178FFD7B4}" destId="{F236F626-7564-4D7B-A924-B17B3793D78A}" srcOrd="5" destOrd="0" presId="urn:microsoft.com/office/officeart/2008/layout/RadialCluster"/>
    <dgm:cxn modelId="{0485084D-97FA-4209-BD10-FDE304920A58}" type="presParOf" srcId="{DB18E5CF-FDFC-4626-B175-684178FFD7B4}" destId="{752642C7-2C87-4028-AEED-6A46ECE1FBB6}" srcOrd="6" destOrd="0" presId="urn:microsoft.com/office/officeart/2008/layout/RadialCluster"/>
    <dgm:cxn modelId="{17691F8C-4735-47B4-90A0-8A6D92BB4380}" type="presParOf" srcId="{44627464-54D3-4083-8551-3CFB183415B7}" destId="{DD48F283-9A1B-4DF7-837E-9AB051D3BAC1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38E729-B421-4A3A-9BEB-7343841BD4A5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E5F3C1A-38C0-4DCB-8113-4F08063BA84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2800" dirty="0" err="1"/>
            <a:t>System1</a:t>
          </a:r>
          <a:endParaRPr lang="de-DE" sz="2800" dirty="0"/>
        </a:p>
      </dgm:t>
    </dgm:pt>
    <dgm:pt modelId="{B435AB8C-DF02-43B7-895B-0485D626119F}" type="parTrans" cxnId="{7231FEE2-E6C9-4567-94F8-BB756C150229}">
      <dgm:prSet/>
      <dgm:spPr/>
      <dgm:t>
        <a:bodyPr/>
        <a:lstStyle/>
        <a:p>
          <a:endParaRPr lang="de-DE" sz="2400"/>
        </a:p>
      </dgm:t>
    </dgm:pt>
    <dgm:pt modelId="{C0CB772E-C6A1-4180-BCC5-2A2F51AA0CA3}" type="sibTrans" cxnId="{7231FEE2-E6C9-4567-94F8-BB756C150229}">
      <dgm:prSet/>
      <dgm:spPr/>
      <dgm:t>
        <a:bodyPr/>
        <a:lstStyle/>
        <a:p>
          <a:endParaRPr lang="de-DE" sz="2400"/>
        </a:p>
      </dgm:t>
    </dgm:pt>
    <dgm:pt modelId="{76033C32-BF5D-4055-B5DC-5EA238391C35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Output</a:t>
          </a:r>
        </a:p>
      </dgm:t>
    </dgm:pt>
    <dgm:pt modelId="{4F77084F-A1A6-4364-8A4B-7234886532D6}" type="parTrans" cxnId="{3FDB6891-8F2C-4C43-BA88-7CD26DF3BB3C}">
      <dgm:prSet/>
      <dgm:spPr/>
      <dgm:t>
        <a:bodyPr/>
        <a:lstStyle/>
        <a:p>
          <a:endParaRPr lang="de-DE" sz="1400"/>
        </a:p>
      </dgm:t>
    </dgm:pt>
    <dgm:pt modelId="{E1219C44-B8BC-41A9-9739-66DC27C40ABF}" type="sibTrans" cxnId="{3FDB6891-8F2C-4C43-BA88-7CD26DF3BB3C}">
      <dgm:prSet/>
      <dgm:spPr/>
      <dgm:t>
        <a:bodyPr/>
        <a:lstStyle/>
        <a:p>
          <a:endParaRPr lang="de-DE" sz="2400"/>
        </a:p>
      </dgm:t>
    </dgm:pt>
    <dgm:pt modelId="{5E0526A2-1180-43B9-81B0-EEE0D508DA3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Input</a:t>
          </a:r>
        </a:p>
      </dgm:t>
    </dgm:pt>
    <dgm:pt modelId="{C396AFED-4016-4267-BC1B-19BB975284CE}" type="parTrans" cxnId="{522D73CB-81F1-40F9-9D35-A73B2C1CB30E}">
      <dgm:prSet/>
      <dgm:spPr/>
      <dgm:t>
        <a:bodyPr/>
        <a:lstStyle/>
        <a:p>
          <a:endParaRPr lang="de-DE" sz="1400"/>
        </a:p>
      </dgm:t>
    </dgm:pt>
    <dgm:pt modelId="{15A59306-DF70-4C6A-99E7-D575AE8994C6}" type="sibTrans" cxnId="{522D73CB-81F1-40F9-9D35-A73B2C1CB30E}">
      <dgm:prSet/>
      <dgm:spPr/>
      <dgm:t>
        <a:bodyPr/>
        <a:lstStyle/>
        <a:p>
          <a:endParaRPr lang="de-DE" sz="2400"/>
        </a:p>
      </dgm:t>
    </dgm:pt>
    <dgm:pt modelId="{3A38AC63-9045-484D-A093-B6E01DB070D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/>
            <a:t>Störung</a:t>
          </a:r>
        </a:p>
      </dgm:t>
    </dgm:pt>
    <dgm:pt modelId="{5A9D3468-8296-42BC-AB2D-6A45CCE0E79D}" type="parTrans" cxnId="{963AF84B-1A60-475A-9587-1D2C289AB707}">
      <dgm:prSet/>
      <dgm:spPr/>
      <dgm:t>
        <a:bodyPr/>
        <a:lstStyle/>
        <a:p>
          <a:endParaRPr lang="de-DE" sz="1400"/>
        </a:p>
      </dgm:t>
    </dgm:pt>
    <dgm:pt modelId="{6C5D7875-7E36-4FA3-A7C8-7D21734F7A93}" type="sibTrans" cxnId="{963AF84B-1A60-475A-9587-1D2C289AB707}">
      <dgm:prSet/>
      <dgm:spPr/>
      <dgm:t>
        <a:bodyPr/>
        <a:lstStyle/>
        <a:p>
          <a:endParaRPr lang="de-DE" sz="2400"/>
        </a:p>
      </dgm:t>
    </dgm:pt>
    <dgm:pt modelId="{A4D16D5F-688D-43B3-85CF-5D4141F22D40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800" dirty="0"/>
            <a:t>Restriktionen</a:t>
          </a:r>
        </a:p>
      </dgm:t>
    </dgm:pt>
    <dgm:pt modelId="{C0F8B696-276E-4BC7-9F50-3FCDE75306B5}" type="parTrans" cxnId="{60914447-2246-4CBD-BEDE-8F81B780A2F8}">
      <dgm:prSet/>
      <dgm:spPr/>
      <dgm:t>
        <a:bodyPr/>
        <a:lstStyle/>
        <a:p>
          <a:endParaRPr lang="de-DE" sz="1400"/>
        </a:p>
      </dgm:t>
    </dgm:pt>
    <dgm:pt modelId="{6905ECF3-B937-4421-96A4-284171340726}" type="sibTrans" cxnId="{60914447-2246-4CBD-BEDE-8F81B780A2F8}">
      <dgm:prSet/>
      <dgm:spPr/>
      <dgm:t>
        <a:bodyPr/>
        <a:lstStyle/>
        <a:p>
          <a:endParaRPr lang="de-DE" sz="2400"/>
        </a:p>
      </dgm:t>
    </dgm:pt>
    <dgm:pt modelId="{ABAC3A90-53C0-4E4B-BCF2-6B86C6C21963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de-DE" sz="3600" dirty="0" err="1"/>
            <a:t>EMV</a:t>
          </a:r>
          <a:endParaRPr lang="de-DE" sz="3600" dirty="0"/>
        </a:p>
      </dgm:t>
    </dgm:pt>
    <dgm:pt modelId="{86976E05-8E33-416B-8E49-CF4A04ABA46C}" type="parTrans" cxnId="{C360A047-1A5C-4BD6-81FD-7E465BFDDEF0}">
      <dgm:prSet/>
      <dgm:spPr/>
      <dgm:t>
        <a:bodyPr/>
        <a:lstStyle/>
        <a:p>
          <a:endParaRPr lang="de-DE" sz="1400"/>
        </a:p>
      </dgm:t>
    </dgm:pt>
    <dgm:pt modelId="{26682BA3-0668-4708-8284-EB72B44D2597}" type="sibTrans" cxnId="{C360A047-1A5C-4BD6-81FD-7E465BFDDEF0}">
      <dgm:prSet/>
      <dgm:spPr/>
      <dgm:t>
        <a:bodyPr/>
        <a:lstStyle/>
        <a:p>
          <a:endParaRPr lang="de-DE" sz="2400"/>
        </a:p>
      </dgm:t>
    </dgm:pt>
    <dgm:pt modelId="{8B03B295-68A7-46F2-B646-462609E4CA6F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Förderband 0/1</a:t>
          </a:r>
        </a:p>
      </dgm:t>
    </dgm:pt>
    <dgm:pt modelId="{590E3BEF-1FD2-42B4-BA17-F7E3CCA6C741}" type="parTrans" cxnId="{CA3D85CB-F5EA-4037-A845-C303580962B1}">
      <dgm:prSet/>
      <dgm:spPr/>
      <dgm:t>
        <a:bodyPr/>
        <a:lstStyle/>
        <a:p>
          <a:endParaRPr lang="de-DE" sz="1400"/>
        </a:p>
      </dgm:t>
    </dgm:pt>
    <dgm:pt modelId="{2222DF68-C911-46CE-BB2F-166BCB9AC38D}" type="sibTrans" cxnId="{CA3D85CB-F5EA-4037-A845-C303580962B1}">
      <dgm:prSet/>
      <dgm:spPr/>
      <dgm:t>
        <a:bodyPr/>
        <a:lstStyle/>
        <a:p>
          <a:endParaRPr lang="de-DE" sz="2400"/>
        </a:p>
      </dgm:t>
    </dgm:pt>
    <dgm:pt modelId="{EDFD06AE-BC80-4391-A77E-DE80B2C011DF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3600" dirty="0" err="1"/>
            <a:t>VDE</a:t>
          </a:r>
          <a:endParaRPr lang="de-DE" sz="3600" dirty="0"/>
        </a:p>
      </dgm:t>
    </dgm:pt>
    <dgm:pt modelId="{CFBC173C-1D23-4BFC-AF6B-702B9773B9DB}" type="parTrans" cxnId="{B01DDE6D-9FF7-4ADB-8336-145443C69BBC}">
      <dgm:prSet/>
      <dgm:spPr/>
      <dgm:t>
        <a:bodyPr/>
        <a:lstStyle/>
        <a:p>
          <a:endParaRPr lang="de-DE" sz="1400"/>
        </a:p>
      </dgm:t>
    </dgm:pt>
    <dgm:pt modelId="{ACE92D50-55A0-4310-8A77-C7FA67B32A01}" type="sibTrans" cxnId="{B01DDE6D-9FF7-4ADB-8336-145443C69BBC}">
      <dgm:prSet/>
      <dgm:spPr/>
      <dgm:t>
        <a:bodyPr/>
        <a:lstStyle/>
        <a:p>
          <a:endParaRPr lang="de-DE" sz="2400"/>
        </a:p>
      </dgm:t>
    </dgm:pt>
    <dgm:pt modelId="{00F93D6B-F927-479F-9591-76FFA14799AA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24V</a:t>
          </a:r>
          <a:endParaRPr lang="de-DE" sz="3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A7E0E5E0-0AAB-4217-AB44-AB22445961F9}" type="parTrans" cxnId="{625F1B28-DA91-478C-828B-F3C9115C303A}">
      <dgm:prSet/>
      <dgm:spPr/>
      <dgm:t>
        <a:bodyPr/>
        <a:lstStyle/>
        <a:p>
          <a:endParaRPr lang="de-DE" sz="1400"/>
        </a:p>
      </dgm:t>
    </dgm:pt>
    <dgm:pt modelId="{96BDEC91-C0BB-470C-B893-3DDAE341C528}" type="sibTrans" cxnId="{625F1B28-DA91-478C-828B-F3C9115C303A}">
      <dgm:prSet/>
      <dgm:spPr/>
      <dgm:t>
        <a:bodyPr/>
        <a:lstStyle/>
        <a:p>
          <a:endParaRPr lang="de-DE" sz="2400"/>
        </a:p>
      </dgm:t>
    </dgm:pt>
    <dgm:pt modelId="{CADA2BDE-30B9-4002-A49D-230626AECEF9}">
      <dgm:prSet phldrT="[Text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Geld</a:t>
          </a:r>
        </a:p>
      </dgm:t>
    </dgm:pt>
    <dgm:pt modelId="{86C69FCA-B7E6-4D8B-BE65-DEB88F35245D}" type="parTrans" cxnId="{737B70C3-C1F3-41D7-AA95-926D2638D4FC}">
      <dgm:prSet/>
      <dgm:spPr/>
      <dgm:t>
        <a:bodyPr/>
        <a:lstStyle/>
        <a:p>
          <a:endParaRPr lang="de-DE" sz="1400"/>
        </a:p>
      </dgm:t>
    </dgm:pt>
    <dgm:pt modelId="{C0980AC0-7597-4FCA-B6A0-4C118447D8BD}" type="sibTrans" cxnId="{737B70C3-C1F3-41D7-AA95-926D2638D4FC}">
      <dgm:prSet/>
      <dgm:spPr/>
      <dgm:t>
        <a:bodyPr/>
        <a:lstStyle/>
        <a:p>
          <a:endParaRPr lang="de-DE" sz="2400"/>
        </a:p>
      </dgm:t>
    </dgm:pt>
    <dgm:pt modelId="{862B70E5-C1DF-48E2-9C72-A539B53F866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Kalte Luft</a:t>
          </a:r>
        </a:p>
      </dgm:t>
    </dgm:pt>
    <dgm:pt modelId="{789FDFF0-E6AA-4395-AC52-E85113CC046F}" type="parTrans" cxnId="{E3BF8118-6FE2-4A62-96E6-DC10313F4C86}">
      <dgm:prSet/>
      <dgm:spPr/>
      <dgm:t>
        <a:bodyPr/>
        <a:lstStyle/>
        <a:p>
          <a:endParaRPr lang="de-DE" sz="1400"/>
        </a:p>
      </dgm:t>
    </dgm:pt>
    <dgm:pt modelId="{45AEC351-3833-4C6D-BCC4-B149F2C9D7E7}" type="sibTrans" cxnId="{E3BF8118-6FE2-4A62-96E6-DC10313F4C86}">
      <dgm:prSet/>
      <dgm:spPr/>
      <dgm:t>
        <a:bodyPr/>
        <a:lstStyle/>
        <a:p>
          <a:endParaRPr lang="de-DE" sz="2400"/>
        </a:p>
      </dgm:t>
    </dgm:pt>
    <dgm:pt modelId="{689964EE-7E2C-467C-BE0F-81216D3ED0B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Temperatur, Luftfeuchte, Drucker Taster 1,2 </a:t>
          </a:r>
        </a:p>
      </dgm:t>
    </dgm:pt>
    <dgm:pt modelId="{4D9ECD22-0222-4AA3-B3EA-9F5807CEE116}" type="parTrans" cxnId="{4EB9F06F-DD08-4D50-89EB-FC334861054C}">
      <dgm:prSet/>
      <dgm:spPr/>
      <dgm:t>
        <a:bodyPr/>
        <a:lstStyle/>
        <a:p>
          <a:endParaRPr lang="de-DE" sz="1400"/>
        </a:p>
      </dgm:t>
    </dgm:pt>
    <dgm:pt modelId="{6D9AC89E-199B-4B66-B0EC-AD7415BDAFC1}" type="sibTrans" cxnId="{4EB9F06F-DD08-4D50-89EB-FC334861054C}">
      <dgm:prSet/>
      <dgm:spPr/>
      <dgm:t>
        <a:bodyPr/>
        <a:lstStyle/>
        <a:p>
          <a:endParaRPr lang="de-DE" sz="2400"/>
        </a:p>
      </dgm:t>
    </dgm:pt>
    <dgm:pt modelId="{2DC5D2AC-7546-4FA7-9A11-3EC1E4A4A236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Warme Luft</a:t>
          </a:r>
        </a:p>
      </dgm:t>
    </dgm:pt>
    <dgm:pt modelId="{AEFACC77-405A-4F8C-B890-BE14AF99B99F}" type="parTrans" cxnId="{11DAE755-9EBF-4707-9DB6-1B3E26D1D63B}">
      <dgm:prSet/>
      <dgm:spPr/>
      <dgm:t>
        <a:bodyPr/>
        <a:lstStyle/>
        <a:p>
          <a:endParaRPr lang="de-DE" sz="1400"/>
        </a:p>
      </dgm:t>
    </dgm:pt>
    <dgm:pt modelId="{D4D588A0-F969-4C73-A807-B03694B0156F}" type="sibTrans" cxnId="{11DAE755-9EBF-4707-9DB6-1B3E26D1D63B}">
      <dgm:prSet/>
      <dgm:spPr/>
      <dgm:t>
        <a:bodyPr/>
        <a:lstStyle/>
        <a:p>
          <a:endParaRPr lang="de-DE" sz="2400"/>
        </a:p>
      </dgm:t>
    </dgm:pt>
    <dgm:pt modelId="{FB88CBA4-F89E-4D7C-80C8-B39C84F328B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Versorgung </a:t>
          </a:r>
          <a:r>
            <a:rPr lang="de-DE" sz="1800" kern="1200" dirty="0" err="1">
              <a:solidFill>
                <a:schemeClr val="lt1"/>
              </a:solidFill>
              <a:latin typeface="+mn-lt"/>
              <a:ea typeface="+mn-ea"/>
              <a:cs typeface="+mn-cs"/>
            </a:rPr>
            <a:t>230V</a:t>
          </a:r>
          <a:endParaRPr lang="de-DE" sz="18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gm:t>
    </dgm:pt>
    <dgm:pt modelId="{B2D66284-39F1-4CD8-BA2E-BFEFB6034490}" type="parTrans" cxnId="{7A49429B-CC55-4697-A4F1-52B2DD50BF14}">
      <dgm:prSet/>
      <dgm:spPr/>
      <dgm:t>
        <a:bodyPr/>
        <a:lstStyle/>
        <a:p>
          <a:endParaRPr lang="de-DE" sz="1400"/>
        </a:p>
      </dgm:t>
    </dgm:pt>
    <dgm:pt modelId="{0C225B55-EF15-4DEF-906E-B9DBF5E1894D}" type="sibTrans" cxnId="{7A49429B-CC55-4697-A4F1-52B2DD50BF14}">
      <dgm:prSet/>
      <dgm:spPr/>
      <dgm:t>
        <a:bodyPr/>
        <a:lstStyle/>
        <a:p>
          <a:endParaRPr lang="de-DE" sz="2400"/>
        </a:p>
      </dgm:t>
    </dgm:pt>
    <dgm:pt modelId="{7A78B9E6-307C-40A9-86E0-4E5A21502C23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Datenübertragung</a:t>
          </a:r>
        </a:p>
      </dgm:t>
    </dgm:pt>
    <dgm:pt modelId="{BDC69C56-772E-4017-B6E5-FECF96E61A7C}" type="parTrans" cxnId="{0BF40CF8-33DB-40A7-9695-A8F2A0BB00FB}">
      <dgm:prSet/>
      <dgm:spPr/>
      <dgm:t>
        <a:bodyPr/>
        <a:lstStyle/>
        <a:p>
          <a:endParaRPr lang="de-DE"/>
        </a:p>
      </dgm:t>
    </dgm:pt>
    <dgm:pt modelId="{155BCFAE-390A-4F24-BCE7-46D75780ED1D}" type="sibTrans" cxnId="{0BF40CF8-33DB-40A7-9695-A8F2A0BB00FB}">
      <dgm:prSet/>
      <dgm:spPr/>
      <dgm:t>
        <a:bodyPr/>
        <a:lstStyle/>
        <a:p>
          <a:endParaRPr lang="de-DE"/>
        </a:p>
      </dgm:t>
    </dgm:pt>
    <dgm:pt modelId="{44627464-54D3-4083-8551-3CFB183415B7}" type="pres">
      <dgm:prSet presAssocID="{3538E729-B421-4A3A-9BEB-7343841BD4A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BBC07A7-55D9-4020-81A9-773FE03C6F26}" type="pres">
      <dgm:prSet presAssocID="{CE5F3C1A-38C0-4DCB-8113-4F08063BA843}" presName="textCenter" presStyleLbl="node1" presStyleIdx="0" presStyleCnt="15" custLinFactNeighborX="3743"/>
      <dgm:spPr>
        <a:prstGeom prst="teardrop">
          <a:avLst/>
        </a:prstGeom>
      </dgm:spPr>
    </dgm:pt>
    <dgm:pt modelId="{8BDEC311-A68E-4ECE-B67A-1D7BC3FCD22A}" type="pres">
      <dgm:prSet presAssocID="{CE5F3C1A-38C0-4DCB-8113-4F08063BA843}" presName="cycle_1" presStyleCnt="0"/>
      <dgm:spPr/>
    </dgm:pt>
    <dgm:pt modelId="{43148E34-7B04-427F-8BF4-0FD53E1AB270}" type="pres">
      <dgm:prSet presAssocID="{3A38AC63-9045-484D-A093-B6E01DB070D3}" presName="childCenter1" presStyleLbl="node1" presStyleIdx="1" presStyleCnt="15" custLinFactNeighborX="1775"/>
      <dgm:spPr>
        <a:prstGeom prst="downArrow">
          <a:avLst/>
        </a:prstGeom>
      </dgm:spPr>
    </dgm:pt>
    <dgm:pt modelId="{E0AC7387-3203-4257-A8BB-37D4344C5B68}" type="pres">
      <dgm:prSet presAssocID="{86976E05-8E33-416B-8E49-CF4A04ABA46C}" presName="Name141" presStyleLbl="parChTrans1D3" presStyleIdx="0" presStyleCnt="10"/>
      <dgm:spPr/>
    </dgm:pt>
    <dgm:pt modelId="{C0CC77E3-A67C-41A0-B4B8-775BF5A432BC}" type="pres">
      <dgm:prSet presAssocID="{ABAC3A90-53C0-4E4B-BCF2-6B86C6C21963}" presName="text1" presStyleLbl="node1" presStyleIdx="2" presStyleCnt="15" custRadScaleRad="98910" custRadScaleInc="1278">
        <dgm:presLayoutVars>
          <dgm:bulletEnabled val="1"/>
        </dgm:presLayoutVars>
      </dgm:prSet>
      <dgm:spPr/>
    </dgm:pt>
    <dgm:pt modelId="{BC7A9244-491F-422F-9BE2-F477FACA7FAF}" type="pres">
      <dgm:prSet presAssocID="{5A9D3468-8296-42BC-AB2D-6A45CCE0E79D}" presName="Name144" presStyleLbl="parChTrans1D2" presStyleIdx="0" presStyleCnt="4"/>
      <dgm:spPr/>
    </dgm:pt>
    <dgm:pt modelId="{0A97BB87-7577-4BED-A24C-B67A3B776AEE}" type="pres">
      <dgm:prSet presAssocID="{CE5F3C1A-38C0-4DCB-8113-4F08063BA843}" presName="cycle_2" presStyleCnt="0"/>
      <dgm:spPr/>
    </dgm:pt>
    <dgm:pt modelId="{0AF3CC15-516E-4442-BCB3-53F159C87B23}" type="pres">
      <dgm:prSet presAssocID="{76033C32-BF5D-4055-B5DC-5EA238391C35}" presName="childCenter2" presStyleLbl="node1" presStyleIdx="3" presStyleCnt="15" custScaleX="196385" custScaleY="54053" custLinFactNeighborX="23893" custLinFactNeighborY="1955"/>
      <dgm:spPr>
        <a:prstGeom prst="rightArrow">
          <a:avLst/>
        </a:prstGeom>
      </dgm:spPr>
    </dgm:pt>
    <dgm:pt modelId="{E26651E4-89D5-4C14-A2FD-AB1443EF483C}" type="pres">
      <dgm:prSet presAssocID="{590E3BEF-1FD2-42B4-BA17-F7E3CCA6C741}" presName="Name218" presStyleLbl="parChTrans1D3" presStyleIdx="1" presStyleCnt="10"/>
      <dgm:spPr/>
    </dgm:pt>
    <dgm:pt modelId="{6407FDED-7AA3-4BB4-A9D1-6FAB23C825A6}" type="pres">
      <dgm:prSet presAssocID="{8B03B295-68A7-46F2-B646-462609E4CA6F}" presName="text2" presStyleLbl="node1" presStyleIdx="4" presStyleCnt="15" custScaleX="266187" custScaleY="38271" custRadScaleRad="182650" custRadScaleInc="36071">
        <dgm:presLayoutVars>
          <dgm:bulletEnabled val="1"/>
        </dgm:presLayoutVars>
      </dgm:prSet>
      <dgm:spPr>
        <a:xfrm>
          <a:off x="6126320" y="1355916"/>
          <a:ext cx="726101" cy="726101"/>
        </a:xfrm>
        <a:prstGeom prst="roundRect">
          <a:avLst/>
        </a:prstGeom>
      </dgm:spPr>
    </dgm:pt>
    <dgm:pt modelId="{8B134051-EA77-412B-9C64-C732C3C5293D}" type="pres">
      <dgm:prSet presAssocID="{BDC69C56-772E-4017-B6E5-FECF96E61A7C}" presName="Name218" presStyleLbl="parChTrans1D3" presStyleIdx="2" presStyleCnt="10"/>
      <dgm:spPr/>
    </dgm:pt>
    <dgm:pt modelId="{B5D8626A-A7BA-4042-9168-3AFB2A2A960D}" type="pres">
      <dgm:prSet presAssocID="{7A78B9E6-307C-40A9-86E0-4E5A21502C23}" presName="text2" presStyleLbl="node1" presStyleIdx="5" presStyleCnt="15" custRadScaleRad="188048" custRadScaleInc="1985">
        <dgm:presLayoutVars>
          <dgm:bulletEnabled val="1"/>
        </dgm:presLayoutVars>
      </dgm:prSet>
      <dgm:spPr/>
    </dgm:pt>
    <dgm:pt modelId="{8A1CD3BF-ADBE-4CD7-8B76-D048AC80DFC7}" type="pres">
      <dgm:prSet presAssocID="{AEFACC77-405A-4F8C-B890-BE14AF99B99F}" presName="Name218" presStyleLbl="parChTrans1D3" presStyleIdx="3" presStyleCnt="10"/>
      <dgm:spPr/>
    </dgm:pt>
    <dgm:pt modelId="{4ECC65D4-5BDC-4695-B64C-8189D0127639}" type="pres">
      <dgm:prSet presAssocID="{2DC5D2AC-7546-4FA7-9A11-3EC1E4A4A236}" presName="text2" presStyleLbl="node1" presStyleIdx="6" presStyleCnt="15" custScaleX="268921" custScaleY="59959" custRadScaleRad="214634" custRadScaleInc="-34724">
        <dgm:presLayoutVars>
          <dgm:bulletEnabled val="1"/>
        </dgm:presLayoutVars>
      </dgm:prSet>
      <dgm:spPr>
        <a:xfrm>
          <a:off x="9773697" y="4061420"/>
          <a:ext cx="2418302" cy="539187"/>
        </a:xfrm>
        <a:prstGeom prst="roundRect">
          <a:avLst/>
        </a:prstGeom>
      </dgm:spPr>
    </dgm:pt>
    <dgm:pt modelId="{EB0EE0C5-BBE1-436F-ADBB-CA39B8BFBB2C}" type="pres">
      <dgm:prSet presAssocID="{4F77084F-A1A6-4364-8A4B-7234886532D6}" presName="Name221" presStyleLbl="parChTrans1D2" presStyleIdx="1" presStyleCnt="4"/>
      <dgm:spPr/>
    </dgm:pt>
    <dgm:pt modelId="{625F57A2-8917-4E0B-A263-30FD23A2091E}" type="pres">
      <dgm:prSet presAssocID="{CE5F3C1A-38C0-4DCB-8113-4F08063BA843}" presName="cycle_3" presStyleCnt="0"/>
      <dgm:spPr/>
    </dgm:pt>
    <dgm:pt modelId="{C27992A3-371A-4FE6-9407-19E27F286D6D}" type="pres">
      <dgm:prSet presAssocID="{A4D16D5F-688D-43B3-85CF-5D4141F22D40}" presName="childCenter3" presStyleLbl="node1" presStyleIdx="7" presStyleCnt="15" custLinFactNeighborX="2589"/>
      <dgm:spPr>
        <a:prstGeom prst="upArrow">
          <a:avLst/>
        </a:prstGeom>
      </dgm:spPr>
    </dgm:pt>
    <dgm:pt modelId="{B25D85E1-2B83-41A7-B9A8-022ED1541DB7}" type="pres">
      <dgm:prSet presAssocID="{CFBC173C-1D23-4BFC-AF6B-702B9773B9DB}" presName="Name285" presStyleLbl="parChTrans1D3" presStyleIdx="4" presStyleCnt="10"/>
      <dgm:spPr/>
    </dgm:pt>
    <dgm:pt modelId="{2F7CA6F6-B62F-4162-AA5E-25F0D8C18FD3}" type="pres">
      <dgm:prSet presAssocID="{EDFD06AE-BC80-4391-A77E-DE80B2C011DF}" presName="text3" presStyleLbl="node1" presStyleIdx="8" presStyleCnt="15" custRadScaleRad="166875" custRadScaleInc="23991">
        <dgm:presLayoutVars>
          <dgm:bulletEnabled val="1"/>
        </dgm:presLayoutVars>
      </dgm:prSet>
      <dgm:spPr/>
    </dgm:pt>
    <dgm:pt modelId="{DDBD9133-BEBF-4D38-90E8-AFB37B70FB7E}" type="pres">
      <dgm:prSet presAssocID="{A7E0E5E0-0AAB-4217-AB44-AB22445961F9}" presName="Name285" presStyleLbl="parChTrans1D3" presStyleIdx="5" presStyleCnt="10"/>
      <dgm:spPr/>
    </dgm:pt>
    <dgm:pt modelId="{4D38F2D1-BC9B-4B5B-92B8-E37092BCA41E}" type="pres">
      <dgm:prSet presAssocID="{00F93D6B-F927-479F-9591-76FFA14799AA}" presName="text3" presStyleLbl="node1" presStyleIdx="9" presStyleCnt="15" custRadScaleRad="100872" custRadScaleInc="-5301">
        <dgm:presLayoutVars>
          <dgm:bulletEnabled val="1"/>
        </dgm:presLayoutVars>
      </dgm:prSet>
      <dgm:spPr>
        <a:xfrm>
          <a:off x="6706110" y="9351911"/>
          <a:ext cx="1447168" cy="1447168"/>
        </a:xfrm>
        <a:prstGeom prst="roundRect">
          <a:avLst/>
        </a:prstGeom>
      </dgm:spPr>
    </dgm:pt>
    <dgm:pt modelId="{62BE0AD8-74FA-45A7-BFC0-FECB4DC75090}" type="pres">
      <dgm:prSet presAssocID="{86C69FCA-B7E6-4D8B-BE65-DEB88F35245D}" presName="Name285" presStyleLbl="parChTrans1D3" presStyleIdx="6" presStyleCnt="10"/>
      <dgm:spPr/>
    </dgm:pt>
    <dgm:pt modelId="{DFCE57D5-E1CE-4E3A-9828-A6F4178E93B1}" type="pres">
      <dgm:prSet presAssocID="{CADA2BDE-30B9-4002-A49D-230626AECEF9}" presName="text3" presStyleLbl="node1" presStyleIdx="10" presStyleCnt="15" custScaleX="90100" custScaleY="95989" custRadScaleRad="157355" custRadScaleInc="-29373">
        <dgm:presLayoutVars>
          <dgm:bulletEnabled val="1"/>
        </dgm:presLayoutVars>
      </dgm:prSet>
      <dgm:spPr>
        <a:xfrm>
          <a:off x="4118580" y="9644006"/>
          <a:ext cx="829155" cy="922396"/>
        </a:xfrm>
        <a:prstGeom prst="roundRect">
          <a:avLst/>
        </a:prstGeom>
      </dgm:spPr>
    </dgm:pt>
    <dgm:pt modelId="{A3185D5B-6551-411B-963C-7046C2C24CC9}" type="pres">
      <dgm:prSet presAssocID="{C0F8B696-276E-4BC7-9F50-3FCDE75306B5}" presName="Name288" presStyleLbl="parChTrans1D2" presStyleIdx="2" presStyleCnt="4"/>
      <dgm:spPr/>
    </dgm:pt>
    <dgm:pt modelId="{DB18E5CF-FDFC-4626-B175-684178FFD7B4}" type="pres">
      <dgm:prSet presAssocID="{CE5F3C1A-38C0-4DCB-8113-4F08063BA843}" presName="cycle_4" presStyleCnt="0"/>
      <dgm:spPr/>
    </dgm:pt>
    <dgm:pt modelId="{40A899FE-3E0C-4395-87FC-9DBE18DAB24C}" type="pres">
      <dgm:prSet presAssocID="{5E0526A2-1180-43B9-81B0-EEE0D508DA36}" presName="childCenter4" presStyleLbl="node1" presStyleIdx="11" presStyleCnt="15" custScaleX="147540" custScaleY="69253" custLinFactNeighborX="-5590" custLinFactNeighborY="758"/>
      <dgm:spPr>
        <a:prstGeom prst="rightArrow">
          <a:avLst/>
        </a:prstGeom>
      </dgm:spPr>
    </dgm:pt>
    <dgm:pt modelId="{951F4A0A-2667-4532-8FA9-CDD1EA8B5235}" type="pres">
      <dgm:prSet presAssocID="{B2D66284-39F1-4CD8-BA2E-BFEFB6034490}" presName="Name342" presStyleLbl="parChTrans1D3" presStyleIdx="7" presStyleCnt="10"/>
      <dgm:spPr/>
    </dgm:pt>
    <dgm:pt modelId="{1A6A89E7-18B7-469B-8389-5C5E6923B3BA}" type="pres">
      <dgm:prSet presAssocID="{FB88CBA4-F89E-4D7C-80C8-B39C84F328B5}" presName="text4" presStyleLbl="node1" presStyleIdx="12" presStyleCnt="15" custScaleX="128107" custRadScaleRad="256328" custRadScaleInc="72719">
        <dgm:presLayoutVars>
          <dgm:bulletEnabled val="1"/>
        </dgm:presLayoutVars>
      </dgm:prSet>
      <dgm:spPr>
        <a:xfrm>
          <a:off x="2538557" y="3584831"/>
          <a:ext cx="489267" cy="489267"/>
        </a:xfrm>
        <a:prstGeom prst="roundRect">
          <a:avLst/>
        </a:prstGeom>
      </dgm:spPr>
    </dgm:pt>
    <dgm:pt modelId="{0131D197-E370-440A-84C6-BCC70EF892EF}" type="pres">
      <dgm:prSet presAssocID="{789FDFF0-E6AA-4395-AC52-E85113CC046F}" presName="Name342" presStyleLbl="parChTrans1D3" presStyleIdx="8" presStyleCnt="10"/>
      <dgm:spPr/>
    </dgm:pt>
    <dgm:pt modelId="{432BAD03-D4F2-4816-A5DD-008918EE700F}" type="pres">
      <dgm:prSet presAssocID="{862B70E5-C1DF-48E2-9C72-A539B53F8664}" presName="text4" presStyleLbl="node1" presStyleIdx="13" presStyleCnt="15" custScaleX="122661" custRadScaleRad="145631" custRadScaleInc="717">
        <dgm:presLayoutVars>
          <dgm:bulletEnabled val="1"/>
        </dgm:presLayoutVars>
      </dgm:prSet>
      <dgm:spPr>
        <a:xfrm>
          <a:off x="1436602" y="2900620"/>
          <a:ext cx="540321" cy="540321"/>
        </a:xfrm>
        <a:prstGeom prst="roundRect">
          <a:avLst/>
        </a:prstGeom>
      </dgm:spPr>
    </dgm:pt>
    <dgm:pt modelId="{F236F626-7564-4D7B-A924-B17B3793D78A}" type="pres">
      <dgm:prSet presAssocID="{4D9ECD22-0222-4AA3-B3EA-9F5807CEE116}" presName="Name342" presStyleLbl="parChTrans1D3" presStyleIdx="9" presStyleCnt="10"/>
      <dgm:spPr/>
    </dgm:pt>
    <dgm:pt modelId="{752642C7-2C87-4028-AEED-6A46ECE1FBB6}" type="pres">
      <dgm:prSet presAssocID="{689964EE-7E2C-467C-BE0F-81216D3ED0B5}" presName="text4" presStyleLbl="node1" presStyleIdx="14" presStyleCnt="15" custScaleX="216575" custRadScaleRad="260112" custRadScaleInc="-69151">
        <dgm:presLayoutVars>
          <dgm:bulletEnabled val="1"/>
        </dgm:presLayoutVars>
      </dgm:prSet>
      <dgm:spPr>
        <a:xfrm>
          <a:off x="1239903" y="2016720"/>
          <a:ext cx="1787509" cy="489267"/>
        </a:xfrm>
        <a:prstGeom prst="roundRect">
          <a:avLst/>
        </a:prstGeom>
      </dgm:spPr>
    </dgm:pt>
    <dgm:pt modelId="{DD48F283-9A1B-4DF7-837E-9AB051D3BAC1}" type="pres">
      <dgm:prSet presAssocID="{C396AFED-4016-4267-BC1B-19BB975284CE}" presName="Name345" presStyleLbl="parChTrans1D2" presStyleIdx="3" presStyleCnt="4"/>
      <dgm:spPr/>
    </dgm:pt>
  </dgm:ptLst>
  <dgm:cxnLst>
    <dgm:cxn modelId="{AD70CC01-E86B-4BD7-8D7E-3D0C69400A25}" type="presOf" srcId="{4D9ECD22-0222-4AA3-B3EA-9F5807CEE116}" destId="{F236F626-7564-4D7B-A924-B17B3793D78A}" srcOrd="0" destOrd="0" presId="urn:microsoft.com/office/officeart/2008/layout/RadialCluster"/>
    <dgm:cxn modelId="{AB7A9303-E464-4988-A7AD-B1248D8F68DA}" type="presOf" srcId="{86976E05-8E33-416B-8E49-CF4A04ABA46C}" destId="{E0AC7387-3203-4257-A8BB-37D4344C5B68}" srcOrd="0" destOrd="0" presId="urn:microsoft.com/office/officeart/2008/layout/RadialCluster"/>
    <dgm:cxn modelId="{E3BF8118-6FE2-4A62-96E6-DC10313F4C86}" srcId="{5E0526A2-1180-43B9-81B0-EEE0D508DA36}" destId="{862B70E5-C1DF-48E2-9C72-A539B53F8664}" srcOrd="1" destOrd="0" parTransId="{789FDFF0-E6AA-4395-AC52-E85113CC046F}" sibTransId="{45AEC351-3833-4C6D-BCC4-B149F2C9D7E7}"/>
    <dgm:cxn modelId="{625F1B28-DA91-478C-828B-F3C9115C303A}" srcId="{A4D16D5F-688D-43B3-85CF-5D4141F22D40}" destId="{00F93D6B-F927-479F-9591-76FFA14799AA}" srcOrd="1" destOrd="0" parTransId="{A7E0E5E0-0AAB-4217-AB44-AB22445961F9}" sibTransId="{96BDEC91-C0BB-470C-B893-3DDAE341C528}"/>
    <dgm:cxn modelId="{6433AB3E-FEF6-4596-B82C-C72C15B0D6F1}" type="presOf" srcId="{7A78B9E6-307C-40A9-86E0-4E5A21502C23}" destId="{B5D8626A-A7BA-4042-9168-3AFB2A2A960D}" srcOrd="0" destOrd="0" presId="urn:microsoft.com/office/officeart/2008/layout/RadialCluster"/>
    <dgm:cxn modelId="{376E2A5D-005F-4055-A4A6-F07B119FCF51}" type="presOf" srcId="{C396AFED-4016-4267-BC1B-19BB975284CE}" destId="{DD48F283-9A1B-4DF7-837E-9AB051D3BAC1}" srcOrd="0" destOrd="0" presId="urn:microsoft.com/office/officeart/2008/layout/RadialCluster"/>
    <dgm:cxn modelId="{60914447-2246-4CBD-BEDE-8F81B780A2F8}" srcId="{CE5F3C1A-38C0-4DCB-8113-4F08063BA843}" destId="{A4D16D5F-688D-43B3-85CF-5D4141F22D40}" srcOrd="2" destOrd="0" parTransId="{C0F8B696-276E-4BC7-9F50-3FCDE75306B5}" sibTransId="{6905ECF3-B937-4421-96A4-284171340726}"/>
    <dgm:cxn modelId="{71027A67-681A-4473-BDA0-5637A2858271}" type="presOf" srcId="{EDFD06AE-BC80-4391-A77E-DE80B2C011DF}" destId="{2F7CA6F6-B62F-4162-AA5E-25F0D8C18FD3}" srcOrd="0" destOrd="0" presId="urn:microsoft.com/office/officeart/2008/layout/RadialCluster"/>
    <dgm:cxn modelId="{C360A047-1A5C-4BD6-81FD-7E465BFDDEF0}" srcId="{3A38AC63-9045-484D-A093-B6E01DB070D3}" destId="{ABAC3A90-53C0-4E4B-BCF2-6B86C6C21963}" srcOrd="0" destOrd="0" parTransId="{86976E05-8E33-416B-8E49-CF4A04ABA46C}" sibTransId="{26682BA3-0668-4708-8284-EB72B44D2597}"/>
    <dgm:cxn modelId="{CE158A68-A1A3-4EC4-8BBC-BE5EDC143688}" type="presOf" srcId="{A7E0E5E0-0AAB-4217-AB44-AB22445961F9}" destId="{DDBD9133-BEBF-4D38-90E8-AFB37B70FB7E}" srcOrd="0" destOrd="0" presId="urn:microsoft.com/office/officeart/2008/layout/RadialCluster"/>
    <dgm:cxn modelId="{FF87544A-8E39-47CD-8388-BE84840C50E5}" type="presOf" srcId="{5A9D3468-8296-42BC-AB2D-6A45CCE0E79D}" destId="{BC7A9244-491F-422F-9BE2-F477FACA7FAF}" srcOrd="0" destOrd="0" presId="urn:microsoft.com/office/officeart/2008/layout/RadialCluster"/>
    <dgm:cxn modelId="{963AF84B-1A60-475A-9587-1D2C289AB707}" srcId="{CE5F3C1A-38C0-4DCB-8113-4F08063BA843}" destId="{3A38AC63-9045-484D-A093-B6E01DB070D3}" srcOrd="0" destOrd="0" parTransId="{5A9D3468-8296-42BC-AB2D-6A45CCE0E79D}" sibTransId="{6C5D7875-7E36-4FA3-A7C8-7D21734F7A93}"/>
    <dgm:cxn modelId="{B01DDE6D-9FF7-4ADB-8336-145443C69BBC}" srcId="{A4D16D5F-688D-43B3-85CF-5D4141F22D40}" destId="{EDFD06AE-BC80-4391-A77E-DE80B2C011DF}" srcOrd="0" destOrd="0" parTransId="{CFBC173C-1D23-4BFC-AF6B-702B9773B9DB}" sibTransId="{ACE92D50-55A0-4310-8A77-C7FA67B32A01}"/>
    <dgm:cxn modelId="{AA9AAB4F-F8CA-4F0C-AC0C-B65A4829277F}" type="presOf" srcId="{AEFACC77-405A-4F8C-B890-BE14AF99B99F}" destId="{8A1CD3BF-ADBE-4CD7-8B76-D048AC80DFC7}" srcOrd="0" destOrd="0" presId="urn:microsoft.com/office/officeart/2008/layout/RadialCluster"/>
    <dgm:cxn modelId="{4EB9F06F-DD08-4D50-89EB-FC334861054C}" srcId="{5E0526A2-1180-43B9-81B0-EEE0D508DA36}" destId="{689964EE-7E2C-467C-BE0F-81216D3ED0B5}" srcOrd="2" destOrd="0" parTransId="{4D9ECD22-0222-4AA3-B3EA-9F5807CEE116}" sibTransId="{6D9AC89E-199B-4B66-B0EC-AD7415BDAFC1}"/>
    <dgm:cxn modelId="{52F56873-8064-4CCD-8A22-BFD2DBE79EC6}" type="presOf" srcId="{789FDFF0-E6AA-4395-AC52-E85113CC046F}" destId="{0131D197-E370-440A-84C6-BCC70EF892EF}" srcOrd="0" destOrd="0" presId="urn:microsoft.com/office/officeart/2008/layout/RadialCluster"/>
    <dgm:cxn modelId="{56D91155-0DA2-495E-AB81-AB222DE2C00F}" type="presOf" srcId="{689964EE-7E2C-467C-BE0F-81216D3ED0B5}" destId="{752642C7-2C87-4028-AEED-6A46ECE1FBB6}" srcOrd="0" destOrd="0" presId="urn:microsoft.com/office/officeart/2008/layout/RadialCluster"/>
    <dgm:cxn modelId="{11DAE755-9EBF-4707-9DB6-1B3E26D1D63B}" srcId="{76033C32-BF5D-4055-B5DC-5EA238391C35}" destId="{2DC5D2AC-7546-4FA7-9A11-3EC1E4A4A236}" srcOrd="2" destOrd="0" parTransId="{AEFACC77-405A-4F8C-B890-BE14AF99B99F}" sibTransId="{D4D588A0-F969-4C73-A807-B03694B0156F}"/>
    <dgm:cxn modelId="{B8BE787E-1F66-4246-A565-914E7CE54BE7}" type="presOf" srcId="{5E0526A2-1180-43B9-81B0-EEE0D508DA36}" destId="{40A899FE-3E0C-4395-87FC-9DBE18DAB24C}" srcOrd="0" destOrd="0" presId="urn:microsoft.com/office/officeart/2008/layout/RadialCluster"/>
    <dgm:cxn modelId="{7BAC2D83-7492-4E38-83DD-14D150A41F38}" type="presOf" srcId="{3538E729-B421-4A3A-9BEB-7343841BD4A5}" destId="{44627464-54D3-4083-8551-3CFB183415B7}" srcOrd="0" destOrd="0" presId="urn:microsoft.com/office/officeart/2008/layout/RadialCluster"/>
    <dgm:cxn modelId="{32C7F985-9751-4A99-95E2-FB250787E452}" type="presOf" srcId="{B2D66284-39F1-4CD8-BA2E-BFEFB6034490}" destId="{951F4A0A-2667-4532-8FA9-CDD1EA8B5235}" srcOrd="0" destOrd="0" presId="urn:microsoft.com/office/officeart/2008/layout/RadialCluster"/>
    <dgm:cxn modelId="{B9485089-5017-420A-B33D-AB3A1097792F}" type="presOf" srcId="{CE5F3C1A-38C0-4DCB-8113-4F08063BA843}" destId="{1BBC07A7-55D9-4020-81A9-773FE03C6F26}" srcOrd="0" destOrd="0" presId="urn:microsoft.com/office/officeart/2008/layout/RadialCluster"/>
    <dgm:cxn modelId="{3FDB6891-8F2C-4C43-BA88-7CD26DF3BB3C}" srcId="{CE5F3C1A-38C0-4DCB-8113-4F08063BA843}" destId="{76033C32-BF5D-4055-B5DC-5EA238391C35}" srcOrd="1" destOrd="0" parTransId="{4F77084F-A1A6-4364-8A4B-7234886532D6}" sibTransId="{E1219C44-B8BC-41A9-9739-66DC27C40ABF}"/>
    <dgm:cxn modelId="{BA7CCC92-DD03-4533-A547-9D7BDA970DF8}" type="presOf" srcId="{BDC69C56-772E-4017-B6E5-FECF96E61A7C}" destId="{8B134051-EA77-412B-9C64-C732C3C5293D}" srcOrd="0" destOrd="0" presId="urn:microsoft.com/office/officeart/2008/layout/RadialCluster"/>
    <dgm:cxn modelId="{444C8493-F0FB-43F6-B20F-7D0DA2919C95}" type="presOf" srcId="{590E3BEF-1FD2-42B4-BA17-F7E3CCA6C741}" destId="{E26651E4-89D5-4C14-A2FD-AB1443EF483C}" srcOrd="0" destOrd="0" presId="urn:microsoft.com/office/officeart/2008/layout/RadialCluster"/>
    <dgm:cxn modelId="{3EF4B498-C4CE-4393-A048-37141996B9DF}" type="presOf" srcId="{2DC5D2AC-7546-4FA7-9A11-3EC1E4A4A236}" destId="{4ECC65D4-5BDC-4695-B64C-8189D0127639}" srcOrd="0" destOrd="0" presId="urn:microsoft.com/office/officeart/2008/layout/RadialCluster"/>
    <dgm:cxn modelId="{7A49429B-CC55-4697-A4F1-52B2DD50BF14}" srcId="{5E0526A2-1180-43B9-81B0-EEE0D508DA36}" destId="{FB88CBA4-F89E-4D7C-80C8-B39C84F328B5}" srcOrd="0" destOrd="0" parTransId="{B2D66284-39F1-4CD8-BA2E-BFEFB6034490}" sibTransId="{0C225B55-EF15-4DEF-906E-B9DBF5E1894D}"/>
    <dgm:cxn modelId="{EA87B1A2-DFDE-4B0E-8C3C-62A172AFACA0}" type="presOf" srcId="{00F93D6B-F927-479F-9591-76FFA14799AA}" destId="{4D38F2D1-BC9B-4B5B-92B8-E37092BCA41E}" srcOrd="0" destOrd="0" presId="urn:microsoft.com/office/officeart/2008/layout/RadialCluster"/>
    <dgm:cxn modelId="{394CBCB1-187E-4E82-854F-60418445C75A}" type="presOf" srcId="{862B70E5-C1DF-48E2-9C72-A539B53F8664}" destId="{432BAD03-D4F2-4816-A5DD-008918EE700F}" srcOrd="0" destOrd="0" presId="urn:microsoft.com/office/officeart/2008/layout/RadialCluster"/>
    <dgm:cxn modelId="{780C22BA-45D5-4CE3-8F4E-C2ED5CC09558}" type="presOf" srcId="{CADA2BDE-30B9-4002-A49D-230626AECEF9}" destId="{DFCE57D5-E1CE-4E3A-9828-A6F4178E93B1}" srcOrd="0" destOrd="0" presId="urn:microsoft.com/office/officeart/2008/layout/RadialCluster"/>
    <dgm:cxn modelId="{737B70C3-C1F3-41D7-AA95-926D2638D4FC}" srcId="{A4D16D5F-688D-43B3-85CF-5D4141F22D40}" destId="{CADA2BDE-30B9-4002-A49D-230626AECEF9}" srcOrd="2" destOrd="0" parTransId="{86C69FCA-B7E6-4D8B-BE65-DEB88F35245D}" sibTransId="{C0980AC0-7597-4FCA-B6A0-4C118447D8BD}"/>
    <dgm:cxn modelId="{6BBAC7C3-EC77-4265-B196-18AE3A351BEF}" type="presOf" srcId="{8B03B295-68A7-46F2-B646-462609E4CA6F}" destId="{6407FDED-7AA3-4BB4-A9D1-6FAB23C825A6}" srcOrd="0" destOrd="0" presId="urn:microsoft.com/office/officeart/2008/layout/RadialCluster"/>
    <dgm:cxn modelId="{4D3624C6-F52B-4851-95EF-BCC672D1814C}" type="presOf" srcId="{FB88CBA4-F89E-4D7C-80C8-B39C84F328B5}" destId="{1A6A89E7-18B7-469B-8389-5C5E6923B3BA}" srcOrd="0" destOrd="0" presId="urn:microsoft.com/office/officeart/2008/layout/RadialCluster"/>
    <dgm:cxn modelId="{522D73CB-81F1-40F9-9D35-A73B2C1CB30E}" srcId="{CE5F3C1A-38C0-4DCB-8113-4F08063BA843}" destId="{5E0526A2-1180-43B9-81B0-EEE0D508DA36}" srcOrd="3" destOrd="0" parTransId="{C396AFED-4016-4267-BC1B-19BB975284CE}" sibTransId="{15A59306-DF70-4C6A-99E7-D575AE8994C6}"/>
    <dgm:cxn modelId="{CA3D85CB-F5EA-4037-A845-C303580962B1}" srcId="{76033C32-BF5D-4055-B5DC-5EA238391C35}" destId="{8B03B295-68A7-46F2-B646-462609E4CA6F}" srcOrd="0" destOrd="0" parTransId="{590E3BEF-1FD2-42B4-BA17-F7E3CCA6C741}" sibTransId="{2222DF68-C911-46CE-BB2F-166BCB9AC38D}"/>
    <dgm:cxn modelId="{929001CE-130A-47C9-A94A-206BCFE534AF}" type="presOf" srcId="{3A38AC63-9045-484D-A093-B6E01DB070D3}" destId="{43148E34-7B04-427F-8BF4-0FD53E1AB270}" srcOrd="0" destOrd="0" presId="urn:microsoft.com/office/officeart/2008/layout/RadialCluster"/>
    <dgm:cxn modelId="{E97971D0-3801-47CE-9253-CEDADEFD9F48}" type="presOf" srcId="{C0F8B696-276E-4BC7-9F50-3FCDE75306B5}" destId="{A3185D5B-6551-411B-963C-7046C2C24CC9}" srcOrd="0" destOrd="0" presId="urn:microsoft.com/office/officeart/2008/layout/RadialCluster"/>
    <dgm:cxn modelId="{D196B4D9-A11F-4E35-BA5D-4F9B0758AE30}" type="presOf" srcId="{86C69FCA-B7E6-4D8B-BE65-DEB88F35245D}" destId="{62BE0AD8-74FA-45A7-BFC0-FECB4DC75090}" srcOrd="0" destOrd="0" presId="urn:microsoft.com/office/officeart/2008/layout/RadialCluster"/>
    <dgm:cxn modelId="{503E8AE2-04E3-4D60-A3B1-8739C2AC709A}" type="presOf" srcId="{76033C32-BF5D-4055-B5DC-5EA238391C35}" destId="{0AF3CC15-516E-4442-BCB3-53F159C87B23}" srcOrd="0" destOrd="0" presId="urn:microsoft.com/office/officeart/2008/layout/RadialCluster"/>
    <dgm:cxn modelId="{7231FEE2-E6C9-4567-94F8-BB756C150229}" srcId="{3538E729-B421-4A3A-9BEB-7343841BD4A5}" destId="{CE5F3C1A-38C0-4DCB-8113-4F08063BA843}" srcOrd="0" destOrd="0" parTransId="{B435AB8C-DF02-43B7-895B-0485D626119F}" sibTransId="{C0CB772E-C6A1-4180-BCC5-2A2F51AA0CA3}"/>
    <dgm:cxn modelId="{36C76FE4-4A5A-4719-A50F-BE46E9E0E1C3}" type="presOf" srcId="{4F77084F-A1A6-4364-8A4B-7234886532D6}" destId="{EB0EE0C5-BBE1-436F-ADBB-CA39B8BFBB2C}" srcOrd="0" destOrd="0" presId="urn:microsoft.com/office/officeart/2008/layout/RadialCluster"/>
    <dgm:cxn modelId="{FC8C20E8-1FC9-4149-A097-E06A1933D9DF}" type="presOf" srcId="{A4D16D5F-688D-43B3-85CF-5D4141F22D40}" destId="{C27992A3-371A-4FE6-9407-19E27F286D6D}" srcOrd="0" destOrd="0" presId="urn:microsoft.com/office/officeart/2008/layout/RadialCluster"/>
    <dgm:cxn modelId="{EBEC47EB-F984-4DC0-B864-389141F2402E}" type="presOf" srcId="{CFBC173C-1D23-4BFC-AF6B-702B9773B9DB}" destId="{B25D85E1-2B83-41A7-B9A8-022ED1541DB7}" srcOrd="0" destOrd="0" presId="urn:microsoft.com/office/officeart/2008/layout/RadialCluster"/>
    <dgm:cxn modelId="{0BF40CF8-33DB-40A7-9695-A8F2A0BB00FB}" srcId="{76033C32-BF5D-4055-B5DC-5EA238391C35}" destId="{7A78B9E6-307C-40A9-86E0-4E5A21502C23}" srcOrd="1" destOrd="0" parTransId="{BDC69C56-772E-4017-B6E5-FECF96E61A7C}" sibTransId="{155BCFAE-390A-4F24-BCE7-46D75780ED1D}"/>
    <dgm:cxn modelId="{D8EBB7FA-5DBD-42AB-8468-AA56A968E9AE}" type="presOf" srcId="{ABAC3A90-53C0-4E4B-BCF2-6B86C6C21963}" destId="{C0CC77E3-A67C-41A0-B4B8-775BF5A432BC}" srcOrd="0" destOrd="0" presId="urn:microsoft.com/office/officeart/2008/layout/RadialCluster"/>
    <dgm:cxn modelId="{61B9EF99-EAE1-4CC0-8A74-DA7347544509}" type="presParOf" srcId="{44627464-54D3-4083-8551-3CFB183415B7}" destId="{1BBC07A7-55D9-4020-81A9-773FE03C6F26}" srcOrd="0" destOrd="0" presId="urn:microsoft.com/office/officeart/2008/layout/RadialCluster"/>
    <dgm:cxn modelId="{A4EF9EA4-6878-4496-A397-2741D9402271}" type="presParOf" srcId="{44627464-54D3-4083-8551-3CFB183415B7}" destId="{8BDEC311-A68E-4ECE-B67A-1D7BC3FCD22A}" srcOrd="1" destOrd="0" presId="urn:microsoft.com/office/officeart/2008/layout/RadialCluster"/>
    <dgm:cxn modelId="{9450C09B-5CC5-470B-9280-3A870EF5E425}" type="presParOf" srcId="{8BDEC311-A68E-4ECE-B67A-1D7BC3FCD22A}" destId="{43148E34-7B04-427F-8BF4-0FD53E1AB270}" srcOrd="0" destOrd="0" presId="urn:microsoft.com/office/officeart/2008/layout/RadialCluster"/>
    <dgm:cxn modelId="{6B72581E-2D09-4D8D-8614-52FBA176392D}" type="presParOf" srcId="{8BDEC311-A68E-4ECE-B67A-1D7BC3FCD22A}" destId="{E0AC7387-3203-4257-A8BB-37D4344C5B68}" srcOrd="1" destOrd="0" presId="urn:microsoft.com/office/officeart/2008/layout/RadialCluster"/>
    <dgm:cxn modelId="{4FF62877-CFC8-47DB-AE06-73A772A67822}" type="presParOf" srcId="{8BDEC311-A68E-4ECE-B67A-1D7BC3FCD22A}" destId="{C0CC77E3-A67C-41A0-B4B8-775BF5A432BC}" srcOrd="2" destOrd="0" presId="urn:microsoft.com/office/officeart/2008/layout/RadialCluster"/>
    <dgm:cxn modelId="{6D9BF33E-E647-4F73-9E3C-4CEF2FF851AE}" type="presParOf" srcId="{44627464-54D3-4083-8551-3CFB183415B7}" destId="{BC7A9244-491F-422F-9BE2-F477FACA7FAF}" srcOrd="2" destOrd="0" presId="urn:microsoft.com/office/officeart/2008/layout/RadialCluster"/>
    <dgm:cxn modelId="{D263E199-CFD2-452C-944C-090162D82999}" type="presParOf" srcId="{44627464-54D3-4083-8551-3CFB183415B7}" destId="{0A97BB87-7577-4BED-A24C-B67A3B776AEE}" srcOrd="3" destOrd="0" presId="urn:microsoft.com/office/officeart/2008/layout/RadialCluster"/>
    <dgm:cxn modelId="{0DF73CE2-6EC8-4AC1-8A72-42FE8A5046F8}" type="presParOf" srcId="{0A97BB87-7577-4BED-A24C-B67A3B776AEE}" destId="{0AF3CC15-516E-4442-BCB3-53F159C87B23}" srcOrd="0" destOrd="0" presId="urn:microsoft.com/office/officeart/2008/layout/RadialCluster"/>
    <dgm:cxn modelId="{63BD1B59-D816-449E-AC5F-DD9E14DE2E23}" type="presParOf" srcId="{0A97BB87-7577-4BED-A24C-B67A3B776AEE}" destId="{E26651E4-89D5-4C14-A2FD-AB1443EF483C}" srcOrd="1" destOrd="0" presId="urn:microsoft.com/office/officeart/2008/layout/RadialCluster"/>
    <dgm:cxn modelId="{2DD3B9D5-CB23-4844-B047-F1E67C5696AB}" type="presParOf" srcId="{0A97BB87-7577-4BED-A24C-B67A3B776AEE}" destId="{6407FDED-7AA3-4BB4-A9D1-6FAB23C825A6}" srcOrd="2" destOrd="0" presId="urn:microsoft.com/office/officeart/2008/layout/RadialCluster"/>
    <dgm:cxn modelId="{4045B336-D691-4A1A-AAB4-C03D48BEB0AF}" type="presParOf" srcId="{0A97BB87-7577-4BED-A24C-B67A3B776AEE}" destId="{8B134051-EA77-412B-9C64-C732C3C5293D}" srcOrd="3" destOrd="0" presId="urn:microsoft.com/office/officeart/2008/layout/RadialCluster"/>
    <dgm:cxn modelId="{5AA5D51E-849A-44E3-B79E-FA6A08F441C9}" type="presParOf" srcId="{0A97BB87-7577-4BED-A24C-B67A3B776AEE}" destId="{B5D8626A-A7BA-4042-9168-3AFB2A2A960D}" srcOrd="4" destOrd="0" presId="urn:microsoft.com/office/officeart/2008/layout/RadialCluster"/>
    <dgm:cxn modelId="{86EBD617-91EA-4DF4-9525-613033746EA3}" type="presParOf" srcId="{0A97BB87-7577-4BED-A24C-B67A3B776AEE}" destId="{8A1CD3BF-ADBE-4CD7-8B76-D048AC80DFC7}" srcOrd="5" destOrd="0" presId="urn:microsoft.com/office/officeart/2008/layout/RadialCluster"/>
    <dgm:cxn modelId="{F41D6579-99E6-43E3-AC9B-4199C7752789}" type="presParOf" srcId="{0A97BB87-7577-4BED-A24C-B67A3B776AEE}" destId="{4ECC65D4-5BDC-4695-B64C-8189D0127639}" srcOrd="6" destOrd="0" presId="urn:microsoft.com/office/officeart/2008/layout/RadialCluster"/>
    <dgm:cxn modelId="{48AEA171-4FDE-4DFF-82EF-598800ACA362}" type="presParOf" srcId="{44627464-54D3-4083-8551-3CFB183415B7}" destId="{EB0EE0C5-BBE1-436F-ADBB-CA39B8BFBB2C}" srcOrd="4" destOrd="0" presId="urn:microsoft.com/office/officeart/2008/layout/RadialCluster"/>
    <dgm:cxn modelId="{2D721C7C-3001-4EBE-B93A-46796F79EE94}" type="presParOf" srcId="{44627464-54D3-4083-8551-3CFB183415B7}" destId="{625F57A2-8917-4E0B-A263-30FD23A2091E}" srcOrd="5" destOrd="0" presId="urn:microsoft.com/office/officeart/2008/layout/RadialCluster"/>
    <dgm:cxn modelId="{2CBADAF8-11AC-4A4E-A17E-C413CE047261}" type="presParOf" srcId="{625F57A2-8917-4E0B-A263-30FD23A2091E}" destId="{C27992A3-371A-4FE6-9407-19E27F286D6D}" srcOrd="0" destOrd="0" presId="urn:microsoft.com/office/officeart/2008/layout/RadialCluster"/>
    <dgm:cxn modelId="{EA84E18F-B289-4875-87E2-C1D0A332025C}" type="presParOf" srcId="{625F57A2-8917-4E0B-A263-30FD23A2091E}" destId="{B25D85E1-2B83-41A7-B9A8-022ED1541DB7}" srcOrd="1" destOrd="0" presId="urn:microsoft.com/office/officeart/2008/layout/RadialCluster"/>
    <dgm:cxn modelId="{CEE00980-55B4-4A23-A7B8-9B6C360CF32F}" type="presParOf" srcId="{625F57A2-8917-4E0B-A263-30FD23A2091E}" destId="{2F7CA6F6-B62F-4162-AA5E-25F0D8C18FD3}" srcOrd="2" destOrd="0" presId="urn:microsoft.com/office/officeart/2008/layout/RadialCluster"/>
    <dgm:cxn modelId="{EA59F6D7-35E2-4AAF-A741-92797A37B836}" type="presParOf" srcId="{625F57A2-8917-4E0B-A263-30FD23A2091E}" destId="{DDBD9133-BEBF-4D38-90E8-AFB37B70FB7E}" srcOrd="3" destOrd="0" presId="urn:microsoft.com/office/officeart/2008/layout/RadialCluster"/>
    <dgm:cxn modelId="{0E7F0F06-5538-4A88-9334-9FE0F10AE582}" type="presParOf" srcId="{625F57A2-8917-4E0B-A263-30FD23A2091E}" destId="{4D38F2D1-BC9B-4B5B-92B8-E37092BCA41E}" srcOrd="4" destOrd="0" presId="urn:microsoft.com/office/officeart/2008/layout/RadialCluster"/>
    <dgm:cxn modelId="{457154EA-C0CD-4104-AD94-60915A3743E6}" type="presParOf" srcId="{625F57A2-8917-4E0B-A263-30FD23A2091E}" destId="{62BE0AD8-74FA-45A7-BFC0-FECB4DC75090}" srcOrd="5" destOrd="0" presId="urn:microsoft.com/office/officeart/2008/layout/RadialCluster"/>
    <dgm:cxn modelId="{BE0649ED-58AB-4039-A8CA-FF75D3FFEA0E}" type="presParOf" srcId="{625F57A2-8917-4E0B-A263-30FD23A2091E}" destId="{DFCE57D5-E1CE-4E3A-9828-A6F4178E93B1}" srcOrd="6" destOrd="0" presId="urn:microsoft.com/office/officeart/2008/layout/RadialCluster"/>
    <dgm:cxn modelId="{D2BBC045-6E0C-468A-8BCD-B273061DD3FC}" type="presParOf" srcId="{44627464-54D3-4083-8551-3CFB183415B7}" destId="{A3185D5B-6551-411B-963C-7046C2C24CC9}" srcOrd="6" destOrd="0" presId="urn:microsoft.com/office/officeart/2008/layout/RadialCluster"/>
    <dgm:cxn modelId="{ABD3AC6C-E085-4172-B506-3D3C021A109D}" type="presParOf" srcId="{44627464-54D3-4083-8551-3CFB183415B7}" destId="{DB18E5CF-FDFC-4626-B175-684178FFD7B4}" srcOrd="7" destOrd="0" presId="urn:microsoft.com/office/officeart/2008/layout/RadialCluster"/>
    <dgm:cxn modelId="{02CD6E48-C091-4AED-A033-D075D38C8788}" type="presParOf" srcId="{DB18E5CF-FDFC-4626-B175-684178FFD7B4}" destId="{40A899FE-3E0C-4395-87FC-9DBE18DAB24C}" srcOrd="0" destOrd="0" presId="urn:microsoft.com/office/officeart/2008/layout/RadialCluster"/>
    <dgm:cxn modelId="{715DF3E8-810C-4056-856A-96FABBE44550}" type="presParOf" srcId="{DB18E5CF-FDFC-4626-B175-684178FFD7B4}" destId="{951F4A0A-2667-4532-8FA9-CDD1EA8B5235}" srcOrd="1" destOrd="0" presId="urn:microsoft.com/office/officeart/2008/layout/RadialCluster"/>
    <dgm:cxn modelId="{8F122A59-4FBA-4E5B-A8E2-E21951BCFE38}" type="presParOf" srcId="{DB18E5CF-FDFC-4626-B175-684178FFD7B4}" destId="{1A6A89E7-18B7-469B-8389-5C5E6923B3BA}" srcOrd="2" destOrd="0" presId="urn:microsoft.com/office/officeart/2008/layout/RadialCluster"/>
    <dgm:cxn modelId="{112A01BA-7893-4F2A-BAC0-0C0B288BEC63}" type="presParOf" srcId="{DB18E5CF-FDFC-4626-B175-684178FFD7B4}" destId="{0131D197-E370-440A-84C6-BCC70EF892EF}" srcOrd="3" destOrd="0" presId="urn:microsoft.com/office/officeart/2008/layout/RadialCluster"/>
    <dgm:cxn modelId="{38C8D4B1-99A1-449A-B092-18470686BBD8}" type="presParOf" srcId="{DB18E5CF-FDFC-4626-B175-684178FFD7B4}" destId="{432BAD03-D4F2-4816-A5DD-008918EE700F}" srcOrd="4" destOrd="0" presId="urn:microsoft.com/office/officeart/2008/layout/RadialCluster"/>
    <dgm:cxn modelId="{42264DFC-B093-46D7-8C9C-8F989B88F535}" type="presParOf" srcId="{DB18E5CF-FDFC-4626-B175-684178FFD7B4}" destId="{F236F626-7564-4D7B-A924-B17B3793D78A}" srcOrd="5" destOrd="0" presId="urn:microsoft.com/office/officeart/2008/layout/RadialCluster"/>
    <dgm:cxn modelId="{0485084D-97FA-4209-BD10-FDE304920A58}" type="presParOf" srcId="{DB18E5CF-FDFC-4626-B175-684178FFD7B4}" destId="{752642C7-2C87-4028-AEED-6A46ECE1FBB6}" srcOrd="6" destOrd="0" presId="urn:microsoft.com/office/officeart/2008/layout/RadialCluster"/>
    <dgm:cxn modelId="{17691F8C-4735-47B4-90A0-8A6D92BB4380}" type="presParOf" srcId="{44627464-54D3-4083-8551-3CFB183415B7}" destId="{DD48F283-9A1B-4DF7-837E-9AB051D3BAC1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8F283-9A1B-4DF7-837E-9AB051D3BAC1}">
      <dsp:nvSpPr>
        <dsp:cNvPr id="0" name=""/>
        <dsp:cNvSpPr/>
      </dsp:nvSpPr>
      <dsp:spPr>
        <a:xfrm rot="10829754">
          <a:off x="5335494" y="5415667"/>
          <a:ext cx="8433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330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85D5B-6551-411B-963C-7046C2C24CC9}">
      <dsp:nvSpPr>
        <dsp:cNvPr id="0" name=""/>
        <dsp:cNvSpPr/>
      </dsp:nvSpPr>
      <dsp:spPr>
        <a:xfrm rot="5367490">
          <a:off x="6843222" y="6867745"/>
          <a:ext cx="78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857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EE0C5-BBE1-436F-ADBB-CA39B8BFBB2C}">
      <dsp:nvSpPr>
        <dsp:cNvPr id="0" name=""/>
        <dsp:cNvSpPr/>
      </dsp:nvSpPr>
      <dsp:spPr>
        <a:xfrm rot="21599768">
          <a:off x="8269011" y="5428252"/>
          <a:ext cx="11854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546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A9244-491F-422F-9BE2-F477FACA7FAF}">
      <dsp:nvSpPr>
        <dsp:cNvPr id="0" name=""/>
        <dsp:cNvSpPr/>
      </dsp:nvSpPr>
      <dsp:spPr>
        <a:xfrm rot="16190074">
          <a:off x="6853721" y="4017148"/>
          <a:ext cx="7322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220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C07A7-55D9-4020-81A9-773FE03C6F26}">
      <dsp:nvSpPr>
        <dsp:cNvPr id="0" name=""/>
        <dsp:cNvSpPr/>
      </dsp:nvSpPr>
      <dsp:spPr>
        <a:xfrm>
          <a:off x="6178786" y="4383250"/>
          <a:ext cx="2090224" cy="2090224"/>
        </a:xfrm>
        <a:prstGeom prst="teardrop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System1</a:t>
          </a:r>
          <a:endParaRPr lang="de-DE" sz="2800" kern="1200" dirty="0"/>
        </a:p>
      </dsp:txBody>
      <dsp:txXfrm>
        <a:off x="6484892" y="4689356"/>
        <a:ext cx="1478012" cy="1478012"/>
      </dsp:txXfrm>
    </dsp:sp>
    <dsp:sp modelId="{43148E34-7B04-427F-8BF4-0FD53E1AB270}">
      <dsp:nvSpPr>
        <dsp:cNvPr id="0" name=""/>
        <dsp:cNvSpPr/>
      </dsp:nvSpPr>
      <dsp:spPr>
        <a:xfrm>
          <a:off x="6243297" y="2203879"/>
          <a:ext cx="1946759" cy="1447168"/>
        </a:xfrm>
        <a:prstGeom prst="downArrow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Störung</a:t>
          </a:r>
        </a:p>
      </dsp:txBody>
      <dsp:txXfrm>
        <a:off x="6729987" y="2203879"/>
        <a:ext cx="973379" cy="1085376"/>
      </dsp:txXfrm>
    </dsp:sp>
    <dsp:sp modelId="{E0AC7387-3203-4257-A8BB-37D4344C5B68}">
      <dsp:nvSpPr>
        <dsp:cNvPr id="0" name=""/>
        <dsp:cNvSpPr/>
      </dsp:nvSpPr>
      <dsp:spPr>
        <a:xfrm rot="16214614">
          <a:off x="6955934" y="1938935"/>
          <a:ext cx="5298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9891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77E3-A67C-41A0-B4B8-775BF5A432BC}">
      <dsp:nvSpPr>
        <dsp:cNvPr id="0" name=""/>
        <dsp:cNvSpPr/>
      </dsp:nvSpPr>
      <dsp:spPr>
        <a:xfrm>
          <a:off x="6501498" y="226824"/>
          <a:ext cx="1447168" cy="1447168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EMV</a:t>
          </a:r>
          <a:endParaRPr lang="de-DE" sz="3600" kern="1200" dirty="0"/>
        </a:p>
      </dsp:txBody>
      <dsp:txXfrm>
        <a:off x="6572143" y="297469"/>
        <a:ext cx="1305878" cy="1305878"/>
      </dsp:txXfrm>
    </dsp:sp>
    <dsp:sp modelId="{0AF3CC15-516E-4442-BCB3-53F159C87B23}">
      <dsp:nvSpPr>
        <dsp:cNvPr id="0" name=""/>
        <dsp:cNvSpPr/>
      </dsp:nvSpPr>
      <dsp:spPr>
        <a:xfrm>
          <a:off x="9454477" y="5036997"/>
          <a:ext cx="2842021" cy="782237"/>
        </a:xfrm>
        <a:prstGeom prst="righ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Output</a:t>
          </a:r>
        </a:p>
      </dsp:txBody>
      <dsp:txXfrm>
        <a:off x="9454477" y="5232556"/>
        <a:ext cx="2646462" cy="391119"/>
      </dsp:txXfrm>
    </dsp:sp>
    <dsp:sp modelId="{E26651E4-89D5-4C14-A2FD-AB1443EF483C}">
      <dsp:nvSpPr>
        <dsp:cNvPr id="0" name=""/>
        <dsp:cNvSpPr/>
      </dsp:nvSpPr>
      <dsp:spPr>
        <a:xfrm rot="18028297">
          <a:off x="10524523" y="4020884"/>
          <a:ext cx="23578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789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7FDED-7AA3-4BB4-A9D1-6FAB23C825A6}">
      <dsp:nvSpPr>
        <dsp:cNvPr id="0" name=""/>
        <dsp:cNvSpPr/>
      </dsp:nvSpPr>
      <dsp:spPr>
        <a:xfrm>
          <a:off x="10538178" y="2450926"/>
          <a:ext cx="3852173" cy="55384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Förderband 0/1</a:t>
          </a:r>
        </a:p>
      </dsp:txBody>
      <dsp:txXfrm>
        <a:off x="10565214" y="2477962"/>
        <a:ext cx="3798101" cy="499773"/>
      </dsp:txXfrm>
    </dsp:sp>
    <dsp:sp modelId="{8B134051-EA77-412B-9C64-C732C3C5293D}">
      <dsp:nvSpPr>
        <dsp:cNvPr id="0" name=""/>
        <dsp:cNvSpPr/>
      </dsp:nvSpPr>
      <dsp:spPr>
        <a:xfrm rot="21599966">
          <a:off x="12296498" y="5428099"/>
          <a:ext cx="4152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521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8626A-A7BA-4042-9168-3AFB2A2A960D}">
      <dsp:nvSpPr>
        <dsp:cNvPr id="0" name=""/>
        <dsp:cNvSpPr/>
      </dsp:nvSpPr>
      <dsp:spPr>
        <a:xfrm>
          <a:off x="12711717" y="4704504"/>
          <a:ext cx="1750060" cy="1447168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Datenüber-tragung</a:t>
          </a:r>
        </a:p>
      </dsp:txBody>
      <dsp:txXfrm>
        <a:off x="12782362" y="4775149"/>
        <a:ext cx="1608770" cy="1305878"/>
      </dsp:txXfrm>
    </dsp:sp>
    <dsp:sp modelId="{8A1CD3BF-ADBE-4CD7-8B76-D048AC80DFC7}">
      <dsp:nvSpPr>
        <dsp:cNvPr id="0" name=""/>
        <dsp:cNvSpPr/>
      </dsp:nvSpPr>
      <dsp:spPr>
        <a:xfrm rot="3701180">
          <a:off x="10423413" y="6929174"/>
          <a:ext cx="25215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154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C65D4-5BDC-4695-B64C-8189D0127639}">
      <dsp:nvSpPr>
        <dsp:cNvPr id="0" name=""/>
        <dsp:cNvSpPr/>
      </dsp:nvSpPr>
      <dsp:spPr>
        <a:xfrm>
          <a:off x="10570038" y="8039113"/>
          <a:ext cx="3891739" cy="867707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Warme Luft</a:t>
          </a:r>
        </a:p>
      </dsp:txBody>
      <dsp:txXfrm>
        <a:off x="10612396" y="8081471"/>
        <a:ext cx="3807023" cy="782991"/>
      </dsp:txXfrm>
    </dsp:sp>
    <dsp:sp modelId="{C27992A3-371A-4FE6-9407-19E27F286D6D}">
      <dsp:nvSpPr>
        <dsp:cNvPr id="0" name=""/>
        <dsp:cNvSpPr/>
      </dsp:nvSpPr>
      <dsp:spPr>
        <a:xfrm>
          <a:off x="5820327" y="7262016"/>
          <a:ext cx="2855508" cy="1447168"/>
        </a:xfrm>
        <a:prstGeom prst="upArrow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Restriktionen</a:t>
          </a:r>
        </a:p>
      </dsp:txBody>
      <dsp:txXfrm>
        <a:off x="6534204" y="7623808"/>
        <a:ext cx="1427754" cy="1085376"/>
      </dsp:txXfrm>
    </dsp:sp>
    <dsp:sp modelId="{B25D85E1-2B83-41A7-B9A8-022ED1541DB7}">
      <dsp:nvSpPr>
        <dsp:cNvPr id="0" name=""/>
        <dsp:cNvSpPr/>
      </dsp:nvSpPr>
      <dsp:spPr>
        <a:xfrm rot="3121703">
          <a:off x="7655826" y="9030889"/>
          <a:ext cx="8161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618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CA6F6-B62F-4162-AA5E-25F0D8C18FD3}">
      <dsp:nvSpPr>
        <dsp:cNvPr id="0" name=""/>
        <dsp:cNvSpPr/>
      </dsp:nvSpPr>
      <dsp:spPr>
        <a:xfrm>
          <a:off x="8156170" y="9352594"/>
          <a:ext cx="1447168" cy="1447168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VDE</a:t>
          </a:r>
          <a:endParaRPr lang="de-DE" sz="3600" kern="1200" dirty="0"/>
        </a:p>
      </dsp:txBody>
      <dsp:txXfrm>
        <a:off x="8226815" y="9423239"/>
        <a:ext cx="1305878" cy="1305878"/>
      </dsp:txXfrm>
    </dsp:sp>
    <dsp:sp modelId="{62BE0AD8-74FA-45A7-BFC0-FECB4DC75090}">
      <dsp:nvSpPr>
        <dsp:cNvPr id="0" name=""/>
        <dsp:cNvSpPr/>
      </dsp:nvSpPr>
      <dsp:spPr>
        <a:xfrm rot="7490759">
          <a:off x="6072779" y="9059912"/>
          <a:ext cx="8547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471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E57D5-E1CE-4E3A-9828-A6F4178E93B1}">
      <dsp:nvSpPr>
        <dsp:cNvPr id="0" name=""/>
        <dsp:cNvSpPr/>
      </dsp:nvSpPr>
      <dsp:spPr>
        <a:xfrm>
          <a:off x="5120447" y="9410640"/>
          <a:ext cx="1303898" cy="1389122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Geld</a:t>
          </a:r>
        </a:p>
      </dsp:txBody>
      <dsp:txXfrm>
        <a:off x="5184098" y="9474291"/>
        <a:ext cx="1176596" cy="1261820"/>
      </dsp:txXfrm>
    </dsp:sp>
    <dsp:sp modelId="{40A899FE-3E0C-4395-87FC-9DBE18DAB24C}">
      <dsp:nvSpPr>
        <dsp:cNvPr id="0" name=""/>
        <dsp:cNvSpPr/>
      </dsp:nvSpPr>
      <dsp:spPr>
        <a:xfrm>
          <a:off x="3200358" y="4901674"/>
          <a:ext cx="2135152" cy="1002207"/>
        </a:xfrm>
        <a:prstGeom prst="righ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Input</a:t>
          </a:r>
        </a:p>
      </dsp:txBody>
      <dsp:txXfrm>
        <a:off x="3200358" y="5152226"/>
        <a:ext cx="1884600" cy="501103"/>
      </dsp:txXfrm>
    </dsp:sp>
    <dsp:sp modelId="{951F4A0A-2667-4532-8FA9-CDD1EA8B5235}">
      <dsp:nvSpPr>
        <dsp:cNvPr id="0" name=""/>
        <dsp:cNvSpPr/>
      </dsp:nvSpPr>
      <dsp:spPr>
        <a:xfrm rot="8983219">
          <a:off x="1731034" y="6358072"/>
          <a:ext cx="18015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155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A89E7-18B7-469B-8389-5C5E6923B3BA}">
      <dsp:nvSpPr>
        <dsp:cNvPr id="0" name=""/>
        <dsp:cNvSpPr/>
      </dsp:nvSpPr>
      <dsp:spPr>
        <a:xfrm>
          <a:off x="0" y="6629911"/>
          <a:ext cx="1853923" cy="144716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Versorgung </a:t>
          </a:r>
          <a:r>
            <a:rPr lang="de-DE" sz="1800" kern="1200" dirty="0" err="1">
              <a:solidFill>
                <a:schemeClr val="lt1"/>
              </a:solidFill>
              <a:latin typeface="+mn-lt"/>
              <a:ea typeface="+mn-ea"/>
              <a:cs typeface="+mn-cs"/>
            </a:rPr>
            <a:t>230V</a:t>
          </a:r>
          <a:endParaRPr lang="de-DE" sz="18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sp:txBody>
      <dsp:txXfrm>
        <a:off x="70645" y="6700556"/>
        <a:ext cx="1712633" cy="1305878"/>
      </dsp:txXfrm>
    </dsp:sp>
    <dsp:sp modelId="{0131D197-E370-440A-84C6-BCC70EF892EF}">
      <dsp:nvSpPr>
        <dsp:cNvPr id="0" name=""/>
        <dsp:cNvSpPr/>
      </dsp:nvSpPr>
      <dsp:spPr>
        <a:xfrm rot="10802996">
          <a:off x="1818784" y="5401245"/>
          <a:ext cx="13815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157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BAD03-D4F2-4816-A5DD-008918EE700F}">
      <dsp:nvSpPr>
        <dsp:cNvPr id="0" name=""/>
        <dsp:cNvSpPr/>
      </dsp:nvSpPr>
      <dsp:spPr>
        <a:xfrm>
          <a:off x="43673" y="5062599"/>
          <a:ext cx="1775111" cy="674539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Luft</a:t>
          </a:r>
        </a:p>
      </dsp:txBody>
      <dsp:txXfrm>
        <a:off x="76601" y="5095527"/>
        <a:ext cx="1709255" cy="608683"/>
      </dsp:txXfrm>
    </dsp:sp>
    <dsp:sp modelId="{F236F626-7564-4D7B-A924-B17B3793D78A}">
      <dsp:nvSpPr>
        <dsp:cNvPr id="0" name=""/>
        <dsp:cNvSpPr/>
      </dsp:nvSpPr>
      <dsp:spPr>
        <a:xfrm rot="12941385">
          <a:off x="1270312" y="4161237"/>
          <a:ext cx="25383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836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642C7-2C87-4028-AEED-6A46ECE1FBB6}">
      <dsp:nvSpPr>
        <dsp:cNvPr id="0" name=""/>
        <dsp:cNvSpPr/>
      </dsp:nvSpPr>
      <dsp:spPr>
        <a:xfrm>
          <a:off x="0" y="2572731"/>
          <a:ext cx="1836702" cy="848069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6012" tIns="48006" rIns="96012" bIns="48006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23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</a:t>
          </a:r>
        </a:p>
      </dsp:txBody>
      <dsp:txXfrm>
        <a:off x="41399" y="2614130"/>
        <a:ext cx="1753904" cy="765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8F283-9A1B-4DF7-837E-9AB051D3BAC1}">
      <dsp:nvSpPr>
        <dsp:cNvPr id="0" name=""/>
        <dsp:cNvSpPr/>
      </dsp:nvSpPr>
      <dsp:spPr>
        <a:xfrm rot="10764180">
          <a:off x="5450961" y="5415075"/>
          <a:ext cx="7718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187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85D5B-6551-411B-963C-7046C2C24CC9}">
      <dsp:nvSpPr>
        <dsp:cNvPr id="0" name=""/>
        <dsp:cNvSpPr/>
      </dsp:nvSpPr>
      <dsp:spPr>
        <a:xfrm rot="5410726">
          <a:off x="6892833" y="6801986"/>
          <a:ext cx="7273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736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EE0C5-BBE1-436F-ADBB-CA39B8BFBB2C}">
      <dsp:nvSpPr>
        <dsp:cNvPr id="0" name=""/>
        <dsp:cNvSpPr/>
      </dsp:nvSpPr>
      <dsp:spPr>
        <a:xfrm rot="21598947">
          <a:off x="8298957" y="5399728"/>
          <a:ext cx="12449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497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A9244-491F-422F-9BE2-F477FACA7FAF}">
      <dsp:nvSpPr>
        <dsp:cNvPr id="0" name=""/>
        <dsp:cNvSpPr/>
      </dsp:nvSpPr>
      <dsp:spPr>
        <a:xfrm rot="16189642">
          <a:off x="6893173" y="3998677"/>
          <a:ext cx="7269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698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C07A7-55D9-4020-81A9-773FE03C6F26}">
      <dsp:nvSpPr>
        <dsp:cNvPr id="0" name=""/>
        <dsp:cNvSpPr/>
      </dsp:nvSpPr>
      <dsp:spPr>
        <a:xfrm>
          <a:off x="6222819" y="4362168"/>
          <a:ext cx="2076137" cy="2076137"/>
        </a:xfrm>
        <a:prstGeom prst="teardrop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System1</a:t>
          </a:r>
          <a:endParaRPr lang="de-DE" sz="2800" kern="1200" dirty="0"/>
        </a:p>
      </dsp:txBody>
      <dsp:txXfrm>
        <a:off x="6526862" y="4666211"/>
        <a:ext cx="1468051" cy="1468051"/>
      </dsp:txXfrm>
    </dsp:sp>
    <dsp:sp modelId="{43148E34-7B04-427F-8BF4-0FD53E1AB270}">
      <dsp:nvSpPr>
        <dsp:cNvPr id="0" name=""/>
        <dsp:cNvSpPr/>
      </dsp:nvSpPr>
      <dsp:spPr>
        <a:xfrm>
          <a:off x="6529806" y="2188018"/>
          <a:ext cx="1447168" cy="1447168"/>
        </a:xfrm>
        <a:prstGeom prst="downArrow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Störung</a:t>
          </a:r>
        </a:p>
      </dsp:txBody>
      <dsp:txXfrm>
        <a:off x="6891598" y="2188018"/>
        <a:ext cx="723584" cy="1085376"/>
      </dsp:txXfrm>
    </dsp:sp>
    <dsp:sp modelId="{E0AC7387-3203-4257-A8BB-37D4344C5B68}">
      <dsp:nvSpPr>
        <dsp:cNvPr id="0" name=""/>
        <dsp:cNvSpPr/>
      </dsp:nvSpPr>
      <dsp:spPr>
        <a:xfrm rot="16214614">
          <a:off x="7003797" y="1934273"/>
          <a:ext cx="5074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749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77E3-A67C-41A0-B4B8-775BF5A432BC}">
      <dsp:nvSpPr>
        <dsp:cNvPr id="0" name=""/>
        <dsp:cNvSpPr/>
      </dsp:nvSpPr>
      <dsp:spPr>
        <a:xfrm>
          <a:off x="6538115" y="233360"/>
          <a:ext cx="1447168" cy="1447168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EMV</a:t>
          </a:r>
          <a:endParaRPr lang="de-DE" sz="3600" kern="1200" dirty="0"/>
        </a:p>
      </dsp:txBody>
      <dsp:txXfrm>
        <a:off x="6608760" y="304005"/>
        <a:ext cx="1305878" cy="1305878"/>
      </dsp:txXfrm>
    </dsp:sp>
    <dsp:sp modelId="{0AF3CC15-516E-4442-BCB3-53F159C87B23}">
      <dsp:nvSpPr>
        <dsp:cNvPr id="0" name=""/>
        <dsp:cNvSpPr/>
      </dsp:nvSpPr>
      <dsp:spPr>
        <a:xfrm>
          <a:off x="9543935" y="5007983"/>
          <a:ext cx="2842021" cy="782237"/>
        </a:xfrm>
        <a:prstGeom prst="righ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Output</a:t>
          </a:r>
        </a:p>
      </dsp:txBody>
      <dsp:txXfrm>
        <a:off x="9543935" y="5203542"/>
        <a:ext cx="2646462" cy="391119"/>
      </dsp:txXfrm>
    </dsp:sp>
    <dsp:sp modelId="{E26651E4-89D5-4C14-A2FD-AB1443EF483C}">
      <dsp:nvSpPr>
        <dsp:cNvPr id="0" name=""/>
        <dsp:cNvSpPr/>
      </dsp:nvSpPr>
      <dsp:spPr>
        <a:xfrm rot="18028297">
          <a:off x="10622747" y="4007197"/>
          <a:ext cx="23223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2233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7FDED-7AA3-4BB4-A9D1-6FAB23C825A6}">
      <dsp:nvSpPr>
        <dsp:cNvPr id="0" name=""/>
        <dsp:cNvSpPr/>
      </dsp:nvSpPr>
      <dsp:spPr>
        <a:xfrm>
          <a:off x="10609601" y="2452566"/>
          <a:ext cx="3852173" cy="55384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Förderband 0/1</a:t>
          </a:r>
        </a:p>
      </dsp:txBody>
      <dsp:txXfrm>
        <a:off x="10636637" y="2479602"/>
        <a:ext cx="3798101" cy="499773"/>
      </dsp:txXfrm>
    </dsp:sp>
    <dsp:sp modelId="{8B134051-EA77-412B-9C64-C732C3C5293D}">
      <dsp:nvSpPr>
        <dsp:cNvPr id="0" name=""/>
        <dsp:cNvSpPr/>
      </dsp:nvSpPr>
      <dsp:spPr>
        <a:xfrm rot="21599967">
          <a:off x="12385957" y="5399086"/>
          <a:ext cx="6286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865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8626A-A7BA-4042-9168-3AFB2A2A960D}">
      <dsp:nvSpPr>
        <dsp:cNvPr id="0" name=""/>
        <dsp:cNvSpPr/>
      </dsp:nvSpPr>
      <dsp:spPr>
        <a:xfrm>
          <a:off x="13014609" y="4675491"/>
          <a:ext cx="1447168" cy="1447168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Datenübertragung</a:t>
          </a:r>
        </a:p>
      </dsp:txBody>
      <dsp:txXfrm>
        <a:off x="13085254" y="4746136"/>
        <a:ext cx="1305878" cy="1305878"/>
      </dsp:txXfrm>
    </dsp:sp>
    <dsp:sp modelId="{8A1CD3BF-ADBE-4CD7-8B76-D048AC80DFC7}">
      <dsp:nvSpPr>
        <dsp:cNvPr id="0" name=""/>
        <dsp:cNvSpPr/>
      </dsp:nvSpPr>
      <dsp:spPr>
        <a:xfrm rot="3764493">
          <a:off x="10500263" y="6882878"/>
          <a:ext cx="24583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831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C65D4-5BDC-4695-B64C-8189D0127639}">
      <dsp:nvSpPr>
        <dsp:cNvPr id="0" name=""/>
        <dsp:cNvSpPr/>
      </dsp:nvSpPr>
      <dsp:spPr>
        <a:xfrm>
          <a:off x="10570038" y="7975535"/>
          <a:ext cx="3891739" cy="867707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Warme Luft</a:t>
          </a:r>
        </a:p>
      </dsp:txBody>
      <dsp:txXfrm>
        <a:off x="10612396" y="8017893"/>
        <a:ext cx="3807023" cy="782991"/>
      </dsp:txXfrm>
    </dsp:sp>
    <dsp:sp modelId="{C27992A3-371A-4FE6-9407-19E27F286D6D}">
      <dsp:nvSpPr>
        <dsp:cNvPr id="0" name=""/>
        <dsp:cNvSpPr/>
      </dsp:nvSpPr>
      <dsp:spPr>
        <a:xfrm>
          <a:off x="6552221" y="7165666"/>
          <a:ext cx="1401944" cy="1401944"/>
        </a:xfrm>
        <a:prstGeom prst="upArrow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Restriktionen</a:t>
          </a:r>
        </a:p>
      </dsp:txBody>
      <dsp:txXfrm>
        <a:off x="6902707" y="7516152"/>
        <a:ext cx="700972" cy="1051458"/>
      </dsp:txXfrm>
    </dsp:sp>
    <dsp:sp modelId="{B25D85E1-2B83-41A7-B9A8-022ED1541DB7}">
      <dsp:nvSpPr>
        <dsp:cNvPr id="0" name=""/>
        <dsp:cNvSpPr/>
      </dsp:nvSpPr>
      <dsp:spPr>
        <a:xfrm rot="2279337">
          <a:off x="7793919" y="8879614"/>
          <a:ext cx="15126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1267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CA6F6-B62F-4162-AA5E-25F0D8C18FD3}">
      <dsp:nvSpPr>
        <dsp:cNvPr id="0" name=""/>
        <dsp:cNvSpPr/>
      </dsp:nvSpPr>
      <dsp:spPr>
        <a:xfrm>
          <a:off x="9146350" y="9191617"/>
          <a:ext cx="1401944" cy="1401944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VDE</a:t>
          </a:r>
          <a:endParaRPr lang="de-DE" sz="3600" kern="1200" dirty="0"/>
        </a:p>
      </dsp:txBody>
      <dsp:txXfrm>
        <a:off x="9214787" y="9260054"/>
        <a:ext cx="1265070" cy="1265070"/>
      </dsp:txXfrm>
    </dsp:sp>
    <dsp:sp modelId="{DDBD9133-BEBF-4D38-90E8-AFB37B70FB7E}">
      <dsp:nvSpPr>
        <dsp:cNvPr id="0" name=""/>
        <dsp:cNvSpPr/>
      </dsp:nvSpPr>
      <dsp:spPr>
        <a:xfrm rot="5385708">
          <a:off x="6940021" y="8885014"/>
          <a:ext cx="6348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481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8F2D1-BC9B-4B5B-92B8-E37092BCA41E}">
      <dsp:nvSpPr>
        <dsp:cNvPr id="0" name=""/>
        <dsp:cNvSpPr/>
      </dsp:nvSpPr>
      <dsp:spPr>
        <a:xfrm>
          <a:off x="6560688" y="9202417"/>
          <a:ext cx="1401944" cy="1401944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24V</a:t>
          </a:r>
          <a:endParaRPr lang="de-DE" sz="3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629125" y="9270854"/>
        <a:ext cx="1265070" cy="1265070"/>
      </dsp:txXfrm>
    </dsp:sp>
    <dsp:sp modelId="{62BE0AD8-74FA-45A7-BFC0-FECB4DC75090}">
      <dsp:nvSpPr>
        <dsp:cNvPr id="0" name=""/>
        <dsp:cNvSpPr/>
      </dsp:nvSpPr>
      <dsp:spPr>
        <a:xfrm rot="8463674">
          <a:off x="5174674" y="8920022"/>
          <a:ext cx="15497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970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E57D5-E1CE-4E3A-9828-A6F4178E93B1}">
      <dsp:nvSpPr>
        <dsp:cNvPr id="0" name=""/>
        <dsp:cNvSpPr/>
      </dsp:nvSpPr>
      <dsp:spPr>
        <a:xfrm>
          <a:off x="4083680" y="9244476"/>
          <a:ext cx="1263151" cy="1345712"/>
        </a:xfrm>
        <a:prstGeom prst="round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Geld</a:t>
          </a:r>
        </a:p>
      </dsp:txBody>
      <dsp:txXfrm>
        <a:off x="4145342" y="9306138"/>
        <a:ext cx="1139827" cy="1222388"/>
      </dsp:txXfrm>
    </dsp:sp>
    <dsp:sp modelId="{40A899FE-3E0C-4395-87FC-9DBE18DAB24C}">
      <dsp:nvSpPr>
        <dsp:cNvPr id="0" name=""/>
        <dsp:cNvSpPr/>
      </dsp:nvSpPr>
      <dsp:spPr>
        <a:xfrm>
          <a:off x="3315830" y="4929116"/>
          <a:ext cx="2135152" cy="1002207"/>
        </a:xfrm>
        <a:prstGeom prst="rightArrow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Input</a:t>
          </a:r>
        </a:p>
      </dsp:txBody>
      <dsp:txXfrm>
        <a:off x="3315830" y="5179668"/>
        <a:ext cx="1884600" cy="501103"/>
      </dsp:txXfrm>
    </dsp:sp>
    <dsp:sp modelId="{951F4A0A-2667-4532-8FA9-CDD1EA8B5235}">
      <dsp:nvSpPr>
        <dsp:cNvPr id="0" name=""/>
        <dsp:cNvSpPr/>
      </dsp:nvSpPr>
      <dsp:spPr>
        <a:xfrm rot="8980824">
          <a:off x="1721411" y="6420408"/>
          <a:ext cx="19376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3764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A89E7-18B7-469B-8389-5C5E6923B3BA}">
      <dsp:nvSpPr>
        <dsp:cNvPr id="0" name=""/>
        <dsp:cNvSpPr/>
      </dsp:nvSpPr>
      <dsp:spPr>
        <a:xfrm>
          <a:off x="0" y="6728006"/>
          <a:ext cx="1853923" cy="144716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Versorgung </a:t>
          </a:r>
          <a:r>
            <a:rPr lang="de-DE" sz="1800" kern="1200" dirty="0" err="1">
              <a:solidFill>
                <a:schemeClr val="lt1"/>
              </a:solidFill>
              <a:latin typeface="+mn-lt"/>
              <a:ea typeface="+mn-ea"/>
              <a:cs typeface="+mn-cs"/>
            </a:rPr>
            <a:t>230V</a:t>
          </a:r>
          <a:endParaRPr lang="de-DE" sz="18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sp:txBody>
      <dsp:txXfrm>
        <a:off x="70645" y="6798651"/>
        <a:ext cx="1712633" cy="1305878"/>
      </dsp:txXfrm>
    </dsp:sp>
    <dsp:sp modelId="{0131D197-E370-440A-84C6-BCC70EF892EF}">
      <dsp:nvSpPr>
        <dsp:cNvPr id="0" name=""/>
        <dsp:cNvSpPr/>
      </dsp:nvSpPr>
      <dsp:spPr>
        <a:xfrm rot="10866714">
          <a:off x="2611850" y="5402669"/>
          <a:ext cx="70404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04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BAD03-D4F2-4816-A5DD-008918EE700F}">
      <dsp:nvSpPr>
        <dsp:cNvPr id="0" name=""/>
        <dsp:cNvSpPr/>
      </dsp:nvSpPr>
      <dsp:spPr>
        <a:xfrm>
          <a:off x="836805" y="4655027"/>
          <a:ext cx="1775111" cy="1447168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Kalte Luft</a:t>
          </a:r>
        </a:p>
      </dsp:txBody>
      <dsp:txXfrm>
        <a:off x="907450" y="4725672"/>
        <a:ext cx="1633821" cy="1305878"/>
      </dsp:txXfrm>
    </dsp:sp>
    <dsp:sp modelId="{F236F626-7564-4D7B-A924-B17B3793D78A}">
      <dsp:nvSpPr>
        <dsp:cNvPr id="0" name=""/>
        <dsp:cNvSpPr/>
      </dsp:nvSpPr>
      <dsp:spPr>
        <a:xfrm rot="13143906">
          <a:off x="2270344" y="4398509"/>
          <a:ext cx="16839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392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642C7-2C87-4028-AEED-6A46ECE1FBB6}">
      <dsp:nvSpPr>
        <dsp:cNvPr id="0" name=""/>
        <dsp:cNvSpPr/>
      </dsp:nvSpPr>
      <dsp:spPr>
        <a:xfrm>
          <a:off x="0" y="2420734"/>
          <a:ext cx="3134204" cy="1447168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rPr>
            <a:t>Temperatur, Luftfeuchte, Drucker Taster 1,2 </a:t>
          </a:r>
        </a:p>
      </dsp:txBody>
      <dsp:txXfrm>
        <a:off x="70645" y="2491379"/>
        <a:ext cx="2992914" cy="1305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8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2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85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34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23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7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83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26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1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97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24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4975-D353-46D8-90C1-9CCC05EFAAC5}" type="datetimeFigureOut">
              <a:rPr lang="de-DE" smtClean="0"/>
              <a:t>18.04.2018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B6B3-F6BA-4BE1-A605-55EDDBC9D3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34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AFED19E-7099-4449-8775-9C3A81892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097596"/>
              </p:ext>
            </p:extLst>
          </p:nvPr>
        </p:nvGraphicFramePr>
        <p:xfrm>
          <a:off x="-61565" y="0"/>
          <a:ext cx="14461778" cy="107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B6090EE0-1227-4217-A08C-900DE438C43E}"/>
              </a:ext>
            </a:extLst>
          </p:cNvPr>
          <p:cNvSpPr/>
          <p:nvPr/>
        </p:nvSpPr>
        <p:spPr>
          <a:xfrm>
            <a:off x="0" y="0"/>
            <a:ext cx="1110064" cy="956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23" dirty="0"/>
              <a:t>Energie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C5054D-EEC3-42A1-9D3D-9C4BD8690012}"/>
              </a:ext>
            </a:extLst>
          </p:cNvPr>
          <p:cNvSpPr/>
          <p:nvPr/>
        </p:nvSpPr>
        <p:spPr>
          <a:xfrm>
            <a:off x="2081755" y="0"/>
            <a:ext cx="1110064" cy="956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23" dirty="0"/>
              <a:t>Stoff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5D4671-30DD-4C8D-AEC5-ACC0BA761B2C}"/>
              </a:ext>
            </a:extLst>
          </p:cNvPr>
          <p:cNvSpPr/>
          <p:nvPr/>
        </p:nvSpPr>
        <p:spPr>
          <a:xfrm>
            <a:off x="1040877" y="0"/>
            <a:ext cx="1110064" cy="9569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2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194038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Ellipse 277">
            <a:extLst>
              <a:ext uri="{FF2B5EF4-FFF2-40B4-BE49-F238E27FC236}">
                <a16:creationId xmlns:a16="http://schemas.microsoft.com/office/drawing/2014/main" id="{EBC76544-365E-4AA4-B188-2ACF67E7BBAA}"/>
              </a:ext>
            </a:extLst>
          </p:cNvPr>
          <p:cNvSpPr/>
          <p:nvPr/>
        </p:nvSpPr>
        <p:spPr>
          <a:xfrm>
            <a:off x="4697464" y="1132639"/>
            <a:ext cx="251658" cy="162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DC9D3446-59D9-47E4-AB25-22068CA82C2C}"/>
              </a:ext>
            </a:extLst>
          </p:cNvPr>
          <p:cNvGrpSpPr/>
          <p:nvPr/>
        </p:nvGrpSpPr>
        <p:grpSpPr>
          <a:xfrm>
            <a:off x="121663" y="1188870"/>
            <a:ext cx="12801600" cy="7827645"/>
            <a:chOff x="0" y="-596900"/>
            <a:chExt cx="12192000" cy="74549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DF1C2C0-C8DF-4C54-9D9A-7A8DBAA1248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374B891-C2CD-4708-8E54-D19A08BD2753}"/>
                </a:ext>
              </a:extLst>
            </p:cNvPr>
            <p:cNvSpPr/>
            <p:nvPr/>
          </p:nvSpPr>
          <p:spPr>
            <a:xfrm>
              <a:off x="182940" y="102904"/>
              <a:ext cx="11826119" cy="6652192"/>
            </a:xfrm>
            <a:prstGeom prst="rect">
              <a:avLst/>
            </a:prstGeom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6538287-32A8-423D-9156-7BEDB6B04022}"/>
                </a:ext>
              </a:extLst>
            </p:cNvPr>
            <p:cNvSpPr/>
            <p:nvPr/>
          </p:nvSpPr>
          <p:spPr>
            <a:xfrm>
              <a:off x="5524500" y="102904"/>
              <a:ext cx="4902200" cy="596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940" dirty="0"/>
                <a:t>Schaltnetzteil </a:t>
              </a:r>
              <a:r>
                <a:rPr lang="de-DE" sz="2940" dirty="0" err="1"/>
                <a:t>230V</a:t>
              </a:r>
              <a:r>
                <a:rPr lang="de-DE" sz="2940" dirty="0"/>
                <a:t>/</a:t>
              </a:r>
              <a:r>
                <a:rPr lang="de-DE" sz="2940" dirty="0" err="1"/>
                <a:t>24V</a:t>
              </a:r>
              <a:r>
                <a:rPr lang="de-DE" sz="2940" dirty="0"/>
                <a:t> </a:t>
              </a:r>
              <a:r>
                <a:rPr lang="de-DE" sz="2940" dirty="0" err="1"/>
                <a:t>7.5A</a:t>
              </a:r>
              <a:endParaRPr lang="de-DE" sz="2940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925AC86-8749-4141-84AB-0E45C3BBBB3D}"/>
                </a:ext>
              </a:extLst>
            </p:cNvPr>
            <p:cNvSpPr/>
            <p:nvPr/>
          </p:nvSpPr>
          <p:spPr>
            <a:xfrm>
              <a:off x="3771900" y="-596900"/>
              <a:ext cx="6654800" cy="596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940" dirty="0"/>
                <a:t>Schuko Steckdosenleiste </a:t>
              </a:r>
              <a:r>
                <a:rPr lang="de-DE" sz="2940" dirty="0" err="1"/>
                <a:t>230V</a:t>
              </a:r>
              <a:r>
                <a:rPr lang="de-DE" sz="2940" dirty="0"/>
                <a:t> mit USB </a:t>
              </a:r>
              <a:r>
                <a:rPr lang="de-DE" sz="2940" dirty="0" err="1"/>
                <a:t>5A</a:t>
              </a:r>
              <a:endParaRPr lang="de-DE" sz="2940" dirty="0"/>
            </a:p>
          </p:txBody>
        </p: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E7F435EB-5316-4157-A5D9-6EFB1C546921}"/>
              </a:ext>
            </a:extLst>
          </p:cNvPr>
          <p:cNvSpPr/>
          <p:nvPr/>
        </p:nvSpPr>
        <p:spPr>
          <a:xfrm>
            <a:off x="1035164" y="2700354"/>
            <a:ext cx="3578983" cy="565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6600" dirty="0"/>
              <a:t>Platine</a:t>
            </a:r>
            <a:endParaRPr lang="de-DE" sz="2940" dirty="0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28C2C4CC-49D6-4D2E-9D74-3489C4BDC3A7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H="1" flipV="1">
            <a:off x="4082158" y="1502243"/>
            <a:ext cx="1840230" cy="734794"/>
          </a:xfrm>
          <a:prstGeom prst="bentConnector3">
            <a:avLst>
              <a:gd name="adj1" fmla="val -55013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922613E7-3116-4BC1-8B71-BE4D16760B1E}"/>
              </a:ext>
            </a:extLst>
          </p:cNvPr>
          <p:cNvCxnSpPr>
            <a:cxnSpLocks/>
            <a:stCxn id="278" idx="0"/>
            <a:endCxn id="6" idx="0"/>
          </p:cNvCxnSpPr>
          <p:nvPr/>
        </p:nvCxnSpPr>
        <p:spPr>
          <a:xfrm rot="16200000" flipH="1" flipV="1">
            <a:off x="3040117" y="917177"/>
            <a:ext cx="1567715" cy="1998637"/>
          </a:xfrm>
          <a:prstGeom prst="bentConnector3">
            <a:avLst>
              <a:gd name="adj1" fmla="val -14582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DD6ED8-17C8-4BC1-B404-75DC69B77908}"/>
              </a:ext>
            </a:extLst>
          </p:cNvPr>
          <p:cNvGrpSpPr/>
          <p:nvPr/>
        </p:nvGrpSpPr>
        <p:grpSpPr>
          <a:xfrm>
            <a:off x="5504221" y="4011894"/>
            <a:ext cx="2064225" cy="2181598"/>
            <a:chOff x="4554235" y="4163431"/>
            <a:chExt cx="1965929" cy="2077712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539B23F-66E0-4EE2-B126-B2D37E47BD00}"/>
                </a:ext>
              </a:extLst>
            </p:cNvPr>
            <p:cNvSpPr/>
            <p:nvPr/>
          </p:nvSpPr>
          <p:spPr>
            <a:xfrm>
              <a:off x="4554235" y="4163431"/>
              <a:ext cx="1965929" cy="207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2940" dirty="0" err="1"/>
                <a:t>4x</a:t>
              </a:r>
              <a:r>
                <a:rPr lang="de-DE" sz="2940" dirty="0"/>
                <a:t> </a:t>
              </a:r>
              <a:br>
                <a:rPr lang="de-DE" sz="2940" dirty="0"/>
              </a:br>
              <a:r>
                <a:rPr lang="de-DE" sz="2940" dirty="0"/>
                <a:t>Relais</a:t>
              </a:r>
              <a:br>
                <a:rPr lang="de-DE" sz="2940" dirty="0"/>
              </a:br>
              <a:r>
                <a:rPr lang="de-DE" sz="2940" dirty="0"/>
                <a:t>Shield</a:t>
              </a: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EC7D0D68-DFF4-4B83-9DF9-4A1FC08396FD}"/>
                </a:ext>
              </a:extLst>
            </p:cNvPr>
            <p:cNvGrpSpPr/>
            <p:nvPr/>
          </p:nvGrpSpPr>
          <p:grpSpPr>
            <a:xfrm>
              <a:off x="5732068" y="4268263"/>
              <a:ext cx="586182" cy="1835508"/>
              <a:chOff x="5732068" y="4268263"/>
              <a:chExt cx="586182" cy="1835508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4A2D096B-E60C-486C-984E-D06F64F4020C}"/>
                  </a:ext>
                </a:extLst>
              </p:cNvPr>
              <p:cNvSpPr/>
              <p:nvPr/>
            </p:nvSpPr>
            <p:spPr>
              <a:xfrm>
                <a:off x="5732068" y="4268263"/>
                <a:ext cx="586182" cy="42379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 dirty="0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E042934C-B48C-48CE-B9CB-675F043FADFE}"/>
                  </a:ext>
                </a:extLst>
              </p:cNvPr>
              <p:cNvSpPr/>
              <p:nvPr/>
            </p:nvSpPr>
            <p:spPr>
              <a:xfrm>
                <a:off x="5732068" y="4738949"/>
                <a:ext cx="586182" cy="42379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97396485-AD24-402C-A7D9-C320A3DADBEE}"/>
                  </a:ext>
                </a:extLst>
              </p:cNvPr>
              <p:cNvSpPr/>
              <p:nvPr/>
            </p:nvSpPr>
            <p:spPr>
              <a:xfrm>
                <a:off x="5732068" y="5211108"/>
                <a:ext cx="586182" cy="42379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535A0002-0848-44EA-903F-1E64F5139A1A}"/>
                  </a:ext>
                </a:extLst>
              </p:cNvPr>
              <p:cNvSpPr/>
              <p:nvPr/>
            </p:nvSpPr>
            <p:spPr>
              <a:xfrm>
                <a:off x="5732068" y="5679980"/>
                <a:ext cx="586182" cy="42379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sp>
        <p:nvSpPr>
          <p:cNvPr id="41" name="Rechteck 40">
            <a:extLst>
              <a:ext uri="{FF2B5EF4-FFF2-40B4-BE49-F238E27FC236}">
                <a16:creationId xmlns:a16="http://schemas.microsoft.com/office/drawing/2014/main" id="{AA66534A-5CAB-49F8-8DBD-327699B4399E}"/>
              </a:ext>
            </a:extLst>
          </p:cNvPr>
          <p:cNvSpPr/>
          <p:nvPr/>
        </p:nvSpPr>
        <p:spPr>
          <a:xfrm>
            <a:off x="1515814" y="3232369"/>
            <a:ext cx="820856" cy="14782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940" dirty="0" err="1"/>
              <a:t>ESP32</a:t>
            </a:r>
            <a:r>
              <a:rPr lang="de-DE" sz="2940" dirty="0"/>
              <a:t>-2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BD68FAA-D958-4A63-893C-9D983B8BCB32}"/>
              </a:ext>
            </a:extLst>
          </p:cNvPr>
          <p:cNvSpPr/>
          <p:nvPr/>
        </p:nvSpPr>
        <p:spPr>
          <a:xfrm>
            <a:off x="1515814" y="5059609"/>
            <a:ext cx="820856" cy="14782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940" dirty="0" err="1"/>
              <a:t>ESP32</a:t>
            </a:r>
            <a:r>
              <a:rPr lang="de-DE" sz="2940" dirty="0"/>
              <a:t>-1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F45435B-F962-450C-9048-E4D77BD7A9B7}"/>
              </a:ext>
            </a:extLst>
          </p:cNvPr>
          <p:cNvSpPr/>
          <p:nvPr/>
        </p:nvSpPr>
        <p:spPr>
          <a:xfrm>
            <a:off x="10949244" y="2728391"/>
            <a:ext cx="740274" cy="46379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014D23EC-AC1F-458B-A834-88393BFCCA49}"/>
              </a:ext>
            </a:extLst>
          </p:cNvPr>
          <p:cNvGrpSpPr/>
          <p:nvPr/>
        </p:nvGrpSpPr>
        <p:grpSpPr>
          <a:xfrm>
            <a:off x="10476825" y="4850821"/>
            <a:ext cx="1645919" cy="145936"/>
            <a:chOff x="7099300" y="2095286"/>
            <a:chExt cx="1567542" cy="138987"/>
          </a:xfrm>
        </p:grpSpPr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85CA7A2B-0F8E-420F-BD2B-907D4B26F66D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EF58515E-F38A-4A64-8118-FABDC4411A7B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17" name="Ellipse 116">
                <a:extLst>
                  <a:ext uri="{FF2B5EF4-FFF2-40B4-BE49-F238E27FC236}">
                    <a16:creationId xmlns:a16="http://schemas.microsoft.com/office/drawing/2014/main" id="{7B32D6C3-A374-417D-A275-2F87A71C1763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3826F8BE-81DF-406B-BA0D-C9A77FF9AAE4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4C1E9FDF-7677-4426-A616-C6A6D59B748A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2DD098D3-5195-4519-B528-1C8ABED0AEDE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FA4CB34-71E7-4BA7-A05D-43F8C9FD79BF}"/>
              </a:ext>
            </a:extLst>
          </p:cNvPr>
          <p:cNvGrpSpPr/>
          <p:nvPr/>
        </p:nvGrpSpPr>
        <p:grpSpPr>
          <a:xfrm>
            <a:off x="10476825" y="2818246"/>
            <a:ext cx="1645919" cy="145936"/>
            <a:chOff x="7099300" y="2095286"/>
            <a:chExt cx="1567542" cy="138987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4F911A8-34DB-4311-B724-35EAE260B49C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018E1B32-0CB7-41B1-9D22-6F5B8BB94A94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E9EE2016-DEA6-43A9-910E-34B3E4B6B13D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5EEDC387-3302-42DF-AF78-A1E3448B276D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EAD198EB-7280-421B-B9C9-73656052BA8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33A69867-B071-4EEE-A815-AC3F23EBBCEE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F076623-D6DA-463B-A005-2F2D00A88918}"/>
              </a:ext>
            </a:extLst>
          </p:cNvPr>
          <p:cNvGrpSpPr/>
          <p:nvPr/>
        </p:nvGrpSpPr>
        <p:grpSpPr>
          <a:xfrm>
            <a:off x="10476825" y="2969812"/>
            <a:ext cx="1645919" cy="145936"/>
            <a:chOff x="7099300" y="2095286"/>
            <a:chExt cx="1567542" cy="138987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1971BC0E-F968-4080-BD77-EB501677DE9C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98601AB3-0DF2-42FA-BA4E-9755A9B6FC30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073B342A-30BB-4AE2-BABD-A60FC78752C9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2A1861E0-B537-4DB2-9718-90272AED5FC1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9D61D2A1-5643-4682-BDB1-196B1B13835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78646B01-5FED-48DD-BAEE-104AAE54E469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0873B9DA-CAD0-485C-A5F7-8C3F798C43D1}"/>
              </a:ext>
            </a:extLst>
          </p:cNvPr>
          <p:cNvGrpSpPr/>
          <p:nvPr/>
        </p:nvGrpSpPr>
        <p:grpSpPr>
          <a:xfrm>
            <a:off x="10476825" y="3135892"/>
            <a:ext cx="1645919" cy="145936"/>
            <a:chOff x="7099300" y="2095286"/>
            <a:chExt cx="1567542" cy="138987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BCAE42C-24AA-410E-9AF1-FBE5781A43C0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030BC91E-4C70-4489-A6A7-9019A76FBF03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9D744E85-C0D1-431E-BA81-31B1726A0683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7E0284D-9227-45AF-9BEF-2FF5BB2BAC38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4AAFB30A-2531-4FD7-99E9-B1EE32E457A4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DA4A7A4B-35F8-4798-9414-FFA5BF3933DC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FF2EAD1A-0CCB-4BAE-A50D-4B2C09AFC5E4}"/>
              </a:ext>
            </a:extLst>
          </p:cNvPr>
          <p:cNvGrpSpPr/>
          <p:nvPr/>
        </p:nvGrpSpPr>
        <p:grpSpPr>
          <a:xfrm>
            <a:off x="10476825" y="3287459"/>
            <a:ext cx="1645919" cy="145936"/>
            <a:chOff x="7099300" y="2095286"/>
            <a:chExt cx="1567542" cy="138987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7D56CFEF-ED13-417F-9DD1-AD37BE43A91A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E0FC706A-39F3-48BC-AE13-A7C26FC1C24E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E0842E63-0382-4A97-A8BD-BDC4D9EB4F52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548B7845-F9DA-47BC-9DEB-B5C6D63E1BD1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7F78F15E-7190-4BA8-83DF-27AE06929602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7898E3BA-F6A0-4F01-995B-C58BFE6DCFCF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A8F9838F-E78A-41E6-BBF4-C2400D6F75D1}"/>
              </a:ext>
            </a:extLst>
          </p:cNvPr>
          <p:cNvGrpSpPr/>
          <p:nvPr/>
        </p:nvGrpSpPr>
        <p:grpSpPr>
          <a:xfrm>
            <a:off x="10476323" y="3786527"/>
            <a:ext cx="1645919" cy="145936"/>
            <a:chOff x="7099300" y="2095286"/>
            <a:chExt cx="1567542" cy="138987"/>
          </a:xfrm>
        </p:grpSpPr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8F77C931-32FE-446E-8292-B99F498D4132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993A4D49-ABDE-48A7-BE9D-91464052C5F7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E1DD8C2-AB7F-4728-9B88-7B4F339208B1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A9A33FE9-1FB5-4F62-BB35-43635BCF2085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32F812A0-3DD5-4ECF-B768-8CE85DCBC40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DF722B68-9C3B-4115-B898-4F6DAA469C22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8C6DE192-1CBE-4F8C-AC46-765CD5B652D9}"/>
              </a:ext>
            </a:extLst>
          </p:cNvPr>
          <p:cNvGrpSpPr/>
          <p:nvPr/>
        </p:nvGrpSpPr>
        <p:grpSpPr>
          <a:xfrm>
            <a:off x="10476323" y="4075167"/>
            <a:ext cx="1645919" cy="145936"/>
            <a:chOff x="7099300" y="2095286"/>
            <a:chExt cx="1567542" cy="138987"/>
          </a:xfrm>
        </p:grpSpPr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60C2CC54-FC1D-4556-A040-93EC44CC1FE3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086C7FD4-9A82-407F-9AA0-F129BF4BE73E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EC02DFBF-D00F-4EA7-9A7C-D3D6E0A545A5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C6A06B84-C22D-43A4-8FF0-1F3AFC1C672C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13C8A78E-FE9F-47F1-A963-462CB7C4B47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5854D95D-308A-4E56-9A53-C2B08875BDE5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D4A4660C-CE52-44B2-A5D0-D2CD3D94C017}"/>
              </a:ext>
            </a:extLst>
          </p:cNvPr>
          <p:cNvGrpSpPr/>
          <p:nvPr/>
        </p:nvGrpSpPr>
        <p:grpSpPr>
          <a:xfrm>
            <a:off x="10476323" y="3934463"/>
            <a:ext cx="1645919" cy="145936"/>
            <a:chOff x="7099300" y="2095286"/>
            <a:chExt cx="1567542" cy="138987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4A1CD4F6-AA92-40D4-A7E9-453A3E54C11D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8F29B5FE-6494-473C-9F1D-D96F49263BE0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11EA2401-879B-43E8-A62B-833465523E67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85DEA742-7254-4F68-AF05-1A7A767AC6EE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56349462-D212-48BB-B7DD-4B9826B3D729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43B8AC69-CD9F-4A66-9007-0F2D642E9070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A6C21E13-C6B6-4971-84A8-2FBDCEC672CD}"/>
              </a:ext>
            </a:extLst>
          </p:cNvPr>
          <p:cNvGrpSpPr/>
          <p:nvPr/>
        </p:nvGrpSpPr>
        <p:grpSpPr>
          <a:xfrm>
            <a:off x="10476323" y="4230970"/>
            <a:ext cx="1645919" cy="145936"/>
            <a:chOff x="7099300" y="2095286"/>
            <a:chExt cx="1567542" cy="138987"/>
          </a:xfrm>
        </p:grpSpPr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EEAAC72D-E8A3-456B-8693-9E83B265109E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2037A5B8-37F4-4D57-AD9A-B3267663F415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EE213D9E-47DF-4144-99D9-46A7F28B5871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3E103257-4A27-4727-BD79-D219FE0E26E5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3A59BC1F-A0B3-4D6F-8766-E04C856376AE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2A77D082-C4C2-4FA4-BA5C-2755027FFCAB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B4B8FE5A-B680-4888-ABB5-0C05AD37B2D8}"/>
              </a:ext>
            </a:extLst>
          </p:cNvPr>
          <p:cNvGrpSpPr/>
          <p:nvPr/>
        </p:nvGrpSpPr>
        <p:grpSpPr>
          <a:xfrm>
            <a:off x="10476825" y="4539049"/>
            <a:ext cx="1645919" cy="145936"/>
            <a:chOff x="7099300" y="2095286"/>
            <a:chExt cx="1567542" cy="138987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F9DFCF3B-11D7-42EF-B80C-778603F3829A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67F0072A-1121-46E9-965D-52335D36064A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07C6948C-333D-4BF1-9D8E-7BD3B29B58DF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2922D4CF-DAB2-40C4-8DA2-4495C4A7DD98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19787EF0-47DC-4D40-9A05-4DF583BF0990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B65A4025-336B-44C5-B0D3-85E3B3AE182C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BF2624BA-EB24-4CAC-84C1-479C7FAD651A}"/>
              </a:ext>
            </a:extLst>
          </p:cNvPr>
          <p:cNvGrpSpPr/>
          <p:nvPr/>
        </p:nvGrpSpPr>
        <p:grpSpPr>
          <a:xfrm>
            <a:off x="10476825" y="4702104"/>
            <a:ext cx="1645919" cy="145936"/>
            <a:chOff x="7099300" y="2095286"/>
            <a:chExt cx="1567542" cy="138987"/>
          </a:xfrm>
        </p:grpSpPr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ABF7E768-378C-4456-9C03-F12E575F300F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8AC00B65-1601-4CCB-88E4-DCC6FCE00A7D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83F024A3-FF9A-43BF-82BA-63EB778C3886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66F29C80-5805-4DAB-9FF1-86EB4D00B977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69329343-3FBD-4581-9EDE-652ADD650B18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0277DFCC-F643-4650-B5B7-B71D8BCE474A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322BB0CD-1E12-4139-9485-07B59021B91F}"/>
              </a:ext>
            </a:extLst>
          </p:cNvPr>
          <p:cNvGrpSpPr/>
          <p:nvPr/>
        </p:nvGrpSpPr>
        <p:grpSpPr>
          <a:xfrm>
            <a:off x="10476825" y="4987326"/>
            <a:ext cx="1645919" cy="145936"/>
            <a:chOff x="7099300" y="2095286"/>
            <a:chExt cx="1567542" cy="138987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E30C8EF9-3350-42EE-99CE-4E7F8B98E964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C06CBC27-2FC8-4A06-8273-45B2C27FCD06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24B2E404-0850-4C95-B364-820AAB5B4D1D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9E12577F-C15F-45A8-9210-4E0D765AFEAB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4BE38F71-22C4-42C1-9967-C9CA206CC2F3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A6722FF0-1AB8-4912-99F5-2119AA63384D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6D9B8B9F-D3BD-4257-B75D-268857AE4289}"/>
              </a:ext>
            </a:extLst>
          </p:cNvPr>
          <p:cNvGrpSpPr/>
          <p:nvPr/>
        </p:nvGrpSpPr>
        <p:grpSpPr>
          <a:xfrm>
            <a:off x="10476825" y="5138271"/>
            <a:ext cx="1645919" cy="145936"/>
            <a:chOff x="7099300" y="2095286"/>
            <a:chExt cx="1567542" cy="138987"/>
          </a:xfrm>
        </p:grpSpPr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B3FD6B6E-A2F9-479A-AD6F-D8C26403C4AB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9D659C20-BC11-4EA6-A2AB-42A4426BE537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7C1F2C5F-7D53-4FF3-86FD-D6F561F14BB2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E7C63E2D-8345-4992-BAA3-AB6D03193AEA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40" name="Rechteck 139">
                <a:extLst>
                  <a:ext uri="{FF2B5EF4-FFF2-40B4-BE49-F238E27FC236}">
                    <a16:creationId xmlns:a16="http://schemas.microsoft.com/office/drawing/2014/main" id="{D31E9168-2971-4577-8B4A-FD7CBFB00238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310EEE77-8C9B-4DC2-B546-0BE4976D85B3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sp>
        <p:nvSpPr>
          <p:cNvPr id="151" name="Rechteck: diagonal liegende Ecken abgeschnitten 150">
            <a:extLst>
              <a:ext uri="{FF2B5EF4-FFF2-40B4-BE49-F238E27FC236}">
                <a16:creationId xmlns:a16="http://schemas.microsoft.com/office/drawing/2014/main" id="{F5104CE8-71A4-4EA1-BADF-20C886A0C0E9}"/>
              </a:ext>
            </a:extLst>
          </p:cNvPr>
          <p:cNvSpPr/>
          <p:nvPr/>
        </p:nvSpPr>
        <p:spPr>
          <a:xfrm>
            <a:off x="4342031" y="2748559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53" name="Rechteck: diagonal liegende Ecken abgeschnitten 152">
            <a:extLst>
              <a:ext uri="{FF2B5EF4-FFF2-40B4-BE49-F238E27FC236}">
                <a16:creationId xmlns:a16="http://schemas.microsoft.com/office/drawing/2014/main" id="{BD461ECF-D0E6-49F1-8257-FC9E814E46FC}"/>
              </a:ext>
            </a:extLst>
          </p:cNvPr>
          <p:cNvSpPr/>
          <p:nvPr/>
        </p:nvSpPr>
        <p:spPr>
          <a:xfrm>
            <a:off x="4342031" y="3266520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59" name="Rechteck: diagonal liegende Ecken abgeschnitten 158">
            <a:extLst>
              <a:ext uri="{FF2B5EF4-FFF2-40B4-BE49-F238E27FC236}">
                <a16:creationId xmlns:a16="http://schemas.microsoft.com/office/drawing/2014/main" id="{60692AAE-C821-4E0C-8E33-0CEDD3793FAA}"/>
              </a:ext>
            </a:extLst>
          </p:cNvPr>
          <p:cNvSpPr/>
          <p:nvPr/>
        </p:nvSpPr>
        <p:spPr>
          <a:xfrm>
            <a:off x="4342031" y="37680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61" name="Rechteck: diagonal liegende Ecken abgeschnitten 160">
            <a:extLst>
              <a:ext uri="{FF2B5EF4-FFF2-40B4-BE49-F238E27FC236}">
                <a16:creationId xmlns:a16="http://schemas.microsoft.com/office/drawing/2014/main" id="{13F065EC-1EBA-4BD4-A39E-C0827EB63084}"/>
              </a:ext>
            </a:extLst>
          </p:cNvPr>
          <p:cNvSpPr/>
          <p:nvPr/>
        </p:nvSpPr>
        <p:spPr>
          <a:xfrm>
            <a:off x="4342031" y="425807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63" name="Rechteck: diagonal liegende Ecken abgeschnitten 162">
            <a:extLst>
              <a:ext uri="{FF2B5EF4-FFF2-40B4-BE49-F238E27FC236}">
                <a16:creationId xmlns:a16="http://schemas.microsoft.com/office/drawing/2014/main" id="{F6252AAB-F966-4644-A123-227218B45F08}"/>
              </a:ext>
            </a:extLst>
          </p:cNvPr>
          <p:cNvSpPr/>
          <p:nvPr/>
        </p:nvSpPr>
        <p:spPr>
          <a:xfrm>
            <a:off x="4342031" y="4778866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65" name="Rechteck: diagonal liegende Ecken abgeschnitten 164">
            <a:extLst>
              <a:ext uri="{FF2B5EF4-FFF2-40B4-BE49-F238E27FC236}">
                <a16:creationId xmlns:a16="http://schemas.microsoft.com/office/drawing/2014/main" id="{70EA275F-29F9-4662-8A9A-366E40ACDAB4}"/>
              </a:ext>
            </a:extLst>
          </p:cNvPr>
          <p:cNvSpPr/>
          <p:nvPr/>
        </p:nvSpPr>
        <p:spPr>
          <a:xfrm>
            <a:off x="4342031" y="5310215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C2BF0E1F-73FB-406A-86D8-66B367FB03A9}"/>
              </a:ext>
            </a:extLst>
          </p:cNvPr>
          <p:cNvSpPr/>
          <p:nvPr/>
        </p:nvSpPr>
        <p:spPr>
          <a:xfrm>
            <a:off x="4702779" y="2748557"/>
            <a:ext cx="517070" cy="5602771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cxnSp>
        <p:nvCxnSpPr>
          <p:cNvPr id="179" name="Verbinder: gewinkelt 178">
            <a:extLst>
              <a:ext uri="{FF2B5EF4-FFF2-40B4-BE49-F238E27FC236}">
                <a16:creationId xmlns:a16="http://schemas.microsoft.com/office/drawing/2014/main" id="{5FF99A0E-EC4C-4D51-92FF-505E1C447E10}"/>
              </a:ext>
            </a:extLst>
          </p:cNvPr>
          <p:cNvCxnSpPr>
            <a:cxnSpLocks/>
            <a:stCxn id="8" idx="2"/>
            <a:endCxn id="45" idx="2"/>
          </p:cNvCxnSpPr>
          <p:nvPr/>
        </p:nvCxnSpPr>
        <p:spPr>
          <a:xfrm rot="16200000" flipH="1">
            <a:off x="9341869" y="1704583"/>
            <a:ext cx="340805" cy="2032456"/>
          </a:xfrm>
          <a:prstGeom prst="bentConnector2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F11CE46E-E93B-43CC-942A-9BFF70877C34}"/>
              </a:ext>
            </a:extLst>
          </p:cNvPr>
          <p:cNvSpPr/>
          <p:nvPr/>
        </p:nvSpPr>
        <p:spPr>
          <a:xfrm>
            <a:off x="12802809" y="2615616"/>
            <a:ext cx="1139455" cy="588264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box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775BB220-9568-4B59-A8E5-E393BC322F81}"/>
              </a:ext>
            </a:extLst>
          </p:cNvPr>
          <p:cNvSpPr/>
          <p:nvPr/>
        </p:nvSpPr>
        <p:spPr>
          <a:xfrm rot="5400000">
            <a:off x="5728147" y="3662245"/>
            <a:ext cx="517070" cy="9925127"/>
          </a:xfrm>
          <a:prstGeom prst="rect">
            <a:avLst/>
          </a:prstGeom>
          <a:solidFill>
            <a:schemeClr val="accent1">
              <a:alpha val="37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1CE0FFB2-9FF3-435D-AB96-8E1C13BFA885}"/>
              </a:ext>
            </a:extLst>
          </p:cNvPr>
          <p:cNvGrpSpPr/>
          <p:nvPr/>
        </p:nvGrpSpPr>
        <p:grpSpPr>
          <a:xfrm>
            <a:off x="10476323" y="3634518"/>
            <a:ext cx="1645919" cy="145936"/>
            <a:chOff x="7099300" y="2095286"/>
            <a:chExt cx="1567542" cy="138987"/>
          </a:xfrm>
        </p:grpSpPr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7A9340CB-B4AC-4D4B-83FF-EEFB251070C1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/>
            </a:p>
          </p:txBody>
        </p:sp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6E5CB3AA-F180-4A0F-9B4F-01CF56B6D930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A9C4D41B-CDB7-4A25-AD01-9A5FF6542A7D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6D0EBD9E-4525-4D4B-A7FE-7FC7AC6D3309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9805188D-3B78-42F7-9D31-2D2E80C0871B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EBAFEC3A-E8A5-4556-9352-8714EBE24FCF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sp>
        <p:nvSpPr>
          <p:cNvPr id="205" name="Textfeld 204">
            <a:extLst>
              <a:ext uri="{FF2B5EF4-FFF2-40B4-BE49-F238E27FC236}">
                <a16:creationId xmlns:a16="http://schemas.microsoft.com/office/drawing/2014/main" id="{17731F5A-936B-49A8-A6E0-7D302E1B4DB0}"/>
              </a:ext>
            </a:extLst>
          </p:cNvPr>
          <p:cNvSpPr txBox="1"/>
          <p:nvPr/>
        </p:nvSpPr>
        <p:spPr>
          <a:xfrm>
            <a:off x="12122242" y="2653146"/>
            <a:ext cx="697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/>
              <a:t>24</a:t>
            </a:r>
          </a:p>
          <a:p>
            <a:pPr>
              <a:lnSpc>
                <a:spcPct val="300000"/>
              </a:lnSpc>
            </a:pPr>
            <a:r>
              <a:rPr lang="de-DE" sz="2400" b="1" dirty="0"/>
              <a:t>5</a:t>
            </a:r>
          </a:p>
          <a:p>
            <a:pPr>
              <a:lnSpc>
                <a:spcPct val="150000"/>
              </a:lnSpc>
            </a:pPr>
            <a:r>
              <a:rPr lang="de-DE" sz="2400" b="1" dirty="0"/>
              <a:t>3.3</a:t>
            </a:r>
          </a:p>
          <a:p>
            <a:pPr>
              <a:lnSpc>
                <a:spcPct val="150000"/>
              </a:lnSpc>
            </a:pPr>
            <a:endParaRPr lang="de-DE" sz="2400" b="1" dirty="0"/>
          </a:p>
          <a:p>
            <a:pPr>
              <a:lnSpc>
                <a:spcPct val="150000"/>
              </a:lnSpc>
            </a:pPr>
            <a:r>
              <a:rPr lang="de-DE" sz="2400" b="1" dirty="0"/>
              <a:t>PE</a:t>
            </a:r>
          </a:p>
        </p:txBody>
      </p:sp>
      <p:cxnSp>
        <p:nvCxnSpPr>
          <p:cNvPr id="206" name="Verbinder: gewinkelt 205">
            <a:extLst>
              <a:ext uri="{FF2B5EF4-FFF2-40B4-BE49-F238E27FC236}">
                <a16:creationId xmlns:a16="http://schemas.microsoft.com/office/drawing/2014/main" id="{06C81DCA-3CE7-4A4A-A88E-801F94661300}"/>
              </a:ext>
            </a:extLst>
          </p:cNvPr>
          <p:cNvCxnSpPr>
            <a:cxnSpLocks/>
            <a:stCxn id="184" idx="2"/>
            <a:endCxn id="197" idx="0"/>
          </p:cNvCxnSpPr>
          <p:nvPr/>
        </p:nvCxnSpPr>
        <p:spPr>
          <a:xfrm rot="5400000">
            <a:off x="12097616" y="7349888"/>
            <a:ext cx="126552" cy="2423291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04067F69-3F03-4D1F-97A8-EAFE5A409C5D}"/>
              </a:ext>
            </a:extLst>
          </p:cNvPr>
          <p:cNvCxnSpPr>
            <a:cxnSpLocks/>
            <a:stCxn id="197" idx="0"/>
            <a:endCxn id="165" idx="0"/>
          </p:cNvCxnSpPr>
          <p:nvPr/>
        </p:nvCxnSpPr>
        <p:spPr>
          <a:xfrm flipH="1" flipV="1">
            <a:off x="4549726" y="5514802"/>
            <a:ext cx="6399520" cy="3110007"/>
          </a:xfrm>
          <a:prstGeom prst="bentConnector5">
            <a:avLst>
              <a:gd name="adj1" fmla="val 149"/>
              <a:gd name="adj2" fmla="val -307"/>
              <a:gd name="adj3" fmla="val 9369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7BC0497-C244-492B-BE8F-EB8F3B6980FB}"/>
              </a:ext>
            </a:extLst>
          </p:cNvPr>
          <p:cNvGrpSpPr/>
          <p:nvPr/>
        </p:nvGrpSpPr>
        <p:grpSpPr>
          <a:xfrm>
            <a:off x="10454385" y="5438585"/>
            <a:ext cx="1645919" cy="145936"/>
            <a:chOff x="7099300" y="2095286"/>
            <a:chExt cx="1567542" cy="138987"/>
          </a:xfrm>
        </p:grpSpPr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4CDB3227-A92D-407A-B27F-0B9A4FF202BB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rgbClr val="FFFF00"/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218" name="Gruppieren 217">
              <a:extLst>
                <a:ext uri="{FF2B5EF4-FFF2-40B4-BE49-F238E27FC236}">
                  <a16:creationId xmlns:a16="http://schemas.microsoft.com/office/drawing/2014/main" id="{14FC6FCA-B42F-47BC-B434-8F7F796D9536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219" name="Ellipse 218">
                <a:extLst>
                  <a:ext uri="{FF2B5EF4-FFF2-40B4-BE49-F238E27FC236}">
                    <a16:creationId xmlns:a16="http://schemas.microsoft.com/office/drawing/2014/main" id="{45498B12-7F22-4F5E-86CC-08D422985ADC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0" name="Ellipse 219">
                <a:extLst>
                  <a:ext uri="{FF2B5EF4-FFF2-40B4-BE49-F238E27FC236}">
                    <a16:creationId xmlns:a16="http://schemas.microsoft.com/office/drawing/2014/main" id="{1FA8A361-425C-45AA-B587-FBDE648B9094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1" name="Rechteck 220">
                <a:extLst>
                  <a:ext uri="{FF2B5EF4-FFF2-40B4-BE49-F238E27FC236}">
                    <a16:creationId xmlns:a16="http://schemas.microsoft.com/office/drawing/2014/main" id="{FA6A2370-2526-47F7-B9B3-C727A457B2C2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A519930E-E776-4B50-99D6-E7FE1DC9863A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F0A5DCDD-484A-45DF-9063-07C9B561AB9F}"/>
              </a:ext>
            </a:extLst>
          </p:cNvPr>
          <p:cNvGrpSpPr/>
          <p:nvPr/>
        </p:nvGrpSpPr>
        <p:grpSpPr>
          <a:xfrm>
            <a:off x="10454385" y="5578339"/>
            <a:ext cx="1645919" cy="145936"/>
            <a:chOff x="7099300" y="2095286"/>
            <a:chExt cx="1567542" cy="138987"/>
          </a:xfrm>
        </p:grpSpPr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A206BC72-319C-431B-BECB-E6260102DE88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rgbClr val="FFFF00"/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225" name="Gruppieren 224">
              <a:extLst>
                <a:ext uri="{FF2B5EF4-FFF2-40B4-BE49-F238E27FC236}">
                  <a16:creationId xmlns:a16="http://schemas.microsoft.com/office/drawing/2014/main" id="{666E865F-B882-4D23-9C22-F5E0730CEA8F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38FBB870-51C0-4C3D-9AD8-725C0B1FECF3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5BD191B3-90B8-425A-A207-B326FE39260F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8" name="Rechteck 227">
                <a:extLst>
                  <a:ext uri="{FF2B5EF4-FFF2-40B4-BE49-F238E27FC236}">
                    <a16:creationId xmlns:a16="http://schemas.microsoft.com/office/drawing/2014/main" id="{82605E42-6AD4-421E-9554-79FAD21EEFC4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29" name="Rechteck 228">
                <a:extLst>
                  <a:ext uri="{FF2B5EF4-FFF2-40B4-BE49-F238E27FC236}">
                    <a16:creationId xmlns:a16="http://schemas.microsoft.com/office/drawing/2014/main" id="{52013314-8BC4-4CFD-969C-303C7B062464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19A86294-13D5-4C10-99D7-433A20A4B806}"/>
              </a:ext>
            </a:extLst>
          </p:cNvPr>
          <p:cNvGrpSpPr/>
          <p:nvPr/>
        </p:nvGrpSpPr>
        <p:grpSpPr>
          <a:xfrm>
            <a:off x="10454385" y="5720273"/>
            <a:ext cx="1645919" cy="145936"/>
            <a:chOff x="7099300" y="2095286"/>
            <a:chExt cx="1567542" cy="138987"/>
          </a:xfrm>
        </p:grpSpPr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87F61602-D8D8-463A-818A-DDFCC48D5597}"/>
                </a:ext>
              </a:extLst>
            </p:cNvPr>
            <p:cNvSpPr/>
            <p:nvPr/>
          </p:nvSpPr>
          <p:spPr>
            <a:xfrm>
              <a:off x="7099300" y="2095286"/>
              <a:ext cx="1567542" cy="13898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rgbClr val="FFFF00"/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940" dirty="0"/>
            </a:p>
          </p:txBody>
        </p:sp>
        <p:grpSp>
          <p:nvGrpSpPr>
            <p:cNvPr id="232" name="Gruppieren 231">
              <a:extLst>
                <a:ext uri="{FF2B5EF4-FFF2-40B4-BE49-F238E27FC236}">
                  <a16:creationId xmlns:a16="http://schemas.microsoft.com/office/drawing/2014/main" id="{C0B10DB6-44E8-41B7-AA7B-A2D5AE2328AA}"/>
                </a:ext>
              </a:extLst>
            </p:cNvPr>
            <p:cNvGrpSpPr/>
            <p:nvPr/>
          </p:nvGrpSpPr>
          <p:grpSpPr>
            <a:xfrm>
              <a:off x="7148513" y="2112392"/>
              <a:ext cx="1497806" cy="104775"/>
              <a:chOff x="7148513" y="2112392"/>
              <a:chExt cx="1497806" cy="104775"/>
            </a:xfrm>
          </p:grpSpPr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ECD381B3-CE53-4B90-81EC-29862B057867}"/>
                  </a:ext>
                </a:extLst>
              </p:cNvPr>
              <p:cNvSpPr/>
              <p:nvPr/>
            </p:nvSpPr>
            <p:spPr>
              <a:xfrm>
                <a:off x="7148513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F3334175-4C26-4609-B39B-53E87EE20390}"/>
                  </a:ext>
                </a:extLst>
              </p:cNvPr>
              <p:cNvSpPr/>
              <p:nvPr/>
            </p:nvSpPr>
            <p:spPr>
              <a:xfrm>
                <a:off x="8541544" y="2112392"/>
                <a:ext cx="104775" cy="104775"/>
              </a:xfrm>
              <a:prstGeom prst="ellipse">
                <a:avLst/>
              </a:prstGeom>
              <a:scene3d>
                <a:camera prst="orthographicFront"/>
                <a:lightRig rig="sunrise" dir="t">
                  <a:rot lat="0" lon="0" rev="4800000"/>
                </a:lightRig>
              </a:scene3d>
              <a:sp3d contourW="6350"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35" name="Rechteck 234">
                <a:extLst>
                  <a:ext uri="{FF2B5EF4-FFF2-40B4-BE49-F238E27FC236}">
                    <a16:creationId xmlns:a16="http://schemas.microsoft.com/office/drawing/2014/main" id="{91356719-6ABB-4E8E-8858-1679615AAD05}"/>
                  </a:ext>
                </a:extLst>
              </p:cNvPr>
              <p:cNvSpPr/>
              <p:nvPr/>
            </p:nvSpPr>
            <p:spPr>
              <a:xfrm>
                <a:off x="7291954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  <p:sp>
            <p:nvSpPr>
              <p:cNvPr id="236" name="Rechteck 235">
                <a:extLst>
                  <a:ext uri="{FF2B5EF4-FFF2-40B4-BE49-F238E27FC236}">
                    <a16:creationId xmlns:a16="http://schemas.microsoft.com/office/drawing/2014/main" id="{0DA0333B-057A-440C-8B92-CABC5174A7C2}"/>
                  </a:ext>
                </a:extLst>
              </p:cNvPr>
              <p:cNvSpPr/>
              <p:nvPr/>
            </p:nvSpPr>
            <p:spPr>
              <a:xfrm>
                <a:off x="8397687" y="2112392"/>
                <a:ext cx="104775" cy="10477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2940"/>
              </a:p>
            </p:txBody>
          </p:sp>
        </p:grpSp>
      </p:grp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827A5EE5-D811-42E7-B58C-BE7245C047E0}"/>
              </a:ext>
            </a:extLst>
          </p:cNvPr>
          <p:cNvCxnSpPr>
            <a:cxnSpLocks/>
            <a:endCxn id="163" idx="0"/>
          </p:cNvCxnSpPr>
          <p:nvPr/>
        </p:nvCxnSpPr>
        <p:spPr>
          <a:xfrm rot="16200000" flipV="1">
            <a:off x="4492849" y="5040330"/>
            <a:ext cx="525342" cy="411588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Verbinder: gewinkelt 249">
            <a:extLst>
              <a:ext uri="{FF2B5EF4-FFF2-40B4-BE49-F238E27FC236}">
                <a16:creationId xmlns:a16="http://schemas.microsoft.com/office/drawing/2014/main" id="{915AB2FA-9631-4705-A9E5-473608C54BAD}"/>
              </a:ext>
            </a:extLst>
          </p:cNvPr>
          <p:cNvCxnSpPr>
            <a:cxnSpLocks/>
            <a:endCxn id="161" idx="0"/>
          </p:cNvCxnSpPr>
          <p:nvPr/>
        </p:nvCxnSpPr>
        <p:spPr>
          <a:xfrm rot="16200000" flipV="1">
            <a:off x="4477687" y="4534703"/>
            <a:ext cx="543474" cy="39939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Verbinder: gewinkelt 250">
            <a:extLst>
              <a:ext uri="{FF2B5EF4-FFF2-40B4-BE49-F238E27FC236}">
                <a16:creationId xmlns:a16="http://schemas.microsoft.com/office/drawing/2014/main" id="{7D691729-AD28-4A2D-8E01-D749A9F22A36}"/>
              </a:ext>
            </a:extLst>
          </p:cNvPr>
          <p:cNvCxnSpPr>
            <a:cxnSpLocks/>
            <a:endCxn id="159" idx="0"/>
          </p:cNvCxnSpPr>
          <p:nvPr/>
        </p:nvCxnSpPr>
        <p:spPr>
          <a:xfrm rot="16200000" flipV="1">
            <a:off x="4482832" y="4039513"/>
            <a:ext cx="533184" cy="39939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D0192CED-721B-4F8F-AC54-D87A4826DC31}"/>
              </a:ext>
            </a:extLst>
          </p:cNvPr>
          <p:cNvCxnSpPr>
            <a:cxnSpLocks/>
            <a:endCxn id="153" idx="0"/>
          </p:cNvCxnSpPr>
          <p:nvPr/>
        </p:nvCxnSpPr>
        <p:spPr>
          <a:xfrm rot="16200000" flipV="1">
            <a:off x="4492471" y="3528363"/>
            <a:ext cx="513907" cy="39939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echteck: diagonal liegende Ecken abgeschnitten 258">
            <a:extLst>
              <a:ext uri="{FF2B5EF4-FFF2-40B4-BE49-F238E27FC236}">
                <a16:creationId xmlns:a16="http://schemas.microsoft.com/office/drawing/2014/main" id="{F4339EB6-7ED4-4C85-9EE7-78131B88F5CF}"/>
              </a:ext>
            </a:extLst>
          </p:cNvPr>
          <p:cNvSpPr/>
          <p:nvPr/>
        </p:nvSpPr>
        <p:spPr>
          <a:xfrm rot="16200000">
            <a:off x="2400770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0" name="Rechteck: diagonal liegende Ecken abgeschnitten 259">
            <a:extLst>
              <a:ext uri="{FF2B5EF4-FFF2-40B4-BE49-F238E27FC236}">
                <a16:creationId xmlns:a16="http://schemas.microsoft.com/office/drawing/2014/main" id="{834E776D-6DF0-48DA-8A84-C1180C576B0E}"/>
              </a:ext>
            </a:extLst>
          </p:cNvPr>
          <p:cNvSpPr/>
          <p:nvPr/>
        </p:nvSpPr>
        <p:spPr>
          <a:xfrm rot="16200000">
            <a:off x="3553266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1" name="Rechteck: diagonal liegende Ecken abgeschnitten 260">
            <a:extLst>
              <a:ext uri="{FF2B5EF4-FFF2-40B4-BE49-F238E27FC236}">
                <a16:creationId xmlns:a16="http://schemas.microsoft.com/office/drawing/2014/main" id="{2529DFBF-26AA-41FD-97E3-D86CCFE821E8}"/>
              </a:ext>
            </a:extLst>
          </p:cNvPr>
          <p:cNvSpPr/>
          <p:nvPr/>
        </p:nvSpPr>
        <p:spPr>
          <a:xfrm rot="16200000">
            <a:off x="1248274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2" name="Rechteck: diagonal liegende Ecken abgeschnitten 261">
            <a:extLst>
              <a:ext uri="{FF2B5EF4-FFF2-40B4-BE49-F238E27FC236}">
                <a16:creationId xmlns:a16="http://schemas.microsoft.com/office/drawing/2014/main" id="{A99823D2-5DE0-475B-9D88-C7B6C2BB97E0}"/>
              </a:ext>
            </a:extLst>
          </p:cNvPr>
          <p:cNvSpPr/>
          <p:nvPr/>
        </p:nvSpPr>
        <p:spPr>
          <a:xfrm rot="16200000">
            <a:off x="2977018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3" name="Rechteck: diagonal liegende Ecken abgeschnitten 262">
            <a:extLst>
              <a:ext uri="{FF2B5EF4-FFF2-40B4-BE49-F238E27FC236}">
                <a16:creationId xmlns:a16="http://schemas.microsoft.com/office/drawing/2014/main" id="{C5A1246A-67DD-4600-8BBD-02212413390D}"/>
              </a:ext>
            </a:extLst>
          </p:cNvPr>
          <p:cNvSpPr/>
          <p:nvPr/>
        </p:nvSpPr>
        <p:spPr>
          <a:xfrm rot="16200000">
            <a:off x="4129516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4" name="Rechteck: diagonal liegende Ecken abgeschnitten 263">
            <a:extLst>
              <a:ext uri="{FF2B5EF4-FFF2-40B4-BE49-F238E27FC236}">
                <a16:creationId xmlns:a16="http://schemas.microsoft.com/office/drawing/2014/main" id="{86DB89FE-4D64-468B-AE03-AE15518D6F35}"/>
              </a:ext>
            </a:extLst>
          </p:cNvPr>
          <p:cNvSpPr/>
          <p:nvPr/>
        </p:nvSpPr>
        <p:spPr>
          <a:xfrm rot="16200000">
            <a:off x="1824522" y="7401432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5" name="Rechteck: diagonal liegende Ecken abgeschnitten 264">
            <a:extLst>
              <a:ext uri="{FF2B5EF4-FFF2-40B4-BE49-F238E27FC236}">
                <a16:creationId xmlns:a16="http://schemas.microsoft.com/office/drawing/2014/main" id="{039944E9-3360-45DA-8F10-01D3BBA965E6}"/>
              </a:ext>
            </a:extLst>
          </p:cNvPr>
          <p:cNvSpPr/>
          <p:nvPr/>
        </p:nvSpPr>
        <p:spPr>
          <a:xfrm rot="16200000">
            <a:off x="2394950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6" name="Rechteck: diagonal liegende Ecken abgeschnitten 265">
            <a:extLst>
              <a:ext uri="{FF2B5EF4-FFF2-40B4-BE49-F238E27FC236}">
                <a16:creationId xmlns:a16="http://schemas.microsoft.com/office/drawing/2014/main" id="{40BFBCE8-B4C5-4CA9-9FE2-2821AAEB39D3}"/>
              </a:ext>
            </a:extLst>
          </p:cNvPr>
          <p:cNvSpPr/>
          <p:nvPr/>
        </p:nvSpPr>
        <p:spPr>
          <a:xfrm rot="16200000">
            <a:off x="3547446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7" name="Rechteck: diagonal liegende Ecken abgeschnitten 266">
            <a:extLst>
              <a:ext uri="{FF2B5EF4-FFF2-40B4-BE49-F238E27FC236}">
                <a16:creationId xmlns:a16="http://schemas.microsoft.com/office/drawing/2014/main" id="{26041619-C313-48CF-B15A-97913983EA7C}"/>
              </a:ext>
            </a:extLst>
          </p:cNvPr>
          <p:cNvSpPr/>
          <p:nvPr/>
        </p:nvSpPr>
        <p:spPr>
          <a:xfrm rot="16200000">
            <a:off x="1242454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 dirty="0"/>
          </a:p>
        </p:txBody>
      </p:sp>
      <p:sp>
        <p:nvSpPr>
          <p:cNvPr id="268" name="Rechteck: diagonal liegende Ecken abgeschnitten 267">
            <a:extLst>
              <a:ext uri="{FF2B5EF4-FFF2-40B4-BE49-F238E27FC236}">
                <a16:creationId xmlns:a16="http://schemas.microsoft.com/office/drawing/2014/main" id="{7AE0B18B-7BEA-4060-973A-98327F7D1B5B}"/>
              </a:ext>
            </a:extLst>
          </p:cNvPr>
          <p:cNvSpPr/>
          <p:nvPr/>
        </p:nvSpPr>
        <p:spPr>
          <a:xfrm rot="16200000">
            <a:off x="2971198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69" name="Rechteck: diagonal liegende Ecken abgeschnitten 268">
            <a:extLst>
              <a:ext uri="{FF2B5EF4-FFF2-40B4-BE49-F238E27FC236}">
                <a16:creationId xmlns:a16="http://schemas.microsoft.com/office/drawing/2014/main" id="{DCEA48BD-C783-46C0-B2BF-F66B57A7853F}"/>
              </a:ext>
            </a:extLst>
          </p:cNvPr>
          <p:cNvSpPr/>
          <p:nvPr/>
        </p:nvSpPr>
        <p:spPr>
          <a:xfrm rot="16200000">
            <a:off x="4123696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/>
          </a:p>
        </p:txBody>
      </p:sp>
      <p:sp>
        <p:nvSpPr>
          <p:cNvPr id="270" name="Rechteck: diagonal liegende Ecken abgeschnitten 269">
            <a:extLst>
              <a:ext uri="{FF2B5EF4-FFF2-40B4-BE49-F238E27FC236}">
                <a16:creationId xmlns:a16="http://schemas.microsoft.com/office/drawing/2014/main" id="{FCBF3868-FAC0-4E21-AF5F-5017A75FB0D6}"/>
              </a:ext>
            </a:extLst>
          </p:cNvPr>
          <p:cNvSpPr/>
          <p:nvPr/>
        </p:nvSpPr>
        <p:spPr>
          <a:xfrm rot="16200000">
            <a:off x="1818702" y="7863767"/>
            <a:ext cx="207695" cy="40917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940" dirty="0"/>
          </a:p>
        </p:txBody>
      </p:sp>
      <p:cxnSp>
        <p:nvCxnSpPr>
          <p:cNvPr id="272" name="Verbinder: gewinkelt 271">
            <a:extLst>
              <a:ext uri="{FF2B5EF4-FFF2-40B4-BE49-F238E27FC236}">
                <a16:creationId xmlns:a16="http://schemas.microsoft.com/office/drawing/2014/main" id="{7E1354D3-BF15-44DE-B9E0-A4360520F5F3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11019240" y="50458"/>
            <a:ext cx="1502243" cy="1401326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Ellipse 281">
            <a:extLst>
              <a:ext uri="{FF2B5EF4-FFF2-40B4-BE49-F238E27FC236}">
                <a16:creationId xmlns:a16="http://schemas.microsoft.com/office/drawing/2014/main" id="{9EEE0C43-5918-46DD-8C87-59309949124B}"/>
              </a:ext>
            </a:extLst>
          </p:cNvPr>
          <p:cNvSpPr/>
          <p:nvPr/>
        </p:nvSpPr>
        <p:spPr>
          <a:xfrm>
            <a:off x="5628796" y="1091116"/>
            <a:ext cx="251658" cy="162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20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CE21F5-927B-49F8-89F4-B6C06AE9527E}"/>
              </a:ext>
            </a:extLst>
          </p:cNvPr>
          <p:cNvSpPr/>
          <p:nvPr/>
        </p:nvSpPr>
        <p:spPr>
          <a:xfrm>
            <a:off x="1479392" y="2239486"/>
            <a:ext cx="11774805" cy="63207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 dirty="0"/>
          </a:p>
          <a:p>
            <a:pPr algn="ctr"/>
            <a:endParaRPr lang="de-DE" sz="3360" dirty="0"/>
          </a:p>
          <a:p>
            <a:pPr algn="ctr"/>
            <a:r>
              <a:rPr lang="de-DE" sz="3360" dirty="0"/>
              <a:t>Steuerungspanel			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AB75EF-DF45-41A6-AD2C-B9E433897674}"/>
              </a:ext>
            </a:extLst>
          </p:cNvPr>
          <p:cNvSpPr/>
          <p:nvPr/>
        </p:nvSpPr>
        <p:spPr>
          <a:xfrm>
            <a:off x="2386171" y="2612867"/>
            <a:ext cx="2480310" cy="158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360" dirty="0"/>
              <a:t>OLED Display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A9FD29-6199-4793-91E4-B5BE9B45EAF9}"/>
              </a:ext>
            </a:extLst>
          </p:cNvPr>
          <p:cNvSpPr/>
          <p:nvPr/>
        </p:nvSpPr>
        <p:spPr>
          <a:xfrm>
            <a:off x="9933781" y="2612867"/>
            <a:ext cx="2480310" cy="158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360" dirty="0"/>
              <a:t>OLED Display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51E82CC-58EB-4669-BE18-F1A4B485756C}"/>
              </a:ext>
            </a:extLst>
          </p:cNvPr>
          <p:cNvSpPr/>
          <p:nvPr/>
        </p:nvSpPr>
        <p:spPr>
          <a:xfrm>
            <a:off x="7013417" y="3626327"/>
            <a:ext cx="706755" cy="70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C7469FA-E919-4741-855E-F49BB1B911E9}"/>
              </a:ext>
            </a:extLst>
          </p:cNvPr>
          <p:cNvSpPr/>
          <p:nvPr/>
        </p:nvSpPr>
        <p:spPr>
          <a:xfrm>
            <a:off x="7013417" y="4693127"/>
            <a:ext cx="706755" cy="70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0498E09-C4B2-4308-A0A5-2DBF976692C2}"/>
              </a:ext>
            </a:extLst>
          </p:cNvPr>
          <p:cNvSpPr/>
          <p:nvPr/>
        </p:nvSpPr>
        <p:spPr>
          <a:xfrm>
            <a:off x="7146767" y="4826477"/>
            <a:ext cx="440055" cy="4400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FADB91-89E5-43FF-97F4-AFF867A89552}"/>
              </a:ext>
            </a:extLst>
          </p:cNvPr>
          <p:cNvSpPr/>
          <p:nvPr/>
        </p:nvSpPr>
        <p:spPr>
          <a:xfrm>
            <a:off x="7246779" y="3859689"/>
            <a:ext cx="240030" cy="2400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135E76-C2EA-4C51-8F01-4983084A0314}"/>
              </a:ext>
            </a:extLst>
          </p:cNvPr>
          <p:cNvSpPr/>
          <p:nvPr/>
        </p:nvSpPr>
        <p:spPr>
          <a:xfrm>
            <a:off x="2580481" y="6249989"/>
            <a:ext cx="2286000" cy="3200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360" dirty="0">
                <a:solidFill>
                  <a:schemeClr val="bg1"/>
                </a:solidFill>
              </a:rPr>
              <a:t>SD CARD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840CCB-962C-495C-81BE-01F0116660E6}"/>
              </a:ext>
            </a:extLst>
          </p:cNvPr>
          <p:cNvSpPr/>
          <p:nvPr/>
        </p:nvSpPr>
        <p:spPr>
          <a:xfrm>
            <a:off x="9933782" y="6249989"/>
            <a:ext cx="2286000" cy="32004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360" dirty="0">
                <a:solidFill>
                  <a:schemeClr val="bg1"/>
                </a:solidFill>
              </a:rPr>
              <a:t>SD CARD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31E11E2-0293-4F97-8D3C-EEBA17BB64CE}"/>
              </a:ext>
            </a:extLst>
          </p:cNvPr>
          <p:cNvSpPr txBox="1"/>
          <p:nvPr/>
        </p:nvSpPr>
        <p:spPr>
          <a:xfrm>
            <a:off x="7992587" y="3626328"/>
            <a:ext cx="134112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360" dirty="0">
                <a:solidFill>
                  <a:schemeClr val="bg1"/>
                </a:solidFill>
              </a:rPr>
              <a:t>Poti</a:t>
            </a:r>
          </a:p>
          <a:p>
            <a:endParaRPr lang="de-DE" sz="3360" dirty="0">
              <a:solidFill>
                <a:schemeClr val="bg1"/>
              </a:solidFill>
            </a:endParaRPr>
          </a:p>
          <a:p>
            <a:r>
              <a:rPr lang="de-DE" sz="3360" dirty="0">
                <a:solidFill>
                  <a:schemeClr val="bg1"/>
                </a:solidFill>
              </a:rPr>
              <a:t>Taster</a:t>
            </a:r>
          </a:p>
        </p:txBody>
      </p:sp>
    </p:spTree>
    <p:extLst>
      <p:ext uri="{BB962C8B-B14F-4D97-AF65-F5344CB8AC3E}">
        <p14:creationId xmlns:p14="http://schemas.microsoft.com/office/powerpoint/2010/main" val="167343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eck 170">
            <a:extLst>
              <a:ext uri="{FF2B5EF4-FFF2-40B4-BE49-F238E27FC236}">
                <a16:creationId xmlns:a16="http://schemas.microsoft.com/office/drawing/2014/main" id="{6DE85F54-E4D0-48E6-A128-D002763D884B}"/>
              </a:ext>
            </a:extLst>
          </p:cNvPr>
          <p:cNvSpPr/>
          <p:nvPr/>
        </p:nvSpPr>
        <p:spPr>
          <a:xfrm rot="16200000">
            <a:off x="4976098" y="2574394"/>
            <a:ext cx="3578983" cy="56509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6600" dirty="0"/>
              <a:t>NOT AUS</a:t>
            </a:r>
            <a:endParaRPr lang="de-DE" sz="2940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90A6B4E-9624-4699-B55E-C760FC36CAD7}"/>
              </a:ext>
            </a:extLst>
          </p:cNvPr>
          <p:cNvCxnSpPr>
            <a:cxnSpLocks/>
          </p:cNvCxnSpPr>
          <p:nvPr/>
        </p:nvCxnSpPr>
        <p:spPr>
          <a:xfrm>
            <a:off x="566670" y="4365938"/>
            <a:ext cx="338631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5D9A2BBD-AA89-4BE0-9283-C4FEAAB2612F}"/>
              </a:ext>
            </a:extLst>
          </p:cNvPr>
          <p:cNvCxnSpPr>
            <a:cxnSpLocks/>
          </p:cNvCxnSpPr>
          <p:nvPr/>
        </p:nvCxnSpPr>
        <p:spPr>
          <a:xfrm>
            <a:off x="604474" y="6310648"/>
            <a:ext cx="33485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ED73430B-4CAB-45B5-962F-24CED9CF9B32}"/>
              </a:ext>
            </a:extLst>
          </p:cNvPr>
          <p:cNvCxnSpPr>
            <a:cxnSpLocks/>
          </p:cNvCxnSpPr>
          <p:nvPr/>
        </p:nvCxnSpPr>
        <p:spPr>
          <a:xfrm>
            <a:off x="9603956" y="6439437"/>
            <a:ext cx="35059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415ECF1-880D-450B-B4A3-AF40DB4EF6B8}"/>
              </a:ext>
            </a:extLst>
          </p:cNvPr>
          <p:cNvCxnSpPr>
            <a:cxnSpLocks/>
          </p:cNvCxnSpPr>
          <p:nvPr/>
        </p:nvCxnSpPr>
        <p:spPr>
          <a:xfrm>
            <a:off x="9603956" y="4623516"/>
            <a:ext cx="3348507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8107A914-D89A-455C-82AC-DFFE247461F0}"/>
              </a:ext>
            </a:extLst>
          </p:cNvPr>
          <p:cNvCxnSpPr>
            <a:cxnSpLocks/>
          </p:cNvCxnSpPr>
          <p:nvPr/>
        </p:nvCxnSpPr>
        <p:spPr>
          <a:xfrm>
            <a:off x="604474" y="8603087"/>
            <a:ext cx="12489656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2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eck 170">
            <a:extLst>
              <a:ext uri="{FF2B5EF4-FFF2-40B4-BE49-F238E27FC236}">
                <a16:creationId xmlns:a16="http://schemas.microsoft.com/office/drawing/2014/main" id="{6DE85F54-E4D0-48E6-A128-D002763D884B}"/>
              </a:ext>
            </a:extLst>
          </p:cNvPr>
          <p:cNvSpPr/>
          <p:nvPr/>
        </p:nvSpPr>
        <p:spPr>
          <a:xfrm rot="16200000">
            <a:off x="4976098" y="2574394"/>
            <a:ext cx="3578983" cy="56509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6600" dirty="0"/>
              <a:t>HAUPT SCHALTER</a:t>
            </a:r>
            <a:endParaRPr lang="de-DE" sz="2940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90A6B4E-9624-4699-B55E-C760FC36CAD7}"/>
              </a:ext>
            </a:extLst>
          </p:cNvPr>
          <p:cNvCxnSpPr>
            <a:cxnSpLocks/>
          </p:cNvCxnSpPr>
          <p:nvPr/>
        </p:nvCxnSpPr>
        <p:spPr>
          <a:xfrm>
            <a:off x="566670" y="4365938"/>
            <a:ext cx="338631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5D9A2BBD-AA89-4BE0-9283-C4FEAAB2612F}"/>
              </a:ext>
            </a:extLst>
          </p:cNvPr>
          <p:cNvCxnSpPr/>
          <p:nvPr/>
        </p:nvCxnSpPr>
        <p:spPr>
          <a:xfrm>
            <a:off x="604474" y="6310648"/>
            <a:ext cx="33485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ED73430B-4CAB-45B5-962F-24CED9CF9B32}"/>
              </a:ext>
            </a:extLst>
          </p:cNvPr>
          <p:cNvCxnSpPr>
            <a:cxnSpLocks/>
          </p:cNvCxnSpPr>
          <p:nvPr/>
        </p:nvCxnSpPr>
        <p:spPr>
          <a:xfrm>
            <a:off x="9603956" y="6439437"/>
            <a:ext cx="350590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415ECF1-880D-450B-B4A3-AF40DB4EF6B8}"/>
              </a:ext>
            </a:extLst>
          </p:cNvPr>
          <p:cNvCxnSpPr/>
          <p:nvPr/>
        </p:nvCxnSpPr>
        <p:spPr>
          <a:xfrm>
            <a:off x="9603956" y="4623516"/>
            <a:ext cx="3348507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8107A914-D89A-455C-82AC-DFFE247461F0}"/>
              </a:ext>
            </a:extLst>
          </p:cNvPr>
          <p:cNvCxnSpPr>
            <a:cxnSpLocks/>
          </p:cNvCxnSpPr>
          <p:nvPr/>
        </p:nvCxnSpPr>
        <p:spPr>
          <a:xfrm>
            <a:off x="604474" y="8603087"/>
            <a:ext cx="12489656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93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AFED19E-7099-4449-8775-9C3A81892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421487"/>
              </p:ext>
            </p:extLst>
          </p:nvPr>
        </p:nvGraphicFramePr>
        <p:xfrm>
          <a:off x="-61565" y="0"/>
          <a:ext cx="14461778" cy="107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B6090EE0-1227-4217-A08C-900DE438C43E}"/>
              </a:ext>
            </a:extLst>
          </p:cNvPr>
          <p:cNvSpPr/>
          <p:nvPr/>
        </p:nvSpPr>
        <p:spPr>
          <a:xfrm>
            <a:off x="0" y="0"/>
            <a:ext cx="1110064" cy="956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23" dirty="0"/>
              <a:t>Energie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C5054D-EEC3-42A1-9D3D-9C4BD8690012}"/>
              </a:ext>
            </a:extLst>
          </p:cNvPr>
          <p:cNvSpPr/>
          <p:nvPr/>
        </p:nvSpPr>
        <p:spPr>
          <a:xfrm>
            <a:off x="2081755" y="0"/>
            <a:ext cx="1110064" cy="956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23" dirty="0"/>
              <a:t>Stoff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5D4671-30DD-4C8D-AEC5-ACC0BA761B2C}"/>
              </a:ext>
            </a:extLst>
          </p:cNvPr>
          <p:cNvSpPr/>
          <p:nvPr/>
        </p:nvSpPr>
        <p:spPr>
          <a:xfrm>
            <a:off x="1040877" y="0"/>
            <a:ext cx="1110064" cy="9569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22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198225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016FAA2-DD5E-44FD-AC0D-CBAB90C52F4E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2465753" cy="10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Energie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AC64665-CE64-4B03-951C-7AFD5DC22979}"/>
              </a:ext>
            </a:extLst>
          </p:cNvPr>
          <p:cNvSpPr>
            <a:spLocks noChangeAspect="1"/>
          </p:cNvSpPr>
          <p:nvPr/>
        </p:nvSpPr>
        <p:spPr>
          <a:xfrm>
            <a:off x="0" y="3066862"/>
            <a:ext cx="2465753" cy="10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</a:t>
            </a:r>
            <a:endParaRPr lang="de-DE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2832FA-5094-4B5A-AD01-3245629989FF}"/>
              </a:ext>
            </a:extLst>
          </p:cNvPr>
          <p:cNvSpPr>
            <a:spLocks noChangeAspect="1"/>
          </p:cNvSpPr>
          <p:nvPr/>
        </p:nvSpPr>
        <p:spPr>
          <a:xfrm>
            <a:off x="3125451" y="3066862"/>
            <a:ext cx="2465753" cy="10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Aus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8DCB03-90A3-4593-B21E-0A53B23E739E}"/>
              </a:ext>
            </a:extLst>
          </p:cNvPr>
          <p:cNvSpPr>
            <a:spLocks noChangeAspect="1"/>
          </p:cNvSpPr>
          <p:nvPr/>
        </p:nvSpPr>
        <p:spPr>
          <a:xfrm>
            <a:off x="6250902" y="3066862"/>
            <a:ext cx="2465753" cy="10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Haupt-schalter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3206DE-3EE9-45CB-BD46-4F677E4F32F4}"/>
              </a:ext>
            </a:extLst>
          </p:cNvPr>
          <p:cNvSpPr>
            <a:spLocks noChangeAspect="1"/>
          </p:cNvSpPr>
          <p:nvPr/>
        </p:nvSpPr>
        <p:spPr>
          <a:xfrm>
            <a:off x="9366827" y="3066862"/>
            <a:ext cx="2465753" cy="10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Drucker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7060FAC-3CFC-46A9-AE18-7ABE256C07D8}"/>
              </a:ext>
            </a:extLst>
          </p:cNvPr>
          <p:cNvSpPr>
            <a:spLocks noChangeAspect="1"/>
          </p:cNvSpPr>
          <p:nvPr/>
        </p:nvSpPr>
        <p:spPr>
          <a:xfrm>
            <a:off x="9366827" y="5503805"/>
            <a:ext cx="2465753" cy="10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Schalt-schrank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25BE2DE-279F-44A7-BAF9-FA9FC197BD9E}"/>
              </a:ext>
            </a:extLst>
          </p:cNvPr>
          <p:cNvSpPr>
            <a:spLocks noChangeAspect="1"/>
          </p:cNvSpPr>
          <p:nvPr/>
        </p:nvSpPr>
        <p:spPr>
          <a:xfrm>
            <a:off x="9366827" y="700662"/>
            <a:ext cx="2465753" cy="10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SPS</a:t>
            </a:r>
            <a:br>
              <a:rPr lang="de-DE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de-DE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Förderband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0AA4E33-6850-47E1-BD70-9E0729BEEE09}"/>
              </a:ext>
            </a:extLst>
          </p:cNvPr>
          <p:cNvCxnSpPr>
            <a:cxnSpLocks noChangeAspect="1"/>
            <a:stCxn id="6" idx="3"/>
            <a:endCxn id="7" idx="1"/>
          </p:cNvCxnSpPr>
          <p:nvPr/>
        </p:nvCxnSpPr>
        <p:spPr>
          <a:xfrm>
            <a:off x="2465753" y="3606862"/>
            <a:ext cx="6596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702AFBB-DBC5-4927-8568-60DD9F02C647}"/>
              </a:ext>
            </a:extLst>
          </p:cNvPr>
          <p:cNvCxnSpPr>
            <a:cxnSpLocks noChangeAspect="1"/>
            <a:stCxn id="7" idx="3"/>
            <a:endCxn id="8" idx="1"/>
          </p:cNvCxnSpPr>
          <p:nvPr/>
        </p:nvCxnSpPr>
        <p:spPr>
          <a:xfrm>
            <a:off x="5591204" y="3606862"/>
            <a:ext cx="6596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F1575BC-FC34-480C-B0E8-CA4D07057DEA}"/>
              </a:ext>
            </a:extLst>
          </p:cNvPr>
          <p:cNvCxnSpPr>
            <a:cxnSpLocks noChangeAspect="1"/>
            <a:stCxn id="8" idx="3"/>
            <a:endCxn id="9" idx="1"/>
          </p:cNvCxnSpPr>
          <p:nvPr/>
        </p:nvCxnSpPr>
        <p:spPr>
          <a:xfrm>
            <a:off x="8716655" y="3606862"/>
            <a:ext cx="6501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301CFC14-F487-4183-AEE3-F761835B98B0}"/>
              </a:ext>
            </a:extLst>
          </p:cNvPr>
          <p:cNvCxnSpPr>
            <a:cxnSpLocks noChangeAspect="1"/>
            <a:stCxn id="8" idx="2"/>
            <a:endCxn id="10" idx="1"/>
          </p:cNvCxnSpPr>
          <p:nvPr/>
        </p:nvCxnSpPr>
        <p:spPr>
          <a:xfrm rot="16200000" flipH="1">
            <a:off x="7476832" y="4153809"/>
            <a:ext cx="1896943" cy="188304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667AEA89-0837-46A5-B54E-0F103DDF844A}"/>
              </a:ext>
            </a:extLst>
          </p:cNvPr>
          <p:cNvCxnSpPr>
            <a:cxnSpLocks noChangeAspect="1"/>
            <a:stCxn id="8" idx="0"/>
            <a:endCxn id="12" idx="1"/>
          </p:cNvCxnSpPr>
          <p:nvPr/>
        </p:nvCxnSpPr>
        <p:spPr>
          <a:xfrm rot="5400000" flipH="1" flipV="1">
            <a:off x="7512203" y="1212238"/>
            <a:ext cx="1826200" cy="188304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E9EFAEE-015F-40D3-AF9B-83CF156DF555}"/>
              </a:ext>
            </a:extLst>
          </p:cNvPr>
          <p:cNvCxnSpPr>
            <a:cxnSpLocks noChangeAspect="1"/>
            <a:stCxn id="9" idx="2"/>
            <a:endCxn id="10" idx="0"/>
          </p:cNvCxnSpPr>
          <p:nvPr/>
        </p:nvCxnSpPr>
        <p:spPr>
          <a:xfrm>
            <a:off x="10599704" y="4146862"/>
            <a:ext cx="0" cy="13569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520D0797-6F64-49C7-978D-A6CB1D9D8F15}"/>
              </a:ext>
            </a:extLst>
          </p:cNvPr>
          <p:cNvSpPr txBox="1">
            <a:spLocks noChangeAspect="1"/>
          </p:cNvSpPr>
          <p:nvPr/>
        </p:nvSpPr>
        <p:spPr>
          <a:xfrm>
            <a:off x="7819526" y="4649030"/>
            <a:ext cx="291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Endschalter = 1</a:t>
            </a:r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44078A73-2B32-4EDF-B735-250027AFFE1F}"/>
              </a:ext>
            </a:extLst>
          </p:cNvPr>
          <p:cNvCxnSpPr>
            <a:cxnSpLocks noChangeAspect="1"/>
            <a:stCxn id="10" idx="3"/>
            <a:endCxn id="12" idx="3"/>
          </p:cNvCxnSpPr>
          <p:nvPr/>
        </p:nvCxnSpPr>
        <p:spPr>
          <a:xfrm flipV="1">
            <a:off x="11832580" y="1240662"/>
            <a:ext cx="12700" cy="4803143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4CF077B5-9D4E-467C-B3A6-C04F6A791708}"/>
              </a:ext>
            </a:extLst>
          </p:cNvPr>
          <p:cNvSpPr>
            <a:spLocks noChangeAspect="1"/>
          </p:cNvSpPr>
          <p:nvPr/>
        </p:nvSpPr>
        <p:spPr>
          <a:xfrm>
            <a:off x="3647401" y="7651214"/>
            <a:ext cx="2465753" cy="10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Messwerte</a:t>
            </a:r>
          </a:p>
        </p:txBody>
      </p: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40D6021-4C00-4A0D-8F0A-871AE69AB29C}"/>
              </a:ext>
            </a:extLst>
          </p:cNvPr>
          <p:cNvCxnSpPr>
            <a:cxnSpLocks noChangeAspect="1"/>
            <a:stCxn id="50" idx="3"/>
            <a:endCxn id="10" idx="1"/>
          </p:cNvCxnSpPr>
          <p:nvPr/>
        </p:nvCxnSpPr>
        <p:spPr>
          <a:xfrm flipV="1">
            <a:off x="6113154" y="6043805"/>
            <a:ext cx="3253673" cy="214740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AE46DBFC-4E58-495D-8326-29A1E4A4C0EC}"/>
              </a:ext>
            </a:extLst>
          </p:cNvPr>
          <p:cNvSpPr>
            <a:spLocks noChangeAspect="1"/>
          </p:cNvSpPr>
          <p:nvPr/>
        </p:nvSpPr>
        <p:spPr>
          <a:xfrm>
            <a:off x="11411807" y="7651214"/>
            <a:ext cx="2465753" cy="10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9979E8F-B701-4371-8B95-A6B293235375}"/>
              </a:ext>
            </a:extLst>
          </p:cNvPr>
          <p:cNvSpPr>
            <a:spLocks noChangeAspect="1"/>
          </p:cNvSpPr>
          <p:nvPr/>
        </p:nvSpPr>
        <p:spPr>
          <a:xfrm>
            <a:off x="11411806" y="9100694"/>
            <a:ext cx="2465753" cy="10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SD Card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F143527-255B-470D-B0FD-4BE6FCA8327B}"/>
              </a:ext>
            </a:extLst>
          </p:cNvPr>
          <p:cNvSpPr>
            <a:spLocks noChangeAspect="1"/>
          </p:cNvSpPr>
          <p:nvPr/>
        </p:nvSpPr>
        <p:spPr>
          <a:xfrm>
            <a:off x="3660101" y="9100694"/>
            <a:ext cx="2465753" cy="10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Poti </a:t>
            </a:r>
          </a:p>
        </p:txBody>
      </p: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939B0C5E-7472-4F27-83D6-0A1FE4CC417E}"/>
              </a:ext>
            </a:extLst>
          </p:cNvPr>
          <p:cNvCxnSpPr>
            <a:cxnSpLocks noChangeAspect="1"/>
            <a:stCxn id="61" idx="3"/>
            <a:endCxn id="10" idx="1"/>
          </p:cNvCxnSpPr>
          <p:nvPr/>
        </p:nvCxnSpPr>
        <p:spPr>
          <a:xfrm flipV="1">
            <a:off x="6125854" y="6043805"/>
            <a:ext cx="3240973" cy="35968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4B044573-C28B-4FA4-99C2-E281CF80FF2E}"/>
              </a:ext>
            </a:extLst>
          </p:cNvPr>
          <p:cNvCxnSpPr>
            <a:cxnSpLocks noChangeAspect="1"/>
            <a:stCxn id="10" idx="2"/>
            <a:endCxn id="58" idx="1"/>
          </p:cNvCxnSpPr>
          <p:nvPr/>
        </p:nvCxnSpPr>
        <p:spPr>
          <a:xfrm rot="16200000" flipH="1">
            <a:off x="10202051" y="6981457"/>
            <a:ext cx="1607409" cy="81210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E81C62BC-7328-4311-9634-ABC92E351E72}"/>
              </a:ext>
            </a:extLst>
          </p:cNvPr>
          <p:cNvCxnSpPr>
            <a:cxnSpLocks noChangeAspect="1"/>
            <a:stCxn id="10" idx="2"/>
            <a:endCxn id="59" idx="1"/>
          </p:cNvCxnSpPr>
          <p:nvPr/>
        </p:nvCxnSpPr>
        <p:spPr>
          <a:xfrm rot="16200000" flipH="1">
            <a:off x="9477311" y="7706198"/>
            <a:ext cx="3056889" cy="81210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87337D84-CBC6-4B67-8C88-AA2A3E216E26}"/>
              </a:ext>
            </a:extLst>
          </p:cNvPr>
          <p:cNvSpPr>
            <a:spLocks noChangeAspect="1"/>
          </p:cNvSpPr>
          <p:nvPr/>
        </p:nvSpPr>
        <p:spPr>
          <a:xfrm>
            <a:off x="2567633" y="-35313"/>
            <a:ext cx="2465753" cy="10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Daten</a:t>
            </a:r>
          </a:p>
        </p:txBody>
      </p:sp>
    </p:spTree>
    <p:extLst>
      <p:ext uri="{BB962C8B-B14F-4D97-AF65-F5344CB8AC3E}">
        <p14:creationId xmlns:p14="http://schemas.microsoft.com/office/powerpoint/2010/main" val="16655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</Words>
  <Application>Microsoft Office PowerPoint</Application>
  <PresentationFormat>Benutzerdefiniert</PresentationFormat>
  <Paragraphs>72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Mirko Matosin</dc:creator>
  <cp:lastModifiedBy>Mighty Matosin</cp:lastModifiedBy>
  <cp:revision>39</cp:revision>
  <dcterms:created xsi:type="dcterms:W3CDTF">2018-03-07T14:17:31Z</dcterms:created>
  <dcterms:modified xsi:type="dcterms:W3CDTF">2018-04-18T15:45:13Z</dcterms:modified>
</cp:coreProperties>
</file>