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C41-120A-4799-9E03-93D7F1B62CDA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2DE5-0D27-4E2C-A1A0-827EA4CC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58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C41-120A-4799-9E03-93D7F1B62CDA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2DE5-0D27-4E2C-A1A0-827EA4CC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99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C41-120A-4799-9E03-93D7F1B62CDA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2DE5-0D27-4E2C-A1A0-827EA4CC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71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C41-120A-4799-9E03-93D7F1B62CDA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2DE5-0D27-4E2C-A1A0-827EA4CC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92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C41-120A-4799-9E03-93D7F1B62CDA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2DE5-0D27-4E2C-A1A0-827EA4CC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69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C41-120A-4799-9E03-93D7F1B62CDA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2DE5-0D27-4E2C-A1A0-827EA4CC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98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C41-120A-4799-9E03-93D7F1B62CDA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2DE5-0D27-4E2C-A1A0-827EA4CC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32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C41-120A-4799-9E03-93D7F1B62CDA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2DE5-0D27-4E2C-A1A0-827EA4CC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50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C41-120A-4799-9E03-93D7F1B62CDA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2DE5-0D27-4E2C-A1A0-827EA4CC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46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C41-120A-4799-9E03-93D7F1B62CDA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2DE5-0D27-4E2C-A1A0-827EA4CC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15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C41-120A-4799-9E03-93D7F1B62CDA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2DE5-0D27-4E2C-A1A0-827EA4CC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22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C41-120A-4799-9E03-93D7F1B62CDA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2DE5-0D27-4E2C-A1A0-827EA4CC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09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Bedienungsanleitung</a:t>
            </a:r>
            <a:br>
              <a:rPr lang="de-DE" dirty="0"/>
            </a:br>
            <a:r>
              <a:rPr lang="de-DE" dirty="0" err="1"/>
              <a:t>GCode</a:t>
            </a:r>
            <a:r>
              <a:rPr lang="de-DE" dirty="0"/>
              <a:t>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Aufgabe: </a:t>
            </a:r>
          </a:p>
          <a:p>
            <a:r>
              <a:rPr lang="de-DE" dirty="0"/>
              <a:t>Den vorhandenen </a:t>
            </a:r>
            <a:r>
              <a:rPr lang="de-DE" dirty="0" err="1"/>
              <a:t>GCode</a:t>
            </a:r>
            <a:r>
              <a:rPr lang="de-DE" dirty="0"/>
              <a:t> einer Druckdatei für mehrere Druckvorgänge auf dem Förderband zu nutzen und somit einen Druckvorgang mehrerer Teile ohne weiteren Eingriff zu ermöglichen.</a:t>
            </a:r>
          </a:p>
        </p:txBody>
      </p:sp>
    </p:spTree>
    <p:extLst>
      <p:ext uri="{BB962C8B-B14F-4D97-AF65-F5344CB8AC3E}">
        <p14:creationId xmlns:p14="http://schemas.microsoft.com/office/powerpoint/2010/main" val="29386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91274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GCode</a:t>
            </a:r>
            <a:r>
              <a:rPr lang="de-DE" dirty="0"/>
              <a:t> durch CURA erzeugen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GCode</a:t>
            </a:r>
            <a:r>
              <a:rPr lang="de-DE" dirty="0"/>
              <a:t> in Notepad++ öffnen und den gesamten </a:t>
            </a:r>
            <a:r>
              <a:rPr lang="de-DE" dirty="0" err="1"/>
              <a:t>GCode</a:t>
            </a:r>
            <a:r>
              <a:rPr lang="de-DE" dirty="0"/>
              <a:t> mittels </a:t>
            </a:r>
            <a:r>
              <a:rPr lang="de-DE" i="1" dirty="0"/>
              <a:t>„Strg + a“ </a:t>
            </a:r>
            <a:r>
              <a:rPr lang="de-DE" dirty="0"/>
              <a:t>und </a:t>
            </a:r>
            <a:r>
              <a:rPr lang="de-DE" i="1" dirty="0"/>
              <a:t>„Strg + c“ </a:t>
            </a:r>
            <a:r>
              <a:rPr lang="de-DE" dirty="0"/>
              <a:t>kopieren.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Mittels einem Semikolon </a:t>
            </a:r>
            <a:r>
              <a:rPr lang="de-DE" i="1" dirty="0"/>
              <a:t>„;“ vor dem </a:t>
            </a:r>
            <a:r>
              <a:rPr lang="de-DE" dirty="0"/>
              <a:t>Befehl </a:t>
            </a:r>
            <a:r>
              <a:rPr lang="de-DE" i="1" dirty="0"/>
              <a:t>„M84 ;</a:t>
            </a:r>
            <a:r>
              <a:rPr lang="de-DE" i="1" dirty="0" err="1"/>
              <a:t>steppers</a:t>
            </a:r>
            <a:r>
              <a:rPr lang="de-DE" i="1" dirty="0"/>
              <a:t> off“</a:t>
            </a:r>
            <a:r>
              <a:rPr lang="de-DE" dirty="0"/>
              <a:t> in der 2. letzten Zeile, diese auskommentieren.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Pause von 5sec mittels des Codes </a:t>
            </a:r>
            <a:r>
              <a:rPr lang="de-DE" i="1" dirty="0"/>
              <a:t>„G4 P5000“ </a:t>
            </a:r>
            <a:r>
              <a:rPr lang="de-DE" dirty="0"/>
              <a:t>nach dem Befehl „;CURA PROFILE_STRING[…]“ einfügen.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Mittels </a:t>
            </a:r>
            <a:r>
              <a:rPr lang="de-DE" i="1" dirty="0"/>
              <a:t>„Strg + v“ </a:t>
            </a:r>
            <a:r>
              <a:rPr lang="de-DE" dirty="0"/>
              <a:t>den kopierten </a:t>
            </a:r>
            <a:r>
              <a:rPr lang="de-DE" dirty="0" err="1"/>
              <a:t>GCode</a:t>
            </a:r>
            <a:r>
              <a:rPr lang="de-DE" dirty="0"/>
              <a:t> nach dem </a:t>
            </a:r>
            <a:r>
              <a:rPr lang="de-DE" dirty="0" err="1"/>
              <a:t>Pausebefehl</a:t>
            </a:r>
            <a:r>
              <a:rPr lang="de-DE" dirty="0"/>
              <a:t> einfügen.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Geänderten </a:t>
            </a:r>
            <a:r>
              <a:rPr lang="de-DE" dirty="0" err="1"/>
              <a:t>GCode</a:t>
            </a:r>
            <a:r>
              <a:rPr lang="de-DE" dirty="0"/>
              <a:t> auf dem Wechseldatenträger speichern und drucken.</a:t>
            </a:r>
          </a:p>
        </p:txBody>
      </p:sp>
    </p:spTree>
    <p:extLst>
      <p:ext uri="{BB962C8B-B14F-4D97-AF65-F5344CB8AC3E}">
        <p14:creationId xmlns:p14="http://schemas.microsoft.com/office/powerpoint/2010/main" val="242095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1) </a:t>
            </a:r>
            <a:r>
              <a:rPr lang="de-DE" dirty="0" err="1"/>
              <a:t>GCode</a:t>
            </a:r>
            <a:r>
              <a:rPr lang="de-DE" dirty="0"/>
              <a:t> durch CURA erzeugen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07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2) </a:t>
            </a:r>
            <a:r>
              <a:rPr lang="de-DE" dirty="0" err="1"/>
              <a:t>GCode</a:t>
            </a:r>
            <a:r>
              <a:rPr lang="de-DE" dirty="0"/>
              <a:t> in Notepad++ öffnen und den gesamten    </a:t>
            </a:r>
            <a:r>
              <a:rPr lang="de-DE" dirty="0" err="1"/>
              <a:t>GCode</a:t>
            </a:r>
            <a:r>
              <a:rPr lang="de-DE" dirty="0"/>
              <a:t> mittels </a:t>
            </a:r>
            <a:r>
              <a:rPr lang="de-DE" i="1" dirty="0"/>
              <a:t>„Strg + a“ </a:t>
            </a:r>
            <a:r>
              <a:rPr lang="de-DE" dirty="0"/>
              <a:t>und </a:t>
            </a:r>
            <a:r>
              <a:rPr lang="de-DE" i="1" dirty="0"/>
              <a:t>„Strg + c“ </a:t>
            </a:r>
            <a:r>
              <a:rPr lang="de-DE" dirty="0"/>
              <a:t>kopieren.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-5530" b="3704"/>
          <a:stretch/>
        </p:blipFill>
        <p:spPr>
          <a:xfrm>
            <a:off x="4315393" y="1817604"/>
            <a:ext cx="7347218" cy="419016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28290" t="27602" r="40935" b="55673"/>
          <a:stretch/>
        </p:blipFill>
        <p:spPr>
          <a:xfrm>
            <a:off x="838200" y="1756610"/>
            <a:ext cx="3376864" cy="114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6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3) Mittels einem Semikolon </a:t>
            </a:r>
            <a:r>
              <a:rPr lang="de-DE" i="1" dirty="0"/>
              <a:t>„;“ vor dem </a:t>
            </a:r>
            <a:r>
              <a:rPr lang="de-DE" dirty="0"/>
              <a:t>Befehl </a:t>
            </a:r>
            <a:r>
              <a:rPr lang="de-DE" i="1" dirty="0"/>
              <a:t>„M84 ;</a:t>
            </a:r>
            <a:r>
              <a:rPr lang="de-DE" i="1" dirty="0" err="1"/>
              <a:t>steppers</a:t>
            </a:r>
            <a:r>
              <a:rPr lang="de-DE" i="1" dirty="0"/>
              <a:t> off“</a:t>
            </a:r>
            <a:r>
              <a:rPr lang="de-DE" dirty="0"/>
              <a:t> in der 2. letzten Zeile, diese auskommentieren.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58876" r="44810" b="3704"/>
          <a:stretch/>
        </p:blipFill>
        <p:spPr>
          <a:xfrm>
            <a:off x="3060031" y="2021305"/>
            <a:ext cx="5129464" cy="21737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t="70643" r="42982" b="3509"/>
          <a:stretch/>
        </p:blipFill>
        <p:spPr>
          <a:xfrm>
            <a:off x="3060031" y="4307305"/>
            <a:ext cx="6256421" cy="1772652"/>
          </a:xfrm>
          <a:prstGeom prst="rect">
            <a:avLst/>
          </a:prstGeom>
        </p:spPr>
      </p:pic>
      <p:sp>
        <p:nvSpPr>
          <p:cNvPr id="6" name="Pfeil nach rechts 5"/>
          <p:cNvSpPr/>
          <p:nvPr/>
        </p:nvSpPr>
        <p:spPr>
          <a:xfrm>
            <a:off x="2574757" y="5117432"/>
            <a:ext cx="753979" cy="48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92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4) Pause von 5sec mittels des Codes </a:t>
            </a:r>
            <a:r>
              <a:rPr lang="de-DE" i="1" dirty="0"/>
              <a:t>„G4 P5000“ </a:t>
            </a:r>
            <a:r>
              <a:rPr lang="de-DE" dirty="0"/>
              <a:t>nach dem Befehl „;CURA PROFILE_STRING[…]“ einfügen.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1779" b="3253"/>
          <a:stretch/>
        </p:blipFill>
        <p:spPr>
          <a:xfrm>
            <a:off x="1343526" y="2078135"/>
            <a:ext cx="9504947" cy="1483213"/>
          </a:xfrm>
          <a:prstGeom prst="rect">
            <a:avLst/>
          </a:prstGeom>
        </p:spPr>
      </p:pic>
      <p:sp>
        <p:nvSpPr>
          <p:cNvPr id="5" name="Pfeil nach rechts 4"/>
          <p:cNvSpPr/>
          <p:nvPr/>
        </p:nvSpPr>
        <p:spPr>
          <a:xfrm>
            <a:off x="770021" y="2991853"/>
            <a:ext cx="753979" cy="48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60946" y="3948795"/>
            <a:ext cx="114701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Alternativ kann auch dieser Code eingefügt werden:</a:t>
            </a:r>
          </a:p>
          <a:p>
            <a:endParaRPr lang="de-DE" dirty="0"/>
          </a:p>
          <a:p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;--------- Ende erster Druck ---------------------------------------------------</a:t>
            </a:r>
          </a:p>
          <a:p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;Druck 1 Ende - mach eine Pause für 5sec um das Förderband zu bewegen - Starte neuen Druck </a:t>
            </a:r>
          </a:p>
          <a:p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G4 P5000</a:t>
            </a:r>
          </a:p>
          <a:p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;--------- Start neuer Druck 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52637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5) Mittels </a:t>
            </a:r>
            <a:r>
              <a:rPr lang="de-DE" i="1" dirty="0"/>
              <a:t>„Strg + v“ </a:t>
            </a:r>
            <a:r>
              <a:rPr lang="de-DE" dirty="0"/>
              <a:t>den kopierten </a:t>
            </a:r>
            <a:r>
              <a:rPr lang="de-DE" dirty="0" err="1"/>
              <a:t>GCode</a:t>
            </a:r>
            <a:r>
              <a:rPr lang="de-DE" dirty="0"/>
              <a:t> nach dem </a:t>
            </a:r>
            <a:r>
              <a:rPr lang="de-DE" dirty="0" err="1"/>
              <a:t>Pausebefehl</a:t>
            </a:r>
            <a:r>
              <a:rPr lang="de-DE" dirty="0"/>
              <a:t> einfügen.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26668" r="36185" b="3508"/>
          <a:stretch/>
        </p:blipFill>
        <p:spPr>
          <a:xfrm>
            <a:off x="4122824" y="1746835"/>
            <a:ext cx="7002379" cy="4788569"/>
          </a:xfrm>
          <a:prstGeom prst="rect">
            <a:avLst/>
          </a:prstGeom>
        </p:spPr>
      </p:pic>
      <p:sp>
        <p:nvSpPr>
          <p:cNvPr id="5" name="Pfeil nach rechts 4"/>
          <p:cNvSpPr/>
          <p:nvPr/>
        </p:nvSpPr>
        <p:spPr>
          <a:xfrm>
            <a:off x="3537287" y="3384885"/>
            <a:ext cx="753979" cy="48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49019" y="3025351"/>
            <a:ext cx="2277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startet der neu eingefügte </a:t>
            </a:r>
            <a:r>
              <a:rPr lang="de-DE" dirty="0" err="1"/>
              <a:t>GCode</a:t>
            </a:r>
            <a:r>
              <a:rPr lang="de-DE" dirty="0"/>
              <a:t> und somit auch der Druck des 2. Bauteils</a:t>
            </a:r>
          </a:p>
        </p:txBody>
      </p:sp>
    </p:spTree>
    <p:extLst>
      <p:ext uri="{BB962C8B-B14F-4D97-AF65-F5344CB8AC3E}">
        <p14:creationId xmlns:p14="http://schemas.microsoft.com/office/powerpoint/2010/main" val="281360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6) Geänderten </a:t>
            </a:r>
            <a:r>
              <a:rPr lang="de-DE" dirty="0" err="1"/>
              <a:t>GCode</a:t>
            </a:r>
            <a:r>
              <a:rPr lang="de-DE" dirty="0"/>
              <a:t> auf dem Wechseldatenträger speichern und drucken.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755" r="41082" b="10059"/>
          <a:stretch/>
        </p:blipFill>
        <p:spPr>
          <a:xfrm>
            <a:off x="4019556" y="1825625"/>
            <a:ext cx="4889454" cy="4574005"/>
          </a:xfrm>
          <a:prstGeom prst="rect">
            <a:avLst/>
          </a:prstGeom>
        </p:spPr>
      </p:pic>
      <p:sp>
        <p:nvSpPr>
          <p:cNvPr id="5" name="Pfeil nach rechts 4"/>
          <p:cNvSpPr/>
          <p:nvPr/>
        </p:nvSpPr>
        <p:spPr>
          <a:xfrm>
            <a:off x="3443042" y="1721645"/>
            <a:ext cx="753979" cy="48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64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Breitbild</PresentationFormat>
  <Paragraphs>23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Bedienungsanleitung GCode </vt:lpstr>
      <vt:lpstr>Ablauf:</vt:lpstr>
      <vt:lpstr>1) GCode durch CURA erzeugen</vt:lpstr>
      <vt:lpstr>2) GCode in Notepad++ öffnen und den gesamten    GCode mittels „Strg + a“ und „Strg + c“ kopieren.</vt:lpstr>
      <vt:lpstr>3) Mittels einem Semikolon „;“ vor dem Befehl „M84 ;steppers off“ in der 2. letzten Zeile, diese auskommentieren.</vt:lpstr>
      <vt:lpstr>4) Pause von 5sec mittels des Codes „G4 P5000“ nach dem Befehl „;CURA PROFILE_STRING[…]“ einfügen.</vt:lpstr>
      <vt:lpstr>5) Mittels „Strg + v“ den kopierten GCode nach dem Pausebefehl einfügen.</vt:lpstr>
      <vt:lpstr>6) Geänderten GCode auf dem Wechseldatenträger speichern und drucken.</vt:lpstr>
    </vt:vector>
  </TitlesOfParts>
  <Company>Hochschule Karlsruhe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Bedienungsanleitung Gcode</dc:title>
  <dc:creator>Simon Gaiser</dc:creator>
  <cp:lastModifiedBy>Simon Gaiser</cp:lastModifiedBy>
  <cp:revision>5</cp:revision>
  <dcterms:created xsi:type="dcterms:W3CDTF">2017-10-27T09:10:45Z</dcterms:created>
  <dcterms:modified xsi:type="dcterms:W3CDTF">2017-10-27T09:50:36Z</dcterms:modified>
</cp:coreProperties>
</file>