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6BA65BD-84E8-211F-EF86-63D4D6924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E6C82E0-509A-5BDF-CECA-1ABA7B833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2953746-CA5B-D60E-47D4-96AB1F48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C7EC-E33F-4DF0-A679-2E01C58C0ADE}" type="datetimeFigureOut">
              <a:rPr lang="sl-SI" smtClean="0"/>
              <a:t>14. 11. 2023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EDB108D8-7706-79C6-3D37-2B1DA34F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5B598A73-CECC-145A-63D2-781DBB69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D88A-1D19-4E6B-A686-0C4410183C7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2252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5C128C1-88E3-9502-DC1E-38A092E0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477C8653-A66F-0420-4F60-DC9B126E0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EDD5F984-4394-604C-41F1-1BD9BC55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C7EC-E33F-4DF0-A679-2E01C58C0ADE}" type="datetimeFigureOut">
              <a:rPr lang="sl-SI" smtClean="0"/>
              <a:t>14. 11. 2023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57E550E-92E4-3C3A-6060-0018AEA6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368CCA4-A479-930F-C025-EF8216A6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D88A-1D19-4E6B-A686-0C4410183C7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6808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E786FCF0-1435-7681-6356-066E1E45D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C9FF81A6-37FA-23AF-3861-F08C907CE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8C6A3328-C1DA-2D74-DF7B-94F73203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C7EC-E33F-4DF0-A679-2E01C58C0ADE}" type="datetimeFigureOut">
              <a:rPr lang="sl-SI" smtClean="0"/>
              <a:t>14. 11. 2023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EDA4EE5B-18AA-3EF0-BB27-287F15A9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490A2F5-8F18-F249-E51D-EDC6C694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D88A-1D19-4E6B-A686-0C4410183C7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8620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5D56F52-E44F-BAB7-BFA2-164D3560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6083233-AA0F-9AF1-424F-67DE2A08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06B03A42-3551-E029-3231-65FDFEA5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C7EC-E33F-4DF0-A679-2E01C58C0ADE}" type="datetimeFigureOut">
              <a:rPr lang="sl-SI" smtClean="0"/>
              <a:t>14. 11. 2023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FC14573-2078-F86E-B2A4-8465CB37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21D8A0C9-2AC3-4FC9-551D-31C3A0D1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D88A-1D19-4E6B-A686-0C4410183C7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7683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EF3895C-0F23-8A58-CF19-792E7026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FB879741-2D3A-6236-FB60-D01E366B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E624E9BA-3573-D16D-D3D0-6BD4EB2C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C7EC-E33F-4DF0-A679-2E01C58C0ADE}" type="datetimeFigureOut">
              <a:rPr lang="sl-SI" smtClean="0"/>
              <a:t>14. 11. 2023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F1D2C6B1-B944-C3F1-439D-9FB474F4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81501420-2632-E9F3-9CB9-E7BA77F5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D88A-1D19-4E6B-A686-0C4410183C7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7007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41193C-2071-9779-62B3-E11D8C96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73D1730-8B65-1A19-2E1F-E0B3C5874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D10645B2-2999-7CAF-D8C5-BEDC6E082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B9FFAA25-DB96-EC9D-36EC-330EA517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C7EC-E33F-4DF0-A679-2E01C58C0ADE}" type="datetimeFigureOut">
              <a:rPr lang="sl-SI" smtClean="0"/>
              <a:t>14. 11. 2023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A84C5E52-EB1F-F4AC-282B-477FAC29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D23C62D4-91C5-3F00-5705-ADD291AE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D88A-1D19-4E6B-A686-0C4410183C7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9813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B1FB45F-7FA6-5A2C-D838-B7786CA4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415FD9E4-99D4-387B-EC3C-A287B07E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08E84BCB-5EA6-6A11-41DF-316EC8082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9414DAFA-46D8-38D9-EA74-EF2EB5C59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B7F3931B-9790-BC7C-FB6D-9F5D27D06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BD45A398-8D79-0A93-35C6-567018A0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C7EC-E33F-4DF0-A679-2E01C58C0ADE}" type="datetimeFigureOut">
              <a:rPr lang="sl-SI" smtClean="0"/>
              <a:t>14. 11. 2023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BC42D50D-23FE-9096-474B-1A82E6C1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15018318-5B68-0ACF-3BF6-FA96ABA6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D88A-1D19-4E6B-A686-0C4410183C7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7093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2FE606-EA20-EF2E-1DDF-4B1C8302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1E380E4C-D0BD-833F-8F4C-C8626ED3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C7EC-E33F-4DF0-A679-2E01C58C0ADE}" type="datetimeFigureOut">
              <a:rPr lang="sl-SI" smtClean="0"/>
              <a:t>14. 11. 2023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DB86FBE0-E982-0E84-796B-9B8EA8E5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AE48404E-1242-8D0F-B1AF-B9F3E3D9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D88A-1D19-4E6B-A686-0C4410183C7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7861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98FE1B69-9282-E454-CE74-F264ABAF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C7EC-E33F-4DF0-A679-2E01C58C0ADE}" type="datetimeFigureOut">
              <a:rPr lang="sl-SI" smtClean="0"/>
              <a:t>14. 11. 2023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0571800E-B0B7-E83F-CC25-0456D9B6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A95D13A1-A9FC-7C2C-73F7-26AA7A1F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D88A-1D19-4E6B-A686-0C4410183C7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6058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D35BDC8-29EC-1E37-27B2-77DD4CB8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E3FDF0D-315B-E121-B0AE-D89DF916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E2C68CAA-8B18-5A05-8A26-C3B853F0E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0F60C8EB-9B0A-E386-ECD1-3AC48C87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C7EC-E33F-4DF0-A679-2E01C58C0ADE}" type="datetimeFigureOut">
              <a:rPr lang="sl-SI" smtClean="0"/>
              <a:t>14. 11. 2023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169F6870-0A68-3834-91BD-DA0F2A10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E4E9E853-CFDE-7649-D3DD-1C4C8A1A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D88A-1D19-4E6B-A686-0C4410183C7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6745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3169A1-C719-F5C2-1B1D-BF467659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A1C18381-8A69-9319-DE5A-5E486F82D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39390CFE-367E-E7FE-9CD3-D0F757447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ADBC6582-5FB6-64CE-3869-29A9D89A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C7EC-E33F-4DF0-A679-2E01C58C0ADE}" type="datetimeFigureOut">
              <a:rPr lang="sl-SI" smtClean="0"/>
              <a:t>14. 11. 2023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18C374A2-ECF3-6078-43AB-F4EA2745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C29233C5-4E4A-4173-34BD-9711CB9B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D88A-1D19-4E6B-A686-0C4410183C7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8120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C40D0EBC-722A-326D-BE49-7AE37B5A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7A557C9C-118E-EAB3-5BB2-AEA583D6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CCB35BE8-D1BC-3B65-F96B-45F106CBC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BC7EC-E33F-4DF0-A679-2E01C58C0ADE}" type="datetimeFigureOut">
              <a:rPr lang="sl-SI" smtClean="0"/>
              <a:t>14. 11. 2023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503CA91D-C36D-742D-0C54-94344F398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933D62E8-EBD7-0DCC-6788-D93124A10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7D88A-1D19-4E6B-A686-0C4410183C7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8964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a 3">
            <a:extLst>
              <a:ext uri="{FF2B5EF4-FFF2-40B4-BE49-F238E27FC236}">
                <a16:creationId xmlns:a16="http://schemas.microsoft.com/office/drawing/2014/main" id="{026690F1-9AEE-A49B-B8EA-DEC6750CC503}"/>
              </a:ext>
            </a:extLst>
          </p:cNvPr>
          <p:cNvSpPr/>
          <p:nvPr/>
        </p:nvSpPr>
        <p:spPr>
          <a:xfrm>
            <a:off x="4683756" y="573081"/>
            <a:ext cx="2415543" cy="147974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2000" dirty="0"/>
              <a:t>ISKANJE ZAKONOV</a:t>
            </a:r>
          </a:p>
        </p:txBody>
      </p:sp>
      <p:sp>
        <p:nvSpPr>
          <p:cNvPr id="7" name="Elipsa 6">
            <a:extLst>
              <a:ext uri="{FF2B5EF4-FFF2-40B4-BE49-F238E27FC236}">
                <a16:creationId xmlns:a16="http://schemas.microsoft.com/office/drawing/2014/main" id="{F980C41D-7729-9DE9-9161-74EAE2D80F3A}"/>
              </a:ext>
            </a:extLst>
          </p:cNvPr>
          <p:cNvSpPr/>
          <p:nvPr/>
        </p:nvSpPr>
        <p:spPr>
          <a:xfrm>
            <a:off x="2155731" y="2151545"/>
            <a:ext cx="2022031" cy="12386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STRUKTURA GRUP</a:t>
            </a:r>
          </a:p>
        </p:txBody>
      </p:sp>
      <p:sp>
        <p:nvSpPr>
          <p:cNvPr id="8" name="Elipsa 7">
            <a:extLst>
              <a:ext uri="{FF2B5EF4-FFF2-40B4-BE49-F238E27FC236}">
                <a16:creationId xmlns:a16="http://schemas.microsoft.com/office/drawing/2014/main" id="{9BF9AC65-F03F-D5C2-C0DC-11C8DB5341B1}"/>
              </a:ext>
            </a:extLst>
          </p:cNvPr>
          <p:cNvSpPr/>
          <p:nvPr/>
        </p:nvSpPr>
        <p:spPr>
          <a:xfrm>
            <a:off x="7769854" y="2119795"/>
            <a:ext cx="2125689" cy="13021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NAKLJUČNI SPREHODI</a:t>
            </a:r>
          </a:p>
        </p:txBody>
      </p:sp>
      <p:sp>
        <p:nvSpPr>
          <p:cNvPr id="9" name="Elipsa 8">
            <a:extLst>
              <a:ext uri="{FF2B5EF4-FFF2-40B4-BE49-F238E27FC236}">
                <a16:creationId xmlns:a16="http://schemas.microsoft.com/office/drawing/2014/main" id="{62933CAC-B59C-84F1-C003-CC7D05DE21E0}"/>
              </a:ext>
            </a:extLst>
          </p:cNvPr>
          <p:cNvSpPr/>
          <p:nvPr/>
        </p:nvSpPr>
        <p:spPr>
          <a:xfrm>
            <a:off x="1090266" y="3945736"/>
            <a:ext cx="1392002" cy="14056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sz="1600" dirty="0"/>
              <a:t>REŠLJIVE GRUPE</a:t>
            </a:r>
          </a:p>
        </p:txBody>
      </p:sp>
      <p:sp>
        <p:nvSpPr>
          <p:cNvPr id="10" name="Elipsa 9">
            <a:extLst>
              <a:ext uri="{FF2B5EF4-FFF2-40B4-BE49-F238E27FC236}">
                <a16:creationId xmlns:a16="http://schemas.microsoft.com/office/drawing/2014/main" id="{D83A7798-F213-5E9A-6585-E9C9D83D695E}"/>
              </a:ext>
            </a:extLst>
          </p:cNvPr>
          <p:cNvSpPr/>
          <p:nvPr/>
        </p:nvSpPr>
        <p:spPr>
          <a:xfrm>
            <a:off x="3530408" y="3975369"/>
            <a:ext cx="1938867" cy="14056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sz="1400" dirty="0"/>
              <a:t>POLENOSTAVNE GRUPE</a:t>
            </a:r>
          </a:p>
        </p:txBody>
      </p:sp>
      <p:sp>
        <p:nvSpPr>
          <p:cNvPr id="36" name="Elipsa 35">
            <a:extLst>
              <a:ext uri="{FF2B5EF4-FFF2-40B4-BE49-F238E27FC236}">
                <a16:creationId xmlns:a16="http://schemas.microsoft.com/office/drawing/2014/main" id="{35D06699-873A-D37C-EE64-75BD819FFEC3}"/>
              </a:ext>
            </a:extLst>
          </p:cNvPr>
          <p:cNvSpPr/>
          <p:nvPr/>
        </p:nvSpPr>
        <p:spPr>
          <a:xfrm>
            <a:off x="9381189" y="3910203"/>
            <a:ext cx="1477432" cy="14056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sz="1600" dirty="0"/>
              <a:t>MEŠALNI ČAS</a:t>
            </a:r>
          </a:p>
        </p:txBody>
      </p:sp>
      <p:sp>
        <p:nvSpPr>
          <p:cNvPr id="37" name="Elipsa 36">
            <a:extLst>
              <a:ext uri="{FF2B5EF4-FFF2-40B4-BE49-F238E27FC236}">
                <a16:creationId xmlns:a16="http://schemas.microsoft.com/office/drawing/2014/main" id="{B77FFDA7-DADD-2C24-203E-8A12D3694AA2}"/>
              </a:ext>
            </a:extLst>
          </p:cNvPr>
          <p:cNvSpPr/>
          <p:nvPr/>
        </p:nvSpPr>
        <p:spPr>
          <a:xfrm>
            <a:off x="6797536" y="3910202"/>
            <a:ext cx="1614220" cy="140561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sz="1600" dirty="0"/>
              <a:t>CAYLEYJEVI GRAFI</a:t>
            </a:r>
          </a:p>
        </p:txBody>
      </p:sp>
      <p:cxnSp>
        <p:nvCxnSpPr>
          <p:cNvPr id="61" name="Raven puščični povezovalnik 60">
            <a:extLst>
              <a:ext uri="{FF2B5EF4-FFF2-40B4-BE49-F238E27FC236}">
                <a16:creationId xmlns:a16="http://schemas.microsoft.com/office/drawing/2014/main" id="{DE8B5B9E-32A0-049C-57CD-9A343795BE81}"/>
              </a:ext>
            </a:extLst>
          </p:cNvPr>
          <p:cNvCxnSpPr>
            <a:cxnSpLocks/>
            <a:stCxn id="4" idx="3"/>
            <a:endCxn id="7" idx="7"/>
          </p:cNvCxnSpPr>
          <p:nvPr/>
        </p:nvCxnSpPr>
        <p:spPr>
          <a:xfrm flipH="1">
            <a:off x="3881642" y="1836118"/>
            <a:ext cx="1155862" cy="49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aven puščični povezovalnik 62">
            <a:extLst>
              <a:ext uri="{FF2B5EF4-FFF2-40B4-BE49-F238E27FC236}">
                <a16:creationId xmlns:a16="http://schemas.microsoft.com/office/drawing/2014/main" id="{110193C5-BFB3-2983-744F-E62ABF597231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6745551" y="1836118"/>
            <a:ext cx="1335603" cy="47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aven puščični povezovalnik 70">
            <a:extLst>
              <a:ext uri="{FF2B5EF4-FFF2-40B4-BE49-F238E27FC236}">
                <a16:creationId xmlns:a16="http://schemas.microsoft.com/office/drawing/2014/main" id="{CEBE08F3-71A5-161F-4F2E-BAB6FF0FE25C}"/>
              </a:ext>
            </a:extLst>
          </p:cNvPr>
          <p:cNvCxnSpPr>
            <a:stCxn id="7" idx="3"/>
            <a:endCxn id="9" idx="0"/>
          </p:cNvCxnSpPr>
          <p:nvPr/>
        </p:nvCxnSpPr>
        <p:spPr>
          <a:xfrm flipH="1">
            <a:off x="1786267" y="3208823"/>
            <a:ext cx="665584" cy="7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aven puščični povezovalnik 71">
            <a:extLst>
              <a:ext uri="{FF2B5EF4-FFF2-40B4-BE49-F238E27FC236}">
                <a16:creationId xmlns:a16="http://schemas.microsoft.com/office/drawing/2014/main" id="{E004EA0E-73D9-EA6F-823C-C356110FB5F7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3881642" y="3208823"/>
            <a:ext cx="618200" cy="76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aven puščični povezovalnik 86">
            <a:extLst>
              <a:ext uri="{FF2B5EF4-FFF2-40B4-BE49-F238E27FC236}">
                <a16:creationId xmlns:a16="http://schemas.microsoft.com/office/drawing/2014/main" id="{040555D3-EE11-3F99-9925-20B39CCAE6B9}"/>
              </a:ext>
            </a:extLst>
          </p:cNvPr>
          <p:cNvCxnSpPr>
            <a:cxnSpLocks/>
            <a:stCxn id="8" idx="3"/>
            <a:endCxn id="37" idx="0"/>
          </p:cNvCxnSpPr>
          <p:nvPr/>
        </p:nvCxnSpPr>
        <p:spPr>
          <a:xfrm flipH="1">
            <a:off x="7604646" y="3231273"/>
            <a:ext cx="476508" cy="67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aven puščični povezovalnik 91">
            <a:extLst>
              <a:ext uri="{FF2B5EF4-FFF2-40B4-BE49-F238E27FC236}">
                <a16:creationId xmlns:a16="http://schemas.microsoft.com/office/drawing/2014/main" id="{DB107EFD-41B6-2D01-2495-D991B0FC22D9}"/>
              </a:ext>
            </a:extLst>
          </p:cNvPr>
          <p:cNvCxnSpPr>
            <a:cxnSpLocks/>
            <a:stCxn id="8" idx="5"/>
            <a:endCxn id="36" idx="0"/>
          </p:cNvCxnSpPr>
          <p:nvPr/>
        </p:nvCxnSpPr>
        <p:spPr>
          <a:xfrm>
            <a:off x="9584243" y="3231273"/>
            <a:ext cx="535662" cy="67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52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Širokozaslonsko</PresentationFormat>
  <Paragraphs>7</Paragraphs>
  <Slides>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Officeova tema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Knap Jaša</dc:creator>
  <cp:lastModifiedBy>Knap Jaša</cp:lastModifiedBy>
  <cp:revision>3</cp:revision>
  <dcterms:created xsi:type="dcterms:W3CDTF">2023-11-14T20:24:32Z</dcterms:created>
  <dcterms:modified xsi:type="dcterms:W3CDTF">2023-11-14T21:42:14Z</dcterms:modified>
</cp:coreProperties>
</file>