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1" r:id="rId7"/>
    <p:sldId id="260" r:id="rId8"/>
    <p:sldId id="258" r:id="rId9"/>
    <p:sldId id="259" r:id="rId10"/>
    <p:sldId id="262" r:id="rId11"/>
    <p:sldId id="263" r:id="rId12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04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38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DF4BC6-5062-4128-ACB6-71FA2E5ECD4C}" type="datetime1">
              <a:rPr lang="nl-NL" smtClean="0"/>
              <a:t>8-11-2024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BEB6193-5AA7-489B-8575-00593FC261DE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49027-DFC0-4084-9A16-24AC64303805}" type="datetime1">
              <a:rPr lang="nl-NL" smtClean="0"/>
              <a:pPr/>
              <a:t>8-11-2024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0895658-EA1F-4910-80AB-4DA76E167475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0895658-EA1F-4910-80AB-4DA76E167475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nl-NL" noProof="0" smtClean="0"/>
              <a:t>5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04916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grpSp>
          <p:nvGrpSpPr>
            <p:cNvPr id="116" name="Groe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e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e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e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e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e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e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e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 rtl="0"/>
                              <a:r>
                                <a:rPr lang="nl-NL" noProof="0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 rtl="0"/>
                              <a:r>
                                <a:rPr lang="nl-NL" noProof="0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 rtl="0"/>
                            <a:r>
                              <a:rPr lang="nl-NL" noProof="0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0"/>
                          <a:r>
                            <a:rPr lang="nl-NL" noProof="0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0"/>
                        <a:r>
                          <a:rPr lang="nl-NL" noProof="0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0"/>
                      <a:r>
                        <a:rPr lang="nl-NL" noProof="0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r>
                      <a:rPr lang="nl-NL" noProof="0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r>
                    <a:rPr lang="nl-NL" noProof="0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r>
                    <a:rPr lang="nl-NL" noProof="0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r>
                    <a:rPr lang="nl-NL" noProof="0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r>
                    <a:rPr lang="nl-NL" noProof="0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r>
                    <a:rPr lang="nl-NL" noProof="0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r>
                  <a:rPr lang="nl-NL" noProof="0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nl-NL" noProof="0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pic>
          <p:nvPicPr>
            <p:cNvPr id="297" name="Afbeelding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Afbeelding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Rechte verbindingslijn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rtlCol="0"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nl-NL" noProof="0" dirty="0"/>
              <a:t>Klik om titel toe te voegen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+ tabe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rtlCol="0"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 dirty="0"/>
              <a:t>KLIK OM TITEL TOE TE VOEGEN</a:t>
            </a:r>
          </a:p>
        </p:txBody>
      </p:sp>
      <p:sp>
        <p:nvSpPr>
          <p:cNvPr id="7" name="Rechthoek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 rtl="0"/>
            <a:r>
              <a:rPr lang="nl-NL" noProof="0" dirty="0"/>
              <a:t>Klik om tekst toe te voegen </a:t>
            </a:r>
          </a:p>
          <a:p>
            <a:pPr marL="685800" lvl="1" indent="-228600" rtl="0"/>
            <a:r>
              <a:rPr lang="nl-NL" noProof="0" dirty="0"/>
              <a:t>Tweede niveau</a:t>
            </a:r>
          </a:p>
          <a:p>
            <a:pPr marL="1143000" lvl="2" indent="-228600" rtl="0"/>
            <a:r>
              <a:rPr lang="nl-NL" noProof="0" dirty="0"/>
              <a:t>Derde niveau</a:t>
            </a:r>
          </a:p>
          <a:p>
            <a:pPr marL="1600200" lvl="3" indent="-228600" rtl="0"/>
            <a:r>
              <a:rPr lang="nl-NL" noProof="0" dirty="0"/>
              <a:t>Vierde niveau</a:t>
            </a:r>
          </a:p>
          <a:p>
            <a:pPr marL="2057400" lvl="4" indent="-228600" rtl="0"/>
            <a:r>
              <a:rPr lang="nl-NL" noProof="0" dirty="0"/>
              <a:t>Vijfde niveau</a:t>
            </a:r>
          </a:p>
        </p:txBody>
      </p:sp>
      <p:sp>
        <p:nvSpPr>
          <p:cNvPr id="8" name="Tijdelijke aanduiding voor tabel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nl-NL" noProof="0" dirty="0"/>
              <a:t>Klik pictogram om tabel in te voegen</a:t>
            </a:r>
          </a:p>
        </p:txBody>
      </p:sp>
      <p:sp>
        <p:nvSpPr>
          <p:cNvPr id="3" name="Tijdelijke aanduiding voor datum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C8327193-7E4B-44CE-8717-41A09CF1E4C8}" type="datetime1">
              <a:rPr lang="nl-NL" noProof="0" smtClean="0"/>
              <a:t>8-11-2024</a:t>
            </a:fld>
            <a:endParaRPr lang="nl-NL" noProof="0" dirty="0"/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 dirty="0"/>
              <a:t>Titel van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inhoud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rtlCol="0"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nl-NL" noProof="0" dirty="0"/>
              <a:t>KLIK OM TITEL TOE TE VOEGEN</a:t>
            </a: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nl-NL" noProof="0" dirty="0"/>
            </a:p>
          </p:txBody>
        </p:sp>
        <p:pic>
          <p:nvPicPr>
            <p:cNvPr id="48" name="Afbeelding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Afbeelding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 dirty="0"/>
              <a:t>Klik om inhoud toe te voegen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14" name="Tijdelijke aanduiding voor tekst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 rtlCol="0"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 dirty="0"/>
              <a:t>Klik om tekst toe te voegen 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28C743A7-79D5-44CE-95F5-82ED137AA9E2}" type="datetime1">
              <a:rPr lang="nl-NL" noProof="0" smtClean="0"/>
              <a:t>8-11-2024</a:t>
            </a:fld>
            <a:endParaRPr lang="nl-NL" noProof="0" dirty="0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 dirty="0"/>
              <a:t>Titel van presentatie</a:t>
            </a:r>
          </a:p>
        </p:txBody>
      </p:sp>
      <p:sp>
        <p:nvSpPr>
          <p:cNvPr id="65" name="Tijdelijke aanduiding voor dianumm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rtlCol="0"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 dirty="0"/>
              <a:t>KLIK OM TITEL TOE TE VOEGEN</a:t>
            </a:r>
          </a:p>
        </p:txBody>
      </p:sp>
      <p:sp>
        <p:nvSpPr>
          <p:cNvPr id="5" name="Tijdelijke aanduiding voor tabel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 rtlCol="0"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noProof="0" dirty="0"/>
              <a:t>Klik pictogram om tabel in te voegen</a:t>
            </a:r>
          </a:p>
          <a:p>
            <a:pPr rtl="0"/>
            <a:endParaRPr lang="nl-NL" noProof="0" dirty="0"/>
          </a:p>
        </p:txBody>
      </p:sp>
      <p:sp>
        <p:nvSpPr>
          <p:cNvPr id="7" name="Rechthoek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3" name="Tijdelijke aanduiding voor datum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1537523E-3BE1-4D5C-8375-8D0D5D4E4B07}" type="datetime1">
              <a:rPr lang="nl-NL" noProof="0" smtClean="0"/>
              <a:t>8-11-2024</a:t>
            </a:fld>
            <a:endParaRPr lang="nl-NL" noProof="0" dirty="0"/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 dirty="0"/>
              <a:t>Titel van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houd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grpSp>
          <p:nvGrpSpPr>
            <p:cNvPr id="116" name="Groe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e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e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e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e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e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e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e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 rtl="0"/>
                              <a:r>
                                <a:rPr lang="nl-NL" noProof="0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 rtl="0"/>
                              <a:r>
                                <a:rPr lang="nl-NL" noProof="0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 rtl="0"/>
                            <a:r>
                              <a:rPr lang="nl-NL" noProof="0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0"/>
                          <a:r>
                            <a:rPr lang="nl-NL" noProof="0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0"/>
                        <a:r>
                          <a:rPr lang="nl-NL" noProof="0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0"/>
                      <a:r>
                        <a:rPr lang="nl-NL" noProof="0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r>
                      <a:rPr lang="nl-NL" noProof="0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r>
                    <a:rPr lang="nl-NL" noProof="0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r>
                    <a:rPr lang="nl-NL" noProof="0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r>
                    <a:rPr lang="nl-NL" noProof="0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r>
                    <a:rPr lang="nl-NL" noProof="0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r>
                    <a:rPr lang="nl-NL" noProof="0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r>
                  <a:rPr lang="nl-NL" noProof="0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nl-NL" noProof="0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pic>
          <p:nvPicPr>
            <p:cNvPr id="297" name="Afbeelding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Afbeelding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Rechte verbindingslijn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rtlCol="0"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nl-NL" noProof="0" dirty="0"/>
              <a:t>Klik om titel toe te voegen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 dirty="0"/>
              <a:t>Klik om subtitel toe te voegen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rtlCol="0"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 dirty="0"/>
              <a:t>KLIK OM TITEL TOE TE VOEGEN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 rtl="0"/>
            <a:r>
              <a:rPr lang="nl-NL" noProof="0" dirty="0"/>
              <a:t>Klik om inhoud toe te voegen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grpSp>
        <p:nvGrpSpPr>
          <p:cNvPr id="3" name="Groe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pic>
          <p:nvPicPr>
            <p:cNvPr id="20" name="Afbeelding 19" descr="Een zwart-wit gestreept patroon&#10;&#10;Beschrijving automatisch gegenereerd met lage betrouwbaarheid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Afbeelding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pic>
          <p:nvPicPr>
            <p:cNvPr id="14" name="Afbeelding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e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e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e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e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e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e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e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e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 rtl="0"/>
                              <a:r>
                                <a:rPr lang="nl-NL" noProof="0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 rtl="0"/>
                              <a:r>
                                <a:rPr lang="nl-NL" noProof="0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 rtl="0"/>
                            <a:r>
                              <a:rPr lang="nl-NL" noProof="0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0"/>
                          <a:r>
                            <a:rPr lang="nl-NL" noProof="0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0"/>
                        <a:r>
                          <a:rPr lang="nl-NL" noProof="0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0"/>
                      <a:r>
                        <a:rPr lang="nl-NL" noProof="0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r>
                      <a:rPr lang="nl-NL" noProof="0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r>
                    <a:rPr lang="nl-NL" noProof="0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r>
                    <a:rPr lang="nl-NL" noProof="0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r>
                    <a:rPr lang="nl-NL" noProof="0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r>
                    <a:rPr lang="nl-NL" noProof="0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r>
                    <a:rPr lang="nl-NL" noProof="0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r>
                  <a:rPr lang="nl-NL" noProof="0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nl-NL" noProof="0" dirty="0"/>
            </a:p>
          </p:txBody>
        </p:sp>
        <p:cxnSp>
          <p:nvCxnSpPr>
            <p:cNvPr id="66" name="Rechte verbindingslijn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</p:grp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 dirty="0"/>
              <a:t>Titel van presentatie</a:t>
            </a:r>
          </a:p>
        </p:txBody>
      </p:sp>
      <p:sp>
        <p:nvSpPr>
          <p:cNvPr id="5" name="Tijdelijke aanduiding voor dianumm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  <p:sp>
        <p:nvSpPr>
          <p:cNvPr id="6" name="Tijdelijke aanduiding voor datum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3BE0909C-22AF-435B-9F6F-6B69425E4699}" type="datetime1">
              <a:rPr lang="nl-NL" noProof="0" smtClean="0"/>
              <a:t>8-11-2024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afbeeld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rtlCol="0"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nl-NL" noProof="0" dirty="0"/>
              <a:t>Klik om titel toe te voegen</a:t>
            </a:r>
          </a:p>
        </p:txBody>
      </p:sp>
      <p:sp>
        <p:nvSpPr>
          <p:cNvPr id="63" name="Tijdelijke aanduiding voor afbeelding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 dirty="0"/>
              <a:t>Klik pictogram om afbeelding in te voegen</a:t>
            </a: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pic>
          <p:nvPicPr>
            <p:cNvPr id="13" name="Afbeelding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pic>
          <p:nvPicPr>
            <p:cNvPr id="11" name="Afbeelding 10" descr="Een zwart-wit gestreept patroon&#10;&#10;Beschrijving automatisch gegenereerd met lage betrouwbaarheid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ondertitel + afbeelding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rtlCol="0"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nl-NL" noProof="0" dirty="0"/>
              <a:t>Klik om titel toe te voegen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 dirty="0"/>
              <a:t>Klik om subtitel toe te voegen</a:t>
            </a: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pic>
          <p:nvPicPr>
            <p:cNvPr id="13" name="Afbeelding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e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e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e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e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e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e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e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 rtl="0"/>
                              <a:r>
                                <a:rPr lang="nl-NL" noProof="0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 rtl="0"/>
                              <a:r>
                                <a:rPr lang="nl-NL" noProof="0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 rtl="0"/>
                            <a:r>
                              <a:rPr lang="nl-NL" noProof="0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0"/>
                          <a:r>
                            <a:rPr lang="nl-NL" noProof="0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0"/>
                        <a:r>
                          <a:rPr lang="nl-NL" noProof="0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0"/>
                      <a:r>
                        <a:rPr lang="nl-NL" noProof="0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r>
                      <a:rPr lang="nl-NL" noProof="0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r>
                    <a:rPr lang="nl-NL" noProof="0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r>
                    <a:rPr lang="nl-NL" noProof="0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r>
                    <a:rPr lang="nl-NL" noProof="0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r>
                    <a:rPr lang="nl-NL" noProof="0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r>
                    <a:rPr lang="nl-NL" noProof="0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r>
                  <a:rPr lang="nl-NL" noProof="0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nl-NL" noProof="0" dirty="0"/>
            </a:p>
          </p:txBody>
        </p:sp>
      </p:grpSp>
      <p:sp>
        <p:nvSpPr>
          <p:cNvPr id="63" name="Tijdelijke aanduiding voor afbeelding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 dirty="0"/>
              <a:t>Klik pictogram om afbeelding in te voegen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rtlCol="0"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nl-NL" noProof="0" dirty="0"/>
              <a:t>KLIK OM TITEL TOE TE VOEGEN</a:t>
            </a:r>
          </a:p>
        </p:txBody>
      </p:sp>
      <p:grpSp>
        <p:nvGrpSpPr>
          <p:cNvPr id="3" name="Groe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pic>
          <p:nvPicPr>
            <p:cNvPr id="8" name="Afbeelding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pic>
          <p:nvPicPr>
            <p:cNvPr id="35" name="Afbeelding 34" descr="Een zwart-wit gestreept patroon&#10;&#10;Beschrijving automatisch gegenereerd met lage betrouwbaarheid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Afbeelding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pic>
          <p:nvPicPr>
            <p:cNvPr id="38" name="Afbeelding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e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e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e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e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e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e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e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e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 rtl="0"/>
                              <a:r>
                                <a:rPr lang="nl-NL" noProof="0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 rtl="0"/>
                              <a:r>
                                <a:rPr lang="nl-NL" noProof="0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 rtl="0"/>
                            <a:r>
                              <a:rPr lang="nl-NL" noProof="0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0"/>
                          <a:r>
                            <a:rPr lang="nl-NL" noProof="0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0"/>
                        <a:r>
                          <a:rPr lang="nl-NL" noProof="0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0"/>
                      <a:r>
                        <a:rPr lang="nl-NL" noProof="0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r>
                      <a:rPr lang="nl-NL" noProof="0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r>
                    <a:rPr lang="nl-NL" noProof="0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r>
                    <a:rPr lang="nl-NL" noProof="0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r>
                    <a:rPr lang="nl-NL" noProof="0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r>
                    <a:rPr lang="nl-NL" noProof="0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r>
                    <a:rPr lang="nl-NL" noProof="0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r>
                  <a:rPr lang="nl-NL" noProof="0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nl-NL" noProof="0" dirty="0"/>
            </a:p>
          </p:txBody>
        </p:sp>
        <p:cxnSp>
          <p:nvCxnSpPr>
            <p:cNvPr id="63" name="Rechte verbindingslijn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</p:grpSp>
      <p:sp>
        <p:nvSpPr>
          <p:cNvPr id="67" name="Tijdelijke aanduiding voor datum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C8BDF5FC-B1B2-4F07-A2AA-217075487EBF}" type="datetime1">
              <a:rPr lang="nl-NL" noProof="0" smtClean="0"/>
              <a:t>8-11-2024</a:t>
            </a:fld>
            <a:endParaRPr lang="nl-NL" noProof="0" dirty="0"/>
          </a:p>
        </p:txBody>
      </p:sp>
      <p:sp>
        <p:nvSpPr>
          <p:cNvPr id="68" name="Tijdelijke aanduiding voor voettekst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 dirty="0"/>
              <a:t>Titel van presentatie</a:t>
            </a:r>
          </a:p>
        </p:txBody>
      </p:sp>
      <p:sp>
        <p:nvSpPr>
          <p:cNvPr id="69" name="Tijdelijke aanduiding voor dianumm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 dirty="0"/>
              <a:t>Klik om inhoud toe te voegen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ondertite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pic>
          <p:nvPicPr>
            <p:cNvPr id="28" name="Afbeelding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pic>
          <p:nvPicPr>
            <p:cNvPr id="11" name="Afbeelding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Afbeelding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pic>
          <p:nvPicPr>
            <p:cNvPr id="73" name="Afbeelding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Afbeelding 34" descr="Een zwart-wit gestreept patroon&#10;&#10;Beschrijving automatisch gegenereerd met lage betrouwbaarheid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e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e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e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e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e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e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e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 rtl="0"/>
                              <a:r>
                                <a:rPr lang="nl-NL" noProof="0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 rtl="0"/>
                              <a:r>
                                <a:rPr lang="nl-NL" noProof="0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 rtl="0"/>
                            <a:r>
                              <a:rPr lang="nl-NL" noProof="0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0"/>
                          <a:r>
                            <a:rPr lang="nl-NL" noProof="0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0"/>
                        <a:r>
                          <a:rPr lang="nl-NL" noProof="0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0"/>
                      <a:r>
                        <a:rPr lang="nl-NL" noProof="0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r>
                      <a:rPr lang="nl-NL" noProof="0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r>
                    <a:rPr lang="nl-NL" noProof="0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r>
                    <a:rPr lang="nl-NL" noProof="0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r>
                    <a:rPr lang="nl-NL" noProof="0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r>
                    <a:rPr lang="nl-NL" noProof="0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r>
                    <a:rPr lang="nl-NL" noProof="0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r>
                  <a:rPr lang="nl-NL" noProof="0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nl-NL" noProof="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cxnSp>
          <p:nvCxnSpPr>
            <p:cNvPr id="77" name="Rechte verbindingslijn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rtlCol="0"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nl-NL" noProof="0" dirty="0"/>
              <a:t>Klik om TITEL TOE TE VOEGEN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 dirty="0"/>
              <a:t>Klik om subtitel toe te voegen</a:t>
            </a:r>
          </a:p>
        </p:txBody>
      </p:sp>
      <p:sp>
        <p:nvSpPr>
          <p:cNvPr id="192" name="Tijdelijke aanduiding voor datum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45CE7DAE-5A0A-4EA9-A736-D0F2B36BEDFA}" type="datetime1">
              <a:rPr lang="nl-NL" noProof="0" smtClean="0"/>
              <a:t>8-11-2024</a:t>
            </a:fld>
            <a:endParaRPr lang="nl-NL" noProof="0" dirty="0"/>
          </a:p>
        </p:txBody>
      </p:sp>
      <p:sp>
        <p:nvSpPr>
          <p:cNvPr id="193" name="Tijdelijke aanduiding voor voettekst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 dirty="0"/>
              <a:t>Titel van presentatie</a:t>
            </a:r>
          </a:p>
        </p:txBody>
      </p:sp>
      <p:sp>
        <p:nvSpPr>
          <p:cNvPr id="194" name="Tijdelijke aanduiding voor dianumm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inhoud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rtlCol="0"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 dirty="0"/>
              <a:t>KLIK OM TITEL TOE TE VOEGEN</a:t>
            </a:r>
          </a:p>
        </p:txBody>
      </p:sp>
      <p:grpSp>
        <p:nvGrpSpPr>
          <p:cNvPr id="5" name="Groe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pic>
          <p:nvPicPr>
            <p:cNvPr id="12" name="Afbeelding 11" descr="Een zwart-wit gestreept patroon&#10;&#10;Beschrijving automatisch gegenereerd met lage betrouwbaarheid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pic>
          <p:nvPicPr>
            <p:cNvPr id="26" name="Afbeelding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nl-NL" noProof="0" dirty="0"/>
            </a:p>
          </p:txBody>
        </p:sp>
        <p:pic>
          <p:nvPicPr>
            <p:cNvPr id="31" name="Afbeelding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Tijdelijke aanduiding voor datum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2DA1A73-5ED1-4AFE-8F1C-FC0FC735E4A2}" type="datetime1">
              <a:rPr lang="nl-NL" noProof="0" smtClean="0"/>
              <a:t>8-11-2024</a:t>
            </a:fld>
            <a:endParaRPr lang="nl-NL" noProof="0" dirty="0"/>
          </a:p>
        </p:txBody>
      </p:sp>
      <p:sp>
        <p:nvSpPr>
          <p:cNvPr id="33" name="Tijdelijke aanduiding voor voettekst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noProof="0" dirty="0"/>
              <a:t>Titel van presentatie</a:t>
            </a:r>
          </a:p>
        </p:txBody>
      </p:sp>
      <p:sp>
        <p:nvSpPr>
          <p:cNvPr id="34" name="Tijdelijke aanduiding voor dianumm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 rtl="0"/>
            <a:r>
              <a:rPr lang="nl-NL" noProof="0" dirty="0"/>
              <a:t>Klik om inhoud toe te voegen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 rtl="0"/>
            <a:r>
              <a:rPr lang="nl-NL" noProof="0" dirty="0"/>
              <a:t>Klik om inhoud toe te voegen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inhoud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Afbeelding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hthoek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hthoek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e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nl-NL" noProof="0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nl-NL" noProof="0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nl-NL" noProof="0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nl-NL" noProof="0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nl-NL" noProof="0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nl-NL" noProof="0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nl-NL" noProof="0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nl-NL" noProof="0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nl-NL" noProof="0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nl-NL" noProof="0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nl-NL" noProof="0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nl-NL" noProof="0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nl-NL" noProof="0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nl-NL" noProof="0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nl-NL" noProof="0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nl-NL" noProof="0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nl-NL" noProof="0" dirty="0"/>
            </a:p>
          </p:txBody>
        </p:sp>
      </p:grpSp>
      <p:sp>
        <p:nvSpPr>
          <p:cNvPr id="101" name="Vrije vorm: Vorm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noProof="0" dirty="0"/>
          </a:p>
        </p:txBody>
      </p:sp>
      <p:sp>
        <p:nvSpPr>
          <p:cNvPr id="163" name="Vrije vorm: Vorm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noProof="0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rtlCol="0"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 dirty="0"/>
              <a:t>KLIK OM TITEL TOE TE VOEGEN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 rtlCol="0"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 rtl="0"/>
            <a:r>
              <a:rPr lang="nl-NL" noProof="0" dirty="0"/>
              <a:t>Klik om inhoud toe te voegen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 rtl="0"/>
            <a:r>
              <a:rPr lang="nl-NL" noProof="0" dirty="0"/>
              <a:t>Klik om inhoud toe te voegen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209" name="Tijdelijke aanduiding voor datum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AC2A3FF-214F-4BBE-8BD5-7AE1D07F85D1}" type="datetime1">
              <a:rPr lang="nl-NL" noProof="0" smtClean="0"/>
              <a:t>8-11-2024</a:t>
            </a:fld>
            <a:endParaRPr lang="nl-NL" noProof="0" dirty="0"/>
          </a:p>
        </p:txBody>
      </p:sp>
      <p:sp>
        <p:nvSpPr>
          <p:cNvPr id="210" name="Tijdelijke aanduiding voor voettekst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noProof="0" dirty="0"/>
              <a:t>Titel van presentatie</a:t>
            </a:r>
          </a:p>
        </p:txBody>
      </p:sp>
      <p:sp>
        <p:nvSpPr>
          <p:cNvPr id="211" name="Tijdelijke aanduiding voor dianumm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+ afbeel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rtlCol="0"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nl-NL" noProof="0" dirty="0"/>
              <a:t>KLIK OM TITEL TOE TE VOEGEN</a:t>
            </a:r>
          </a:p>
        </p:txBody>
      </p:sp>
      <p:sp>
        <p:nvSpPr>
          <p:cNvPr id="27" name="Tijdelijke aanduiding voor afbeelding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 dirty="0"/>
              <a:t>Klik pictogram om afbeelding in te voegen</a:t>
            </a:r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pic>
        <p:nvPicPr>
          <p:cNvPr id="35" name="Afbeelding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 rtlCol="0"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nl-NL" noProof="0" dirty="0"/>
              <a:t>Klik om inhoud toe te voegen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9" name="Tijdelijke aanduiding voor datum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5293B8E-2DE0-4247-A015-88D0D6C41398}" type="datetime1">
              <a:rPr lang="nl-NL" noProof="0" smtClean="0"/>
              <a:t>8-11-2024</a:t>
            </a:fld>
            <a:endParaRPr lang="nl-NL" noProof="0" dirty="0"/>
          </a:p>
        </p:txBody>
      </p:sp>
      <p:sp>
        <p:nvSpPr>
          <p:cNvPr id="70" name="Tijdelijke aanduiding voor voettekst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 dirty="0"/>
              <a:t>Titel van presentatie</a:t>
            </a:r>
          </a:p>
        </p:txBody>
      </p:sp>
      <p:sp>
        <p:nvSpPr>
          <p:cNvPr id="71" name="Tijdelijke aanduiding voor dianumm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pic>
          <p:nvPicPr>
            <p:cNvPr id="13" name="Afbeelding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nl-NL" noProof="0" dirty="0"/>
            </a:p>
          </p:txBody>
        </p:sp>
        <p:pic>
          <p:nvPicPr>
            <p:cNvPr id="16" name="Afbeelding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hthoek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ED4FC6E-00D7-40E5-B8C8-637869B35502}" type="datetime1">
              <a:rPr lang="nl-NL" noProof="0" smtClean="0"/>
              <a:t>8-11-2024</a:t>
            </a:fld>
            <a:endParaRPr lang="nl-NL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nl-NL" noProof="0" dirty="0"/>
              <a:t>Titel van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0" y="1480445"/>
            <a:ext cx="7507064" cy="3590596"/>
          </a:xfrm>
        </p:spPr>
        <p:txBody>
          <a:bodyPr rtlCol="0">
            <a:normAutofit/>
          </a:bodyPr>
          <a:lstStyle/>
          <a:p>
            <a:pPr rtl="0"/>
            <a:r>
              <a:rPr lang="nl-NL" dirty="0"/>
              <a:t>ProRail Project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31078EAD-8859-B1D1-7364-F152D1CD4443}"/>
              </a:ext>
            </a:extLst>
          </p:cNvPr>
          <p:cNvSpPr txBox="1"/>
          <p:nvPr/>
        </p:nvSpPr>
        <p:spPr>
          <a:xfrm>
            <a:off x="4376056" y="3622183"/>
            <a:ext cx="1926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Gemaakt door: Cas en Daan</a:t>
            </a:r>
          </a:p>
          <a:p>
            <a:r>
              <a:rPr lang="nl-NL" dirty="0">
                <a:solidFill>
                  <a:schemeClr val="bg1"/>
                </a:solidFill>
              </a:rPr>
              <a:t>Groep 4</a:t>
            </a:r>
          </a:p>
        </p:txBody>
      </p:sp>
      <p:pic>
        <p:nvPicPr>
          <p:cNvPr id="4" name="Afbeelding 3" descr="Afbeelding met openbaar vervoer, transport, Spoorbaan, voertuig&#10;&#10;Automatisch gegenereerde beschrijving">
            <a:extLst>
              <a:ext uri="{FF2B5EF4-FFF2-40B4-BE49-F238E27FC236}">
                <a16:creationId xmlns:a16="http://schemas.microsoft.com/office/drawing/2014/main" id="{B0CDA7B2-40DF-8B7C-D506-E68758DDA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007">
            <a:off x="-216877" y="2336278"/>
            <a:ext cx="4141470" cy="414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286E6C-D417-EB99-B619-9C288E0F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442EE4-9326-E1B2-EC4D-2C2A1367E6B1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ProRail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Target Variabele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Modellen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GUI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Conclusie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25A5184-559E-D282-0897-CAD7FC54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nl-NL" noProof="0" smtClean="0"/>
              <a:pPr rtl="0"/>
              <a:t>2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54792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AF58A-B415-9593-E0FC-C3D7A801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ProRail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DB7E4C-DDED-7B16-FE1E-860973565DD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Probleem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Opdracht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0B5666B-2F9F-1EFC-341F-E891E87B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nl-NL" noProof="0" smtClean="0"/>
              <a:pPr rtl="0"/>
              <a:t>3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583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AAB2B0-54CD-80AA-DF06-E8DA1133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Target Variabele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67EA8B2-25AD-A695-8DEE-8666B6A9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nl-NL" noProof="0" smtClean="0"/>
              <a:pPr rtl="0"/>
              <a:t>4</a:t>
            </a:fld>
            <a:endParaRPr lang="nl-NL" noProof="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CCC4786-86A4-5A3F-9270-FE43EF332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86" y="0"/>
            <a:ext cx="9834443" cy="685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8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AAAE0F-1E0C-2B2A-8581-9A596B52F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352570-864F-F6BF-4D12-6E05B8ACA1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00588" y="2640024"/>
            <a:ext cx="6338888" cy="26684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Data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416000</a:t>
            </a:r>
          </a:p>
          <a:p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36211A4-E28A-F955-63C0-73C2EA2C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nl-NL" noProof="0" smtClean="0"/>
              <a:pPr rtl="0"/>
              <a:t>5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1697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606E7-4ED3-0755-13D2-6DA17C18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Modellen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495783-21DB-664E-C040-E9FBB85A6FE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12340" y="2548838"/>
            <a:ext cx="6338888" cy="26684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Modellen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Resultaten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Gekozen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17023E8-A763-A2EF-2D28-33F6A617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nl-NL" noProof="0" smtClean="0"/>
              <a:pPr rtl="0"/>
              <a:t>6</a:t>
            </a:fld>
            <a:endParaRPr lang="nl-NL" noProof="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26179AD-F61A-4BA8-B717-BA7018666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30" y="3060355"/>
            <a:ext cx="5929070" cy="366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CE7A4-A7ED-8025-6678-BFE38203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GUI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7F23F62-6E18-CB1F-62A5-A4A515ED0EB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Demo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BB6785D-4311-9BE0-9C85-136BDBA9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nl-NL" noProof="0" smtClean="0"/>
              <a:pPr rtl="0"/>
              <a:t>7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3272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BCC09-8A60-45F4-23E7-A6CA7E42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2BF1EF-B970-74BF-EB05-0BC750FCDC3C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Hulpmiddel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0DBDCA2-5A98-FB19-253C-77C4FF32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nl-NL" noProof="0" smtClean="0"/>
              <a:pPr rtl="0"/>
              <a:t>8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655261295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16619_TF33968143_Win32" id="{CABC2338-61BC-4C26-B4D0-99D645BEE9E2}" vid="{D953C2B6-D2EA-4D6B-B8DD-8860B5916E7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{AEC020C0-4B06-4DF2-A313-9B00819E40BB}tf33968143_win32</Template>
  <TotalTime>58</TotalTime>
  <Words>48</Words>
  <Application>Microsoft Office PowerPoint</Application>
  <PresentationFormat>Breedbeeld</PresentationFormat>
  <Paragraphs>37</Paragraphs>
  <Slides>8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Aangepast</vt:lpstr>
      <vt:lpstr>ProRail Project</vt:lpstr>
      <vt:lpstr>Inhoud</vt:lpstr>
      <vt:lpstr>ProRail</vt:lpstr>
      <vt:lpstr>Target Variabele</vt:lpstr>
      <vt:lpstr>Data </vt:lpstr>
      <vt:lpstr>Modellen </vt:lpstr>
      <vt:lpstr>GUI</vt:lpstr>
      <vt:lpstr>Conclusie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 Janssen</dc:creator>
  <cp:lastModifiedBy>Cas Janssen</cp:lastModifiedBy>
  <cp:revision>2</cp:revision>
  <dcterms:created xsi:type="dcterms:W3CDTF">2024-10-25T09:53:17Z</dcterms:created>
  <dcterms:modified xsi:type="dcterms:W3CDTF">2024-11-08T11:51:35Z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