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6A7-E6C4-41BA-B77C-304D0CCB9648}" type="datetimeFigureOut">
              <a:rPr lang="fr-CH" smtClean="0"/>
              <a:t>07.04.2016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B35A-5BF9-47A0-8511-870AFE86C5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743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6A7-E6C4-41BA-B77C-304D0CCB9648}" type="datetimeFigureOut">
              <a:rPr lang="fr-CH" smtClean="0"/>
              <a:t>07.04.2016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B35A-5BF9-47A0-8511-870AFE86C5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568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6A7-E6C4-41BA-B77C-304D0CCB9648}" type="datetimeFigureOut">
              <a:rPr lang="fr-CH" smtClean="0"/>
              <a:t>07.04.2016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B35A-5BF9-47A0-8511-870AFE86C5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244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6A7-E6C4-41BA-B77C-304D0CCB9648}" type="datetimeFigureOut">
              <a:rPr lang="fr-CH" smtClean="0"/>
              <a:t>07.04.2016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B35A-5BF9-47A0-8511-870AFE86C5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154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6A7-E6C4-41BA-B77C-304D0CCB9648}" type="datetimeFigureOut">
              <a:rPr lang="fr-CH" smtClean="0"/>
              <a:t>07.04.2016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B35A-5BF9-47A0-8511-870AFE86C5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144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6A7-E6C4-41BA-B77C-304D0CCB9648}" type="datetimeFigureOut">
              <a:rPr lang="fr-CH" smtClean="0"/>
              <a:t>07.04.2016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B35A-5BF9-47A0-8511-870AFE86C5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585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6A7-E6C4-41BA-B77C-304D0CCB9648}" type="datetimeFigureOut">
              <a:rPr lang="fr-CH" smtClean="0"/>
              <a:t>07.04.2016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B35A-5BF9-47A0-8511-870AFE86C5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538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6A7-E6C4-41BA-B77C-304D0CCB9648}" type="datetimeFigureOut">
              <a:rPr lang="fr-CH" smtClean="0"/>
              <a:t>07.04.2016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B35A-5BF9-47A0-8511-870AFE86C5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404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6A7-E6C4-41BA-B77C-304D0CCB9648}" type="datetimeFigureOut">
              <a:rPr lang="fr-CH" smtClean="0"/>
              <a:t>07.04.2016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B35A-5BF9-47A0-8511-870AFE86C5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833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6A7-E6C4-41BA-B77C-304D0CCB9648}" type="datetimeFigureOut">
              <a:rPr lang="fr-CH" smtClean="0"/>
              <a:t>07.04.2016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B35A-5BF9-47A0-8511-870AFE86C5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617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6A7-E6C4-41BA-B77C-304D0CCB9648}" type="datetimeFigureOut">
              <a:rPr lang="fr-CH" smtClean="0"/>
              <a:t>07.04.2016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B35A-5BF9-47A0-8511-870AFE86C5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5072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AC6A7-E6C4-41BA-B77C-304D0CCB9648}" type="datetimeFigureOut">
              <a:rPr lang="fr-CH" smtClean="0"/>
              <a:t>07.04.2016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CB35A-5BF9-47A0-8511-870AFE86C56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29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High </a:t>
            </a:r>
            <a:r>
              <a:rPr lang="fr-CH" dirty="0" err="1" smtClean="0"/>
              <a:t>Level</a:t>
            </a:r>
            <a:r>
              <a:rPr lang="fr-CH" dirty="0" smtClean="0"/>
              <a:t> Architecture</a:t>
            </a:r>
            <a:endParaRPr lang="fr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744" y="1690688"/>
            <a:ext cx="6451712" cy="4058159"/>
          </a:xfrm>
        </p:spPr>
      </p:pic>
    </p:spTree>
    <p:extLst>
      <p:ext uri="{BB962C8B-B14F-4D97-AF65-F5344CB8AC3E}">
        <p14:creationId xmlns:p14="http://schemas.microsoft.com/office/powerpoint/2010/main" val="246076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High </a:t>
            </a:r>
            <a:r>
              <a:rPr lang="fr-CH" dirty="0" err="1" smtClean="0"/>
              <a:t>Level</a:t>
            </a:r>
            <a:r>
              <a:rPr lang="fr-CH" dirty="0" smtClean="0"/>
              <a:t> Architecture - Interfaces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Service provides The REST interface</a:t>
            </a:r>
          </a:p>
          <a:p>
            <a:r>
              <a:rPr lang="en-US" dirty="0" smtClean="0"/>
              <a:t>The interface with bank is unknown </a:t>
            </a:r>
          </a:p>
          <a:p>
            <a:r>
              <a:rPr lang="en-US" dirty="0" smtClean="0"/>
              <a:t>DB interface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0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Technologies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Service technology : JAVA EE</a:t>
            </a:r>
          </a:p>
          <a:p>
            <a:r>
              <a:rPr lang="en-US" dirty="0" smtClean="0"/>
              <a:t>DB technology :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Web Interface :  HTML5,  CSS 3</a:t>
            </a:r>
          </a:p>
          <a:p>
            <a:r>
              <a:rPr lang="en-US" dirty="0" smtClean="0"/>
              <a:t>Mobile : Android, IOS, Windows phone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High Level Architecture</vt:lpstr>
      <vt:lpstr>High Level Architecture - Interfaces</vt:lpstr>
      <vt:lpstr>Technologies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amini</dc:creator>
  <cp:lastModifiedBy>amin amini</cp:lastModifiedBy>
  <cp:revision>4</cp:revision>
  <dcterms:created xsi:type="dcterms:W3CDTF">2016-04-07T14:54:32Z</dcterms:created>
  <dcterms:modified xsi:type="dcterms:W3CDTF">2016-04-07T15:15:04Z</dcterms:modified>
</cp:coreProperties>
</file>