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304" r:id="rId2"/>
    <p:sldId id="257" r:id="rId3"/>
    <p:sldId id="283" r:id="rId4"/>
    <p:sldId id="305" r:id="rId5"/>
    <p:sldId id="280" r:id="rId6"/>
    <p:sldId id="306" r:id="rId7"/>
    <p:sldId id="307" r:id="rId8"/>
    <p:sldId id="308" r:id="rId9"/>
    <p:sldId id="309" r:id="rId10"/>
    <p:sldId id="310" r:id="rId11"/>
    <p:sldId id="311" r:id="rId12"/>
    <p:sldId id="315" r:id="rId13"/>
    <p:sldId id="316" r:id="rId14"/>
    <p:sldId id="282" r:id="rId15"/>
    <p:sldId id="312" r:id="rId16"/>
    <p:sldId id="313" r:id="rId17"/>
    <p:sldId id="266"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Roboto Medium"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1B0646-0FCF-46BA-B15D-D029E7C8043B}">
  <a:tblStyle styleId="{391B0646-0FCF-46BA-B15D-D029E7C8043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5"/>
        <p:cNvGrpSpPr/>
        <p:nvPr/>
      </p:nvGrpSpPr>
      <p:grpSpPr>
        <a:xfrm>
          <a:off x="0" y="0"/>
          <a:ext cx="0" cy="0"/>
          <a:chOff x="0" y="0"/>
          <a:chExt cx="0" cy="0"/>
        </a:xfrm>
      </p:grpSpPr>
      <p:sp>
        <p:nvSpPr>
          <p:cNvPr id="5336" name="Google Shape;533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7" name="Google Shape;5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316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7"/>
        <p:cNvGrpSpPr/>
        <p:nvPr/>
      </p:nvGrpSpPr>
      <p:grpSpPr>
        <a:xfrm>
          <a:off x="0" y="0"/>
          <a:ext cx="0" cy="0"/>
          <a:chOff x="0" y="0"/>
          <a:chExt cx="0" cy="0"/>
        </a:xfrm>
      </p:grpSpPr>
      <p:sp>
        <p:nvSpPr>
          <p:cNvPr id="5368" name="Google Shape;53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9" name="Google Shape;536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1"/>
        <p:cNvGrpSpPr/>
        <p:nvPr/>
      </p:nvGrpSpPr>
      <p:grpSpPr>
        <a:xfrm>
          <a:off x="0" y="0"/>
          <a:ext cx="0" cy="0"/>
          <a:chOff x="0" y="0"/>
          <a:chExt cx="0" cy="0"/>
        </a:xfrm>
      </p:grpSpPr>
      <p:sp>
        <p:nvSpPr>
          <p:cNvPr id="5322" name="Google Shape;53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3" name="Google Shape;53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1"/>
        <p:cNvGrpSpPr/>
        <p:nvPr/>
      </p:nvGrpSpPr>
      <p:grpSpPr>
        <a:xfrm>
          <a:off x="0" y="0"/>
          <a:ext cx="0" cy="0"/>
          <a:chOff x="0" y="0"/>
          <a:chExt cx="0" cy="0"/>
        </a:xfrm>
      </p:grpSpPr>
      <p:sp>
        <p:nvSpPr>
          <p:cNvPr id="5322" name="Google Shape;53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3" name="Google Shape;53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402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1"/>
        <p:cNvGrpSpPr/>
        <p:nvPr/>
      </p:nvGrpSpPr>
      <p:grpSpPr>
        <a:xfrm>
          <a:off x="0" y="0"/>
          <a:ext cx="0" cy="0"/>
          <a:chOff x="0" y="0"/>
          <a:chExt cx="0" cy="0"/>
        </a:xfrm>
      </p:grpSpPr>
      <p:sp>
        <p:nvSpPr>
          <p:cNvPr id="5322" name="Google Shape;53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3" name="Google Shape;53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635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1"/>
        <p:cNvGrpSpPr/>
        <p:nvPr/>
      </p:nvGrpSpPr>
      <p:grpSpPr>
        <a:xfrm>
          <a:off x="0" y="0"/>
          <a:ext cx="0" cy="0"/>
          <a:chOff x="0" y="0"/>
          <a:chExt cx="0" cy="0"/>
        </a:xfrm>
      </p:grpSpPr>
      <p:sp>
        <p:nvSpPr>
          <p:cNvPr id="5322" name="Google Shape;53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3" name="Google Shape;53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841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1"/>
        <p:cNvGrpSpPr/>
        <p:nvPr/>
      </p:nvGrpSpPr>
      <p:grpSpPr>
        <a:xfrm>
          <a:off x="0" y="0"/>
          <a:ext cx="0" cy="0"/>
          <a:chOff x="0" y="0"/>
          <a:chExt cx="0" cy="0"/>
        </a:xfrm>
      </p:grpSpPr>
      <p:sp>
        <p:nvSpPr>
          <p:cNvPr id="5322" name="Google Shape;53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3" name="Google Shape;53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833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5"/>
        <p:cNvGrpSpPr/>
        <p:nvPr/>
      </p:nvGrpSpPr>
      <p:grpSpPr>
        <a:xfrm>
          <a:off x="0" y="0"/>
          <a:ext cx="0" cy="0"/>
          <a:chOff x="0" y="0"/>
          <a:chExt cx="0" cy="0"/>
        </a:xfrm>
      </p:grpSpPr>
      <p:sp>
        <p:nvSpPr>
          <p:cNvPr id="5336" name="Google Shape;533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7" name="Google Shape;5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5"/>
        <p:cNvGrpSpPr/>
        <p:nvPr/>
      </p:nvGrpSpPr>
      <p:grpSpPr>
        <a:xfrm>
          <a:off x="0" y="0"/>
          <a:ext cx="0" cy="0"/>
          <a:chOff x="0" y="0"/>
          <a:chExt cx="0" cy="0"/>
        </a:xfrm>
      </p:grpSpPr>
      <p:sp>
        <p:nvSpPr>
          <p:cNvPr id="5336" name="Google Shape;533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7" name="Google Shape;5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264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slide" type="tx">
  <p:cSld name="TITLE_AND_BODY">
    <p:bg>
      <p:bgPr>
        <a:solidFill>
          <a:srgbClr val="19344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95300" y="1710575"/>
            <a:ext cx="7553400" cy="2126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15" name="Google Shape;15;p3"/>
          <p:cNvSpPr/>
          <p:nvPr/>
        </p:nvSpPr>
        <p:spPr>
          <a:xfrm>
            <a:off x="4062450" y="691475"/>
            <a:ext cx="1019100" cy="1019100"/>
          </a:xfrm>
          <a:prstGeom prst="flowChartConnector">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subTitle" idx="1"/>
          </p:nvPr>
        </p:nvSpPr>
        <p:spPr>
          <a:xfrm>
            <a:off x="825150" y="4084163"/>
            <a:ext cx="74937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A5B7C6"/>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6 columns slide">
  <p:cSld name="CUSTOM_3">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795448" y="1843100"/>
            <a:ext cx="23583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400"/>
              <a:buNone/>
              <a:defRPr sz="1400" b="1">
                <a:solidFill>
                  <a:srgbClr val="A5B7C6"/>
                </a:solidFill>
                <a:latin typeface="Roboto"/>
                <a:ea typeface="Roboto"/>
                <a:cs typeface="Roboto"/>
                <a:sym typeface="Roboto"/>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48" name="Google Shape;48;p9"/>
          <p:cNvSpPr txBox="1">
            <a:spLocks noGrp="1"/>
          </p:cNvSpPr>
          <p:nvPr>
            <p:ph type="title" idx="2"/>
          </p:nvPr>
        </p:nvSpPr>
        <p:spPr>
          <a:xfrm>
            <a:off x="795300" y="2187200"/>
            <a:ext cx="23583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algn="ctr" rtl="0">
              <a:lnSpc>
                <a:spcPct val="100000"/>
              </a:lnSpc>
              <a:spcBef>
                <a:spcPts val="0"/>
              </a:spcBef>
              <a:spcAft>
                <a:spcPts val="0"/>
              </a:spcAft>
              <a:buSzPts val="1200"/>
              <a:buNone/>
              <a:defRPr sz="1200">
                <a:solidFill>
                  <a:srgbClr val="3E606F"/>
                </a:solidFill>
              </a:defRPr>
            </a:lvl2pPr>
            <a:lvl3pPr lvl="2" algn="ctr" rtl="0">
              <a:lnSpc>
                <a:spcPct val="100000"/>
              </a:lnSpc>
              <a:spcBef>
                <a:spcPts val="0"/>
              </a:spcBef>
              <a:spcAft>
                <a:spcPts val="0"/>
              </a:spcAft>
              <a:buSzPts val="1200"/>
              <a:buNone/>
              <a:defRPr sz="1200">
                <a:solidFill>
                  <a:srgbClr val="3E606F"/>
                </a:solidFill>
              </a:defRPr>
            </a:lvl3pPr>
            <a:lvl4pPr lvl="3" algn="ctr" rtl="0">
              <a:lnSpc>
                <a:spcPct val="100000"/>
              </a:lnSpc>
              <a:spcBef>
                <a:spcPts val="0"/>
              </a:spcBef>
              <a:spcAft>
                <a:spcPts val="0"/>
              </a:spcAft>
              <a:buSzPts val="1200"/>
              <a:buNone/>
              <a:defRPr sz="1200">
                <a:solidFill>
                  <a:srgbClr val="3E606F"/>
                </a:solidFill>
              </a:defRPr>
            </a:lvl4pPr>
            <a:lvl5pPr lvl="4" algn="ctr" rtl="0">
              <a:lnSpc>
                <a:spcPct val="100000"/>
              </a:lnSpc>
              <a:spcBef>
                <a:spcPts val="0"/>
              </a:spcBef>
              <a:spcAft>
                <a:spcPts val="0"/>
              </a:spcAft>
              <a:buSzPts val="1200"/>
              <a:buNone/>
              <a:defRPr sz="1200">
                <a:solidFill>
                  <a:srgbClr val="3E606F"/>
                </a:solidFill>
              </a:defRPr>
            </a:lvl5pPr>
            <a:lvl6pPr lvl="5" algn="ctr" rtl="0">
              <a:lnSpc>
                <a:spcPct val="100000"/>
              </a:lnSpc>
              <a:spcBef>
                <a:spcPts val="0"/>
              </a:spcBef>
              <a:spcAft>
                <a:spcPts val="0"/>
              </a:spcAft>
              <a:buSzPts val="1200"/>
              <a:buNone/>
              <a:defRPr sz="1200">
                <a:solidFill>
                  <a:srgbClr val="3E606F"/>
                </a:solidFill>
              </a:defRPr>
            </a:lvl6pPr>
            <a:lvl7pPr lvl="6" algn="ctr" rtl="0">
              <a:lnSpc>
                <a:spcPct val="100000"/>
              </a:lnSpc>
              <a:spcBef>
                <a:spcPts val="0"/>
              </a:spcBef>
              <a:spcAft>
                <a:spcPts val="0"/>
              </a:spcAft>
              <a:buSzPts val="1200"/>
              <a:buNone/>
              <a:defRPr sz="1200">
                <a:solidFill>
                  <a:srgbClr val="3E606F"/>
                </a:solidFill>
              </a:defRPr>
            </a:lvl7pPr>
            <a:lvl8pPr lvl="7" algn="ctr" rtl="0">
              <a:lnSpc>
                <a:spcPct val="100000"/>
              </a:lnSpc>
              <a:spcBef>
                <a:spcPts val="0"/>
              </a:spcBef>
              <a:spcAft>
                <a:spcPts val="0"/>
              </a:spcAft>
              <a:buSzPts val="1200"/>
              <a:buNone/>
              <a:defRPr sz="1200">
                <a:solidFill>
                  <a:srgbClr val="3E606F"/>
                </a:solidFill>
              </a:defRPr>
            </a:lvl8pPr>
            <a:lvl9pPr lvl="8" algn="ctr" rtl="0">
              <a:lnSpc>
                <a:spcPct val="100000"/>
              </a:lnSpc>
              <a:spcBef>
                <a:spcPts val="0"/>
              </a:spcBef>
              <a:spcAft>
                <a:spcPts val="0"/>
              </a:spcAft>
              <a:buSzPts val="1200"/>
              <a:buNone/>
              <a:defRPr sz="1200">
                <a:solidFill>
                  <a:srgbClr val="3E606F"/>
                </a:solidFill>
              </a:defRPr>
            </a:lvl9pPr>
          </a:lstStyle>
          <a:p>
            <a:endParaRPr/>
          </a:p>
        </p:txBody>
      </p:sp>
      <p:sp>
        <p:nvSpPr>
          <p:cNvPr id="49" name="Google Shape;49;p9"/>
          <p:cNvSpPr txBox="1">
            <a:spLocks noGrp="1"/>
          </p:cNvSpPr>
          <p:nvPr>
            <p:ph type="title" idx="3"/>
          </p:nvPr>
        </p:nvSpPr>
        <p:spPr>
          <a:xfrm>
            <a:off x="3543711" y="1843100"/>
            <a:ext cx="23583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400"/>
              <a:buNone/>
              <a:defRPr sz="1400" b="1">
                <a:solidFill>
                  <a:srgbClr val="A5B7C6"/>
                </a:solidFill>
                <a:latin typeface="Roboto"/>
                <a:ea typeface="Roboto"/>
                <a:cs typeface="Roboto"/>
                <a:sym typeface="Roboto"/>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50" name="Google Shape;50;p9"/>
          <p:cNvSpPr txBox="1">
            <a:spLocks noGrp="1"/>
          </p:cNvSpPr>
          <p:nvPr>
            <p:ph type="title" idx="4"/>
          </p:nvPr>
        </p:nvSpPr>
        <p:spPr>
          <a:xfrm>
            <a:off x="3543638" y="2187200"/>
            <a:ext cx="23583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algn="ctr" rtl="0">
              <a:lnSpc>
                <a:spcPct val="100000"/>
              </a:lnSpc>
              <a:spcBef>
                <a:spcPts val="0"/>
              </a:spcBef>
              <a:spcAft>
                <a:spcPts val="0"/>
              </a:spcAft>
              <a:buSzPts val="1200"/>
              <a:buNone/>
              <a:defRPr sz="1200">
                <a:solidFill>
                  <a:srgbClr val="3E606F"/>
                </a:solidFill>
              </a:defRPr>
            </a:lvl2pPr>
            <a:lvl3pPr lvl="2" algn="ctr" rtl="0">
              <a:lnSpc>
                <a:spcPct val="100000"/>
              </a:lnSpc>
              <a:spcBef>
                <a:spcPts val="0"/>
              </a:spcBef>
              <a:spcAft>
                <a:spcPts val="0"/>
              </a:spcAft>
              <a:buSzPts val="1200"/>
              <a:buNone/>
              <a:defRPr sz="1200">
                <a:solidFill>
                  <a:srgbClr val="3E606F"/>
                </a:solidFill>
              </a:defRPr>
            </a:lvl3pPr>
            <a:lvl4pPr lvl="3" algn="ctr" rtl="0">
              <a:lnSpc>
                <a:spcPct val="100000"/>
              </a:lnSpc>
              <a:spcBef>
                <a:spcPts val="0"/>
              </a:spcBef>
              <a:spcAft>
                <a:spcPts val="0"/>
              </a:spcAft>
              <a:buSzPts val="1200"/>
              <a:buNone/>
              <a:defRPr sz="1200">
                <a:solidFill>
                  <a:srgbClr val="3E606F"/>
                </a:solidFill>
              </a:defRPr>
            </a:lvl4pPr>
            <a:lvl5pPr lvl="4" algn="ctr" rtl="0">
              <a:lnSpc>
                <a:spcPct val="100000"/>
              </a:lnSpc>
              <a:spcBef>
                <a:spcPts val="0"/>
              </a:spcBef>
              <a:spcAft>
                <a:spcPts val="0"/>
              </a:spcAft>
              <a:buSzPts val="1200"/>
              <a:buNone/>
              <a:defRPr sz="1200">
                <a:solidFill>
                  <a:srgbClr val="3E606F"/>
                </a:solidFill>
              </a:defRPr>
            </a:lvl5pPr>
            <a:lvl6pPr lvl="5" algn="ctr" rtl="0">
              <a:lnSpc>
                <a:spcPct val="100000"/>
              </a:lnSpc>
              <a:spcBef>
                <a:spcPts val="0"/>
              </a:spcBef>
              <a:spcAft>
                <a:spcPts val="0"/>
              </a:spcAft>
              <a:buSzPts val="1200"/>
              <a:buNone/>
              <a:defRPr sz="1200">
                <a:solidFill>
                  <a:srgbClr val="3E606F"/>
                </a:solidFill>
              </a:defRPr>
            </a:lvl6pPr>
            <a:lvl7pPr lvl="6" algn="ctr" rtl="0">
              <a:lnSpc>
                <a:spcPct val="100000"/>
              </a:lnSpc>
              <a:spcBef>
                <a:spcPts val="0"/>
              </a:spcBef>
              <a:spcAft>
                <a:spcPts val="0"/>
              </a:spcAft>
              <a:buSzPts val="1200"/>
              <a:buNone/>
              <a:defRPr sz="1200">
                <a:solidFill>
                  <a:srgbClr val="3E606F"/>
                </a:solidFill>
              </a:defRPr>
            </a:lvl7pPr>
            <a:lvl8pPr lvl="7" algn="ctr" rtl="0">
              <a:lnSpc>
                <a:spcPct val="100000"/>
              </a:lnSpc>
              <a:spcBef>
                <a:spcPts val="0"/>
              </a:spcBef>
              <a:spcAft>
                <a:spcPts val="0"/>
              </a:spcAft>
              <a:buSzPts val="1200"/>
              <a:buNone/>
              <a:defRPr sz="1200">
                <a:solidFill>
                  <a:srgbClr val="3E606F"/>
                </a:solidFill>
              </a:defRPr>
            </a:lvl8pPr>
            <a:lvl9pPr lvl="8" algn="ctr" rtl="0">
              <a:lnSpc>
                <a:spcPct val="100000"/>
              </a:lnSpc>
              <a:spcBef>
                <a:spcPts val="0"/>
              </a:spcBef>
              <a:spcAft>
                <a:spcPts val="0"/>
              </a:spcAft>
              <a:buSzPts val="1200"/>
              <a:buNone/>
              <a:defRPr sz="1200">
                <a:solidFill>
                  <a:srgbClr val="3E606F"/>
                </a:solidFill>
              </a:defRPr>
            </a:lvl9pPr>
          </a:lstStyle>
          <a:p>
            <a:endParaRPr/>
          </a:p>
        </p:txBody>
      </p:sp>
      <p:sp>
        <p:nvSpPr>
          <p:cNvPr id="51" name="Google Shape;51;p9"/>
          <p:cNvSpPr txBox="1">
            <a:spLocks noGrp="1"/>
          </p:cNvSpPr>
          <p:nvPr>
            <p:ph type="title" idx="5"/>
          </p:nvPr>
        </p:nvSpPr>
        <p:spPr>
          <a:xfrm>
            <a:off x="6292048" y="1843100"/>
            <a:ext cx="23583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400"/>
              <a:buNone/>
              <a:defRPr sz="1400" b="1">
                <a:solidFill>
                  <a:srgbClr val="A5B7C6"/>
                </a:solidFill>
                <a:latin typeface="Roboto"/>
                <a:ea typeface="Roboto"/>
                <a:cs typeface="Roboto"/>
                <a:sym typeface="Roboto"/>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52" name="Google Shape;52;p9"/>
          <p:cNvSpPr txBox="1">
            <a:spLocks noGrp="1"/>
          </p:cNvSpPr>
          <p:nvPr>
            <p:ph type="title" idx="6"/>
          </p:nvPr>
        </p:nvSpPr>
        <p:spPr>
          <a:xfrm>
            <a:off x="6291975" y="2187200"/>
            <a:ext cx="23583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algn="ctr" rtl="0">
              <a:lnSpc>
                <a:spcPct val="100000"/>
              </a:lnSpc>
              <a:spcBef>
                <a:spcPts val="0"/>
              </a:spcBef>
              <a:spcAft>
                <a:spcPts val="0"/>
              </a:spcAft>
              <a:buSzPts val="1200"/>
              <a:buNone/>
              <a:defRPr sz="1200">
                <a:solidFill>
                  <a:srgbClr val="3E606F"/>
                </a:solidFill>
              </a:defRPr>
            </a:lvl2pPr>
            <a:lvl3pPr lvl="2" algn="ctr" rtl="0">
              <a:lnSpc>
                <a:spcPct val="100000"/>
              </a:lnSpc>
              <a:spcBef>
                <a:spcPts val="0"/>
              </a:spcBef>
              <a:spcAft>
                <a:spcPts val="0"/>
              </a:spcAft>
              <a:buSzPts val="1200"/>
              <a:buNone/>
              <a:defRPr sz="1200">
                <a:solidFill>
                  <a:srgbClr val="3E606F"/>
                </a:solidFill>
              </a:defRPr>
            </a:lvl3pPr>
            <a:lvl4pPr lvl="3" algn="ctr" rtl="0">
              <a:lnSpc>
                <a:spcPct val="100000"/>
              </a:lnSpc>
              <a:spcBef>
                <a:spcPts val="0"/>
              </a:spcBef>
              <a:spcAft>
                <a:spcPts val="0"/>
              </a:spcAft>
              <a:buSzPts val="1200"/>
              <a:buNone/>
              <a:defRPr sz="1200">
                <a:solidFill>
                  <a:srgbClr val="3E606F"/>
                </a:solidFill>
              </a:defRPr>
            </a:lvl4pPr>
            <a:lvl5pPr lvl="4" algn="ctr" rtl="0">
              <a:lnSpc>
                <a:spcPct val="100000"/>
              </a:lnSpc>
              <a:spcBef>
                <a:spcPts val="0"/>
              </a:spcBef>
              <a:spcAft>
                <a:spcPts val="0"/>
              </a:spcAft>
              <a:buSzPts val="1200"/>
              <a:buNone/>
              <a:defRPr sz="1200">
                <a:solidFill>
                  <a:srgbClr val="3E606F"/>
                </a:solidFill>
              </a:defRPr>
            </a:lvl5pPr>
            <a:lvl6pPr lvl="5" algn="ctr" rtl="0">
              <a:lnSpc>
                <a:spcPct val="100000"/>
              </a:lnSpc>
              <a:spcBef>
                <a:spcPts val="0"/>
              </a:spcBef>
              <a:spcAft>
                <a:spcPts val="0"/>
              </a:spcAft>
              <a:buSzPts val="1200"/>
              <a:buNone/>
              <a:defRPr sz="1200">
                <a:solidFill>
                  <a:srgbClr val="3E606F"/>
                </a:solidFill>
              </a:defRPr>
            </a:lvl6pPr>
            <a:lvl7pPr lvl="6" algn="ctr" rtl="0">
              <a:lnSpc>
                <a:spcPct val="100000"/>
              </a:lnSpc>
              <a:spcBef>
                <a:spcPts val="0"/>
              </a:spcBef>
              <a:spcAft>
                <a:spcPts val="0"/>
              </a:spcAft>
              <a:buSzPts val="1200"/>
              <a:buNone/>
              <a:defRPr sz="1200">
                <a:solidFill>
                  <a:srgbClr val="3E606F"/>
                </a:solidFill>
              </a:defRPr>
            </a:lvl7pPr>
            <a:lvl8pPr lvl="7" algn="ctr" rtl="0">
              <a:lnSpc>
                <a:spcPct val="100000"/>
              </a:lnSpc>
              <a:spcBef>
                <a:spcPts val="0"/>
              </a:spcBef>
              <a:spcAft>
                <a:spcPts val="0"/>
              </a:spcAft>
              <a:buSzPts val="1200"/>
              <a:buNone/>
              <a:defRPr sz="1200">
                <a:solidFill>
                  <a:srgbClr val="3E606F"/>
                </a:solidFill>
              </a:defRPr>
            </a:lvl8pPr>
            <a:lvl9pPr lvl="8" algn="ctr" rtl="0">
              <a:lnSpc>
                <a:spcPct val="100000"/>
              </a:lnSpc>
              <a:spcBef>
                <a:spcPts val="0"/>
              </a:spcBef>
              <a:spcAft>
                <a:spcPts val="0"/>
              </a:spcAft>
              <a:buSzPts val="1200"/>
              <a:buNone/>
              <a:defRPr sz="1200">
                <a:solidFill>
                  <a:srgbClr val="3E606F"/>
                </a:solidFill>
              </a:defRPr>
            </a:lvl9pPr>
          </a:lstStyle>
          <a:p>
            <a:endParaRPr/>
          </a:p>
        </p:txBody>
      </p:sp>
      <p:cxnSp>
        <p:nvCxnSpPr>
          <p:cNvPr id="53" name="Google Shape;53;p9"/>
          <p:cNvCxnSpPr/>
          <p:nvPr/>
        </p:nvCxnSpPr>
        <p:spPr>
          <a:xfrm>
            <a:off x="3363025" y="1735807"/>
            <a:ext cx="0" cy="2973600"/>
          </a:xfrm>
          <a:prstGeom prst="straightConnector1">
            <a:avLst/>
          </a:prstGeom>
          <a:noFill/>
          <a:ln w="19050" cap="flat" cmpd="sng">
            <a:solidFill>
              <a:srgbClr val="A5B7C6"/>
            </a:solidFill>
            <a:prstDash val="solid"/>
            <a:round/>
            <a:headEnd type="none" w="sm" len="sm"/>
            <a:tailEnd type="none" w="sm" len="sm"/>
          </a:ln>
        </p:spPr>
      </p:cxnSp>
      <p:cxnSp>
        <p:nvCxnSpPr>
          <p:cNvPr id="54" name="Google Shape;54;p9"/>
          <p:cNvCxnSpPr/>
          <p:nvPr/>
        </p:nvCxnSpPr>
        <p:spPr>
          <a:xfrm>
            <a:off x="6082550" y="1735807"/>
            <a:ext cx="0" cy="2973600"/>
          </a:xfrm>
          <a:prstGeom prst="straightConnector1">
            <a:avLst/>
          </a:prstGeom>
          <a:noFill/>
          <a:ln w="19050" cap="flat" cmpd="sng">
            <a:solidFill>
              <a:srgbClr val="A5B7C6"/>
            </a:solidFill>
            <a:prstDash val="solid"/>
            <a:round/>
            <a:headEnd type="none" w="sm" len="sm"/>
            <a:tailEnd type="none" w="sm" len="sm"/>
          </a:ln>
        </p:spPr>
      </p:cxnSp>
      <p:sp>
        <p:nvSpPr>
          <p:cNvPr id="55" name="Google Shape;55;p9"/>
          <p:cNvSpPr txBox="1">
            <a:spLocks noGrp="1"/>
          </p:cNvSpPr>
          <p:nvPr>
            <p:ph type="title" idx="7"/>
          </p:nvPr>
        </p:nvSpPr>
        <p:spPr>
          <a:xfrm>
            <a:off x="795448" y="3425725"/>
            <a:ext cx="23583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400"/>
              <a:buNone/>
              <a:defRPr sz="1400" b="1">
                <a:solidFill>
                  <a:srgbClr val="A5B7C6"/>
                </a:solidFill>
                <a:latin typeface="Roboto"/>
                <a:ea typeface="Roboto"/>
                <a:cs typeface="Roboto"/>
                <a:sym typeface="Roboto"/>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56" name="Google Shape;56;p9"/>
          <p:cNvSpPr txBox="1">
            <a:spLocks noGrp="1"/>
          </p:cNvSpPr>
          <p:nvPr>
            <p:ph type="title" idx="8"/>
          </p:nvPr>
        </p:nvSpPr>
        <p:spPr>
          <a:xfrm>
            <a:off x="795300" y="3769825"/>
            <a:ext cx="23583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algn="ctr" rtl="0">
              <a:lnSpc>
                <a:spcPct val="100000"/>
              </a:lnSpc>
              <a:spcBef>
                <a:spcPts val="0"/>
              </a:spcBef>
              <a:spcAft>
                <a:spcPts val="0"/>
              </a:spcAft>
              <a:buSzPts val="1200"/>
              <a:buNone/>
              <a:defRPr sz="1200">
                <a:solidFill>
                  <a:srgbClr val="3E606F"/>
                </a:solidFill>
              </a:defRPr>
            </a:lvl2pPr>
            <a:lvl3pPr lvl="2" algn="ctr" rtl="0">
              <a:lnSpc>
                <a:spcPct val="100000"/>
              </a:lnSpc>
              <a:spcBef>
                <a:spcPts val="0"/>
              </a:spcBef>
              <a:spcAft>
                <a:spcPts val="0"/>
              </a:spcAft>
              <a:buSzPts val="1200"/>
              <a:buNone/>
              <a:defRPr sz="1200">
                <a:solidFill>
                  <a:srgbClr val="3E606F"/>
                </a:solidFill>
              </a:defRPr>
            </a:lvl3pPr>
            <a:lvl4pPr lvl="3" algn="ctr" rtl="0">
              <a:lnSpc>
                <a:spcPct val="100000"/>
              </a:lnSpc>
              <a:spcBef>
                <a:spcPts val="0"/>
              </a:spcBef>
              <a:spcAft>
                <a:spcPts val="0"/>
              </a:spcAft>
              <a:buSzPts val="1200"/>
              <a:buNone/>
              <a:defRPr sz="1200">
                <a:solidFill>
                  <a:srgbClr val="3E606F"/>
                </a:solidFill>
              </a:defRPr>
            </a:lvl4pPr>
            <a:lvl5pPr lvl="4" algn="ctr" rtl="0">
              <a:lnSpc>
                <a:spcPct val="100000"/>
              </a:lnSpc>
              <a:spcBef>
                <a:spcPts val="0"/>
              </a:spcBef>
              <a:spcAft>
                <a:spcPts val="0"/>
              </a:spcAft>
              <a:buSzPts val="1200"/>
              <a:buNone/>
              <a:defRPr sz="1200">
                <a:solidFill>
                  <a:srgbClr val="3E606F"/>
                </a:solidFill>
              </a:defRPr>
            </a:lvl5pPr>
            <a:lvl6pPr lvl="5" algn="ctr" rtl="0">
              <a:lnSpc>
                <a:spcPct val="100000"/>
              </a:lnSpc>
              <a:spcBef>
                <a:spcPts val="0"/>
              </a:spcBef>
              <a:spcAft>
                <a:spcPts val="0"/>
              </a:spcAft>
              <a:buSzPts val="1200"/>
              <a:buNone/>
              <a:defRPr sz="1200">
                <a:solidFill>
                  <a:srgbClr val="3E606F"/>
                </a:solidFill>
              </a:defRPr>
            </a:lvl6pPr>
            <a:lvl7pPr lvl="6" algn="ctr" rtl="0">
              <a:lnSpc>
                <a:spcPct val="100000"/>
              </a:lnSpc>
              <a:spcBef>
                <a:spcPts val="0"/>
              </a:spcBef>
              <a:spcAft>
                <a:spcPts val="0"/>
              </a:spcAft>
              <a:buSzPts val="1200"/>
              <a:buNone/>
              <a:defRPr sz="1200">
                <a:solidFill>
                  <a:srgbClr val="3E606F"/>
                </a:solidFill>
              </a:defRPr>
            </a:lvl7pPr>
            <a:lvl8pPr lvl="7" algn="ctr" rtl="0">
              <a:lnSpc>
                <a:spcPct val="100000"/>
              </a:lnSpc>
              <a:spcBef>
                <a:spcPts val="0"/>
              </a:spcBef>
              <a:spcAft>
                <a:spcPts val="0"/>
              </a:spcAft>
              <a:buSzPts val="1200"/>
              <a:buNone/>
              <a:defRPr sz="1200">
                <a:solidFill>
                  <a:srgbClr val="3E606F"/>
                </a:solidFill>
              </a:defRPr>
            </a:lvl8pPr>
            <a:lvl9pPr lvl="8" algn="ctr" rtl="0">
              <a:lnSpc>
                <a:spcPct val="100000"/>
              </a:lnSpc>
              <a:spcBef>
                <a:spcPts val="0"/>
              </a:spcBef>
              <a:spcAft>
                <a:spcPts val="0"/>
              </a:spcAft>
              <a:buSzPts val="1200"/>
              <a:buNone/>
              <a:defRPr sz="1200">
                <a:solidFill>
                  <a:srgbClr val="3E606F"/>
                </a:solidFill>
              </a:defRPr>
            </a:lvl9pPr>
          </a:lstStyle>
          <a:p>
            <a:endParaRPr/>
          </a:p>
        </p:txBody>
      </p:sp>
      <p:sp>
        <p:nvSpPr>
          <p:cNvPr id="57" name="Google Shape;57;p9"/>
          <p:cNvSpPr txBox="1">
            <a:spLocks noGrp="1"/>
          </p:cNvSpPr>
          <p:nvPr>
            <p:ph type="title" idx="9"/>
          </p:nvPr>
        </p:nvSpPr>
        <p:spPr>
          <a:xfrm>
            <a:off x="3543711" y="3425725"/>
            <a:ext cx="23583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400"/>
              <a:buNone/>
              <a:defRPr sz="1400" b="1">
                <a:solidFill>
                  <a:srgbClr val="A5B7C6"/>
                </a:solidFill>
                <a:latin typeface="Roboto"/>
                <a:ea typeface="Roboto"/>
                <a:cs typeface="Roboto"/>
                <a:sym typeface="Roboto"/>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58" name="Google Shape;58;p9"/>
          <p:cNvSpPr txBox="1">
            <a:spLocks noGrp="1"/>
          </p:cNvSpPr>
          <p:nvPr>
            <p:ph type="title" idx="13"/>
          </p:nvPr>
        </p:nvSpPr>
        <p:spPr>
          <a:xfrm>
            <a:off x="3543638" y="3769825"/>
            <a:ext cx="23583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algn="ctr" rtl="0">
              <a:lnSpc>
                <a:spcPct val="100000"/>
              </a:lnSpc>
              <a:spcBef>
                <a:spcPts val="0"/>
              </a:spcBef>
              <a:spcAft>
                <a:spcPts val="0"/>
              </a:spcAft>
              <a:buSzPts val="1200"/>
              <a:buNone/>
              <a:defRPr sz="1200">
                <a:solidFill>
                  <a:srgbClr val="3E606F"/>
                </a:solidFill>
              </a:defRPr>
            </a:lvl2pPr>
            <a:lvl3pPr lvl="2" algn="ctr" rtl="0">
              <a:lnSpc>
                <a:spcPct val="100000"/>
              </a:lnSpc>
              <a:spcBef>
                <a:spcPts val="0"/>
              </a:spcBef>
              <a:spcAft>
                <a:spcPts val="0"/>
              </a:spcAft>
              <a:buSzPts val="1200"/>
              <a:buNone/>
              <a:defRPr sz="1200">
                <a:solidFill>
                  <a:srgbClr val="3E606F"/>
                </a:solidFill>
              </a:defRPr>
            </a:lvl3pPr>
            <a:lvl4pPr lvl="3" algn="ctr" rtl="0">
              <a:lnSpc>
                <a:spcPct val="100000"/>
              </a:lnSpc>
              <a:spcBef>
                <a:spcPts val="0"/>
              </a:spcBef>
              <a:spcAft>
                <a:spcPts val="0"/>
              </a:spcAft>
              <a:buSzPts val="1200"/>
              <a:buNone/>
              <a:defRPr sz="1200">
                <a:solidFill>
                  <a:srgbClr val="3E606F"/>
                </a:solidFill>
              </a:defRPr>
            </a:lvl4pPr>
            <a:lvl5pPr lvl="4" algn="ctr" rtl="0">
              <a:lnSpc>
                <a:spcPct val="100000"/>
              </a:lnSpc>
              <a:spcBef>
                <a:spcPts val="0"/>
              </a:spcBef>
              <a:spcAft>
                <a:spcPts val="0"/>
              </a:spcAft>
              <a:buSzPts val="1200"/>
              <a:buNone/>
              <a:defRPr sz="1200">
                <a:solidFill>
                  <a:srgbClr val="3E606F"/>
                </a:solidFill>
              </a:defRPr>
            </a:lvl5pPr>
            <a:lvl6pPr lvl="5" algn="ctr" rtl="0">
              <a:lnSpc>
                <a:spcPct val="100000"/>
              </a:lnSpc>
              <a:spcBef>
                <a:spcPts val="0"/>
              </a:spcBef>
              <a:spcAft>
                <a:spcPts val="0"/>
              </a:spcAft>
              <a:buSzPts val="1200"/>
              <a:buNone/>
              <a:defRPr sz="1200">
                <a:solidFill>
                  <a:srgbClr val="3E606F"/>
                </a:solidFill>
              </a:defRPr>
            </a:lvl6pPr>
            <a:lvl7pPr lvl="6" algn="ctr" rtl="0">
              <a:lnSpc>
                <a:spcPct val="100000"/>
              </a:lnSpc>
              <a:spcBef>
                <a:spcPts val="0"/>
              </a:spcBef>
              <a:spcAft>
                <a:spcPts val="0"/>
              </a:spcAft>
              <a:buSzPts val="1200"/>
              <a:buNone/>
              <a:defRPr sz="1200">
                <a:solidFill>
                  <a:srgbClr val="3E606F"/>
                </a:solidFill>
              </a:defRPr>
            </a:lvl7pPr>
            <a:lvl8pPr lvl="7" algn="ctr" rtl="0">
              <a:lnSpc>
                <a:spcPct val="100000"/>
              </a:lnSpc>
              <a:spcBef>
                <a:spcPts val="0"/>
              </a:spcBef>
              <a:spcAft>
                <a:spcPts val="0"/>
              </a:spcAft>
              <a:buSzPts val="1200"/>
              <a:buNone/>
              <a:defRPr sz="1200">
                <a:solidFill>
                  <a:srgbClr val="3E606F"/>
                </a:solidFill>
              </a:defRPr>
            </a:lvl8pPr>
            <a:lvl9pPr lvl="8" algn="ctr" rtl="0">
              <a:lnSpc>
                <a:spcPct val="100000"/>
              </a:lnSpc>
              <a:spcBef>
                <a:spcPts val="0"/>
              </a:spcBef>
              <a:spcAft>
                <a:spcPts val="0"/>
              </a:spcAft>
              <a:buSzPts val="1200"/>
              <a:buNone/>
              <a:defRPr sz="1200">
                <a:solidFill>
                  <a:srgbClr val="3E606F"/>
                </a:solidFill>
              </a:defRPr>
            </a:lvl9pPr>
          </a:lstStyle>
          <a:p>
            <a:endParaRPr/>
          </a:p>
        </p:txBody>
      </p:sp>
      <p:sp>
        <p:nvSpPr>
          <p:cNvPr id="59" name="Google Shape;59;p9"/>
          <p:cNvSpPr txBox="1">
            <a:spLocks noGrp="1"/>
          </p:cNvSpPr>
          <p:nvPr>
            <p:ph type="title" idx="14"/>
          </p:nvPr>
        </p:nvSpPr>
        <p:spPr>
          <a:xfrm>
            <a:off x="6292048" y="3425725"/>
            <a:ext cx="2358300" cy="45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A5B7C6"/>
              </a:buClr>
              <a:buSzPts val="1400"/>
              <a:buNone/>
              <a:defRPr sz="1400" b="1">
                <a:solidFill>
                  <a:srgbClr val="A5B7C6"/>
                </a:solidFill>
                <a:latin typeface="Roboto"/>
                <a:ea typeface="Roboto"/>
                <a:cs typeface="Roboto"/>
                <a:sym typeface="Roboto"/>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0" name="Google Shape;60;p9"/>
          <p:cNvSpPr txBox="1">
            <a:spLocks noGrp="1"/>
          </p:cNvSpPr>
          <p:nvPr>
            <p:ph type="title" idx="15"/>
          </p:nvPr>
        </p:nvSpPr>
        <p:spPr>
          <a:xfrm>
            <a:off x="6291975" y="3769825"/>
            <a:ext cx="23583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algn="ctr" rtl="0">
              <a:lnSpc>
                <a:spcPct val="100000"/>
              </a:lnSpc>
              <a:spcBef>
                <a:spcPts val="0"/>
              </a:spcBef>
              <a:spcAft>
                <a:spcPts val="0"/>
              </a:spcAft>
              <a:buSzPts val="1200"/>
              <a:buNone/>
              <a:defRPr sz="1200">
                <a:solidFill>
                  <a:srgbClr val="3E606F"/>
                </a:solidFill>
              </a:defRPr>
            </a:lvl2pPr>
            <a:lvl3pPr lvl="2" algn="ctr" rtl="0">
              <a:lnSpc>
                <a:spcPct val="100000"/>
              </a:lnSpc>
              <a:spcBef>
                <a:spcPts val="0"/>
              </a:spcBef>
              <a:spcAft>
                <a:spcPts val="0"/>
              </a:spcAft>
              <a:buSzPts val="1200"/>
              <a:buNone/>
              <a:defRPr sz="1200">
                <a:solidFill>
                  <a:srgbClr val="3E606F"/>
                </a:solidFill>
              </a:defRPr>
            </a:lvl3pPr>
            <a:lvl4pPr lvl="3" algn="ctr" rtl="0">
              <a:lnSpc>
                <a:spcPct val="100000"/>
              </a:lnSpc>
              <a:spcBef>
                <a:spcPts val="0"/>
              </a:spcBef>
              <a:spcAft>
                <a:spcPts val="0"/>
              </a:spcAft>
              <a:buSzPts val="1200"/>
              <a:buNone/>
              <a:defRPr sz="1200">
                <a:solidFill>
                  <a:srgbClr val="3E606F"/>
                </a:solidFill>
              </a:defRPr>
            </a:lvl4pPr>
            <a:lvl5pPr lvl="4" algn="ctr" rtl="0">
              <a:lnSpc>
                <a:spcPct val="100000"/>
              </a:lnSpc>
              <a:spcBef>
                <a:spcPts val="0"/>
              </a:spcBef>
              <a:spcAft>
                <a:spcPts val="0"/>
              </a:spcAft>
              <a:buSzPts val="1200"/>
              <a:buNone/>
              <a:defRPr sz="1200">
                <a:solidFill>
                  <a:srgbClr val="3E606F"/>
                </a:solidFill>
              </a:defRPr>
            </a:lvl5pPr>
            <a:lvl6pPr lvl="5" algn="ctr" rtl="0">
              <a:lnSpc>
                <a:spcPct val="100000"/>
              </a:lnSpc>
              <a:spcBef>
                <a:spcPts val="0"/>
              </a:spcBef>
              <a:spcAft>
                <a:spcPts val="0"/>
              </a:spcAft>
              <a:buSzPts val="1200"/>
              <a:buNone/>
              <a:defRPr sz="1200">
                <a:solidFill>
                  <a:srgbClr val="3E606F"/>
                </a:solidFill>
              </a:defRPr>
            </a:lvl6pPr>
            <a:lvl7pPr lvl="6" algn="ctr" rtl="0">
              <a:lnSpc>
                <a:spcPct val="100000"/>
              </a:lnSpc>
              <a:spcBef>
                <a:spcPts val="0"/>
              </a:spcBef>
              <a:spcAft>
                <a:spcPts val="0"/>
              </a:spcAft>
              <a:buSzPts val="1200"/>
              <a:buNone/>
              <a:defRPr sz="1200">
                <a:solidFill>
                  <a:srgbClr val="3E606F"/>
                </a:solidFill>
              </a:defRPr>
            </a:lvl7pPr>
            <a:lvl8pPr lvl="7" algn="ctr" rtl="0">
              <a:lnSpc>
                <a:spcPct val="100000"/>
              </a:lnSpc>
              <a:spcBef>
                <a:spcPts val="0"/>
              </a:spcBef>
              <a:spcAft>
                <a:spcPts val="0"/>
              </a:spcAft>
              <a:buSzPts val="1200"/>
              <a:buNone/>
              <a:defRPr sz="1200">
                <a:solidFill>
                  <a:srgbClr val="3E606F"/>
                </a:solidFill>
              </a:defRPr>
            </a:lvl8pPr>
            <a:lvl9pPr lvl="8" algn="ctr" rtl="0">
              <a:lnSpc>
                <a:spcPct val="100000"/>
              </a:lnSpc>
              <a:spcBef>
                <a:spcPts val="0"/>
              </a:spcBef>
              <a:spcAft>
                <a:spcPts val="0"/>
              </a:spcAft>
              <a:buSzPts val="1200"/>
              <a:buNone/>
              <a:defRPr sz="1200">
                <a:solidFill>
                  <a:srgbClr val="3E606F"/>
                </a:solidFill>
              </a:defRPr>
            </a:lvl9pPr>
          </a:lstStyle>
          <a:p>
            <a:endParaRPr/>
          </a:p>
        </p:txBody>
      </p:sp>
      <p:sp>
        <p:nvSpPr>
          <p:cNvPr id="61" name="Google Shape;61;p9"/>
          <p:cNvSpPr txBox="1">
            <a:spLocks noGrp="1"/>
          </p:cNvSpPr>
          <p:nvPr>
            <p:ph type="title" idx="16"/>
          </p:nvPr>
        </p:nvSpPr>
        <p:spPr>
          <a:xfrm>
            <a:off x="1202925" y="466625"/>
            <a:ext cx="6738300" cy="572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193441"/>
              </a:buClr>
              <a:buSzPts val="3000"/>
              <a:buFont typeface="Roboto"/>
              <a:buNone/>
              <a:defRPr sz="3000" b="1">
                <a:solidFill>
                  <a:srgbClr val="193441"/>
                </a:solidFill>
                <a:latin typeface="Roboto"/>
                <a:ea typeface="Roboto"/>
                <a:cs typeface="Roboto"/>
                <a:sym typeface="Roboto"/>
              </a:defRPr>
            </a:lvl1pPr>
            <a:lvl2pPr lvl="1"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algn="ctr" rtl="0">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pty slide 1">
  <p:cSld name="CUSTOM_12_1">
    <p:spTree>
      <p:nvGrpSpPr>
        <p:cNvPr id="1" name="Shape 85"/>
        <p:cNvGrpSpPr/>
        <p:nvPr/>
      </p:nvGrpSpPr>
      <p:grpSpPr>
        <a:xfrm>
          <a:off x="0" y="0"/>
          <a:ext cx="0" cy="0"/>
          <a:chOff x="0" y="0"/>
          <a:chExt cx="0" cy="0"/>
        </a:xfrm>
      </p:grpSpPr>
      <p:sp>
        <p:nvSpPr>
          <p:cNvPr id="86" name="Google Shape;86;p15"/>
          <p:cNvSpPr/>
          <p:nvPr/>
        </p:nvSpPr>
        <p:spPr>
          <a:xfrm>
            <a:off x="477850" y="0"/>
            <a:ext cx="4144500" cy="2652300"/>
          </a:xfrm>
          <a:prstGeom prst="rect">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txBox="1">
            <a:spLocks noGrp="1"/>
          </p:cNvSpPr>
          <p:nvPr>
            <p:ph type="title"/>
          </p:nvPr>
        </p:nvSpPr>
        <p:spPr>
          <a:xfrm>
            <a:off x="661025" y="158925"/>
            <a:ext cx="3810000" cy="981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nSpc>
                <a:spcPct val="100000"/>
              </a:lnSpc>
              <a:spcBef>
                <a:spcPts val="0"/>
              </a:spcBef>
              <a:spcAft>
                <a:spcPts val="0"/>
              </a:spcAft>
              <a:buClr>
                <a:srgbClr val="FFFFFF"/>
              </a:buClr>
              <a:buSzPts val="3000"/>
              <a:buNone/>
              <a:defRPr sz="3000">
                <a:solidFill>
                  <a:srgbClr val="FFFFFF"/>
                </a:solidFill>
              </a:defRPr>
            </a:lvl2pPr>
            <a:lvl3pPr lvl="2" rtl="0">
              <a:lnSpc>
                <a:spcPct val="100000"/>
              </a:lnSpc>
              <a:spcBef>
                <a:spcPts val="0"/>
              </a:spcBef>
              <a:spcAft>
                <a:spcPts val="0"/>
              </a:spcAft>
              <a:buClr>
                <a:srgbClr val="FFFFFF"/>
              </a:buClr>
              <a:buSzPts val="3000"/>
              <a:buNone/>
              <a:defRPr sz="3000">
                <a:solidFill>
                  <a:srgbClr val="FFFFFF"/>
                </a:solidFill>
              </a:defRPr>
            </a:lvl3pPr>
            <a:lvl4pPr lvl="3" rtl="0">
              <a:lnSpc>
                <a:spcPct val="100000"/>
              </a:lnSpc>
              <a:spcBef>
                <a:spcPts val="0"/>
              </a:spcBef>
              <a:spcAft>
                <a:spcPts val="0"/>
              </a:spcAft>
              <a:buClr>
                <a:srgbClr val="FFFFFF"/>
              </a:buClr>
              <a:buSzPts val="3000"/>
              <a:buNone/>
              <a:defRPr sz="3000">
                <a:solidFill>
                  <a:srgbClr val="FFFFFF"/>
                </a:solidFill>
              </a:defRPr>
            </a:lvl4pPr>
            <a:lvl5pPr lvl="4" rtl="0">
              <a:lnSpc>
                <a:spcPct val="100000"/>
              </a:lnSpc>
              <a:spcBef>
                <a:spcPts val="0"/>
              </a:spcBef>
              <a:spcAft>
                <a:spcPts val="0"/>
              </a:spcAft>
              <a:buClr>
                <a:srgbClr val="FFFFFF"/>
              </a:buClr>
              <a:buSzPts val="3000"/>
              <a:buNone/>
              <a:defRPr sz="3000">
                <a:solidFill>
                  <a:srgbClr val="FFFFFF"/>
                </a:solidFill>
              </a:defRPr>
            </a:lvl5pPr>
            <a:lvl6pPr lvl="5" rtl="0">
              <a:lnSpc>
                <a:spcPct val="100000"/>
              </a:lnSpc>
              <a:spcBef>
                <a:spcPts val="0"/>
              </a:spcBef>
              <a:spcAft>
                <a:spcPts val="0"/>
              </a:spcAft>
              <a:buClr>
                <a:srgbClr val="FFFFFF"/>
              </a:buClr>
              <a:buSzPts val="3000"/>
              <a:buNone/>
              <a:defRPr sz="3000">
                <a:solidFill>
                  <a:srgbClr val="FFFFFF"/>
                </a:solidFill>
              </a:defRPr>
            </a:lvl6pPr>
            <a:lvl7pPr lvl="6" rtl="0">
              <a:lnSpc>
                <a:spcPct val="100000"/>
              </a:lnSpc>
              <a:spcBef>
                <a:spcPts val="0"/>
              </a:spcBef>
              <a:spcAft>
                <a:spcPts val="0"/>
              </a:spcAft>
              <a:buClr>
                <a:srgbClr val="FFFFFF"/>
              </a:buClr>
              <a:buSzPts val="3000"/>
              <a:buNone/>
              <a:defRPr sz="3000">
                <a:solidFill>
                  <a:srgbClr val="FFFFFF"/>
                </a:solidFill>
              </a:defRPr>
            </a:lvl7pPr>
            <a:lvl8pPr lvl="7" rtl="0">
              <a:lnSpc>
                <a:spcPct val="100000"/>
              </a:lnSpc>
              <a:spcBef>
                <a:spcPts val="0"/>
              </a:spcBef>
              <a:spcAft>
                <a:spcPts val="0"/>
              </a:spcAft>
              <a:buClr>
                <a:srgbClr val="FFFFFF"/>
              </a:buClr>
              <a:buSzPts val="3000"/>
              <a:buNone/>
              <a:defRPr sz="3000">
                <a:solidFill>
                  <a:srgbClr val="FFFFFF"/>
                </a:solidFill>
              </a:defRPr>
            </a:lvl8pPr>
            <a:lvl9pPr lvl="8" rtl="0">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88" name="Google Shape;88;p15"/>
          <p:cNvSpPr txBox="1">
            <a:spLocks noGrp="1"/>
          </p:cNvSpPr>
          <p:nvPr>
            <p:ph type="subTitle" idx="1"/>
          </p:nvPr>
        </p:nvSpPr>
        <p:spPr>
          <a:xfrm>
            <a:off x="661025" y="1140275"/>
            <a:ext cx="3667500" cy="127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ext &amp; some text slide">
  <p:cSld name="BIG_NUMBER">
    <p:bg>
      <p:bgPr>
        <a:solidFill>
          <a:srgbClr val="3E606F"/>
        </a:solidFill>
        <a:effectLst/>
      </p:bgPr>
    </p:bg>
    <p:spTree>
      <p:nvGrpSpPr>
        <p:cNvPr id="1" name="Shape 89"/>
        <p:cNvGrpSpPr/>
        <p:nvPr/>
      </p:nvGrpSpPr>
      <p:grpSpPr>
        <a:xfrm>
          <a:off x="0" y="0"/>
          <a:ext cx="0" cy="0"/>
          <a:chOff x="0" y="0"/>
          <a:chExt cx="0" cy="0"/>
        </a:xfrm>
      </p:grpSpPr>
      <p:sp>
        <p:nvSpPr>
          <p:cNvPr id="90" name="Google Shape;90;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9000"/>
              <a:buNone/>
              <a:defRPr sz="9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91" name="Google Shape;91;p16"/>
          <p:cNvSpPr txBox="1">
            <a:spLocks noGrp="1"/>
          </p:cNvSpPr>
          <p:nvPr>
            <p:ph type="title" idx="2"/>
          </p:nvPr>
        </p:nvSpPr>
        <p:spPr>
          <a:xfrm>
            <a:off x="867300" y="2978525"/>
            <a:ext cx="74094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amp; some text slide 1">
  <p:cSld name="BIG_NUMBER_1">
    <p:bg>
      <p:bgPr>
        <a:solidFill>
          <a:srgbClr val="3E606F"/>
        </a:solid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867300" y="2978525"/>
            <a:ext cx="7409400" cy="7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94" name="Google Shape;94;p17"/>
          <p:cNvSpPr txBox="1">
            <a:spLocks noGrp="1"/>
          </p:cNvSpPr>
          <p:nvPr>
            <p:ph type="title" idx="2"/>
          </p:nvPr>
        </p:nvSpPr>
        <p:spPr>
          <a:xfrm>
            <a:off x="930100" y="981525"/>
            <a:ext cx="7283700" cy="19971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7200"/>
              <a:buNone/>
              <a:defRPr sz="7200" b="1" u="sng">
                <a:solidFill>
                  <a:srgbClr val="FFFFFF"/>
                </a:solidFill>
                <a:latin typeface="Roboto"/>
                <a:ea typeface="Roboto"/>
                <a:cs typeface="Roboto"/>
                <a:sym typeface="Roboto"/>
              </a:defRPr>
            </a:lvl1pPr>
            <a:lvl2pPr lvl="1" algn="l" rtl="0">
              <a:lnSpc>
                <a:spcPct val="100000"/>
              </a:lnSpc>
              <a:spcBef>
                <a:spcPts val="0"/>
              </a:spcBef>
              <a:spcAft>
                <a:spcPts val="0"/>
              </a:spcAft>
              <a:buClr>
                <a:srgbClr val="FFFFFF"/>
              </a:buClr>
              <a:buSzPts val="6000"/>
              <a:buNone/>
              <a:defRPr sz="6000" u="sng">
                <a:solidFill>
                  <a:srgbClr val="FFFFFF"/>
                </a:solidFill>
              </a:defRPr>
            </a:lvl2pPr>
            <a:lvl3pPr lvl="2" algn="l" rtl="0">
              <a:lnSpc>
                <a:spcPct val="100000"/>
              </a:lnSpc>
              <a:spcBef>
                <a:spcPts val="0"/>
              </a:spcBef>
              <a:spcAft>
                <a:spcPts val="0"/>
              </a:spcAft>
              <a:buClr>
                <a:srgbClr val="FFFFFF"/>
              </a:buClr>
              <a:buSzPts val="6000"/>
              <a:buNone/>
              <a:defRPr sz="6000" u="sng">
                <a:solidFill>
                  <a:srgbClr val="FFFFFF"/>
                </a:solidFill>
              </a:defRPr>
            </a:lvl3pPr>
            <a:lvl4pPr lvl="3" algn="l" rtl="0">
              <a:lnSpc>
                <a:spcPct val="100000"/>
              </a:lnSpc>
              <a:spcBef>
                <a:spcPts val="0"/>
              </a:spcBef>
              <a:spcAft>
                <a:spcPts val="0"/>
              </a:spcAft>
              <a:buClr>
                <a:srgbClr val="FFFFFF"/>
              </a:buClr>
              <a:buSzPts val="6000"/>
              <a:buNone/>
              <a:defRPr sz="6000" u="sng">
                <a:solidFill>
                  <a:srgbClr val="FFFFFF"/>
                </a:solidFill>
              </a:defRPr>
            </a:lvl4pPr>
            <a:lvl5pPr lvl="4" algn="l" rtl="0">
              <a:lnSpc>
                <a:spcPct val="100000"/>
              </a:lnSpc>
              <a:spcBef>
                <a:spcPts val="0"/>
              </a:spcBef>
              <a:spcAft>
                <a:spcPts val="0"/>
              </a:spcAft>
              <a:buClr>
                <a:srgbClr val="FFFFFF"/>
              </a:buClr>
              <a:buSzPts val="6000"/>
              <a:buNone/>
              <a:defRPr sz="6000" u="sng">
                <a:solidFill>
                  <a:srgbClr val="FFFFFF"/>
                </a:solidFill>
              </a:defRPr>
            </a:lvl5pPr>
            <a:lvl6pPr lvl="5" algn="l" rtl="0">
              <a:lnSpc>
                <a:spcPct val="100000"/>
              </a:lnSpc>
              <a:spcBef>
                <a:spcPts val="0"/>
              </a:spcBef>
              <a:spcAft>
                <a:spcPts val="0"/>
              </a:spcAft>
              <a:buClr>
                <a:srgbClr val="FFFFFF"/>
              </a:buClr>
              <a:buSzPts val="6000"/>
              <a:buNone/>
              <a:defRPr sz="6000" u="sng">
                <a:solidFill>
                  <a:srgbClr val="FFFFFF"/>
                </a:solidFill>
              </a:defRPr>
            </a:lvl6pPr>
            <a:lvl7pPr lvl="6" algn="l" rtl="0">
              <a:lnSpc>
                <a:spcPct val="100000"/>
              </a:lnSpc>
              <a:spcBef>
                <a:spcPts val="0"/>
              </a:spcBef>
              <a:spcAft>
                <a:spcPts val="0"/>
              </a:spcAft>
              <a:buClr>
                <a:srgbClr val="FFFFFF"/>
              </a:buClr>
              <a:buSzPts val="6000"/>
              <a:buNone/>
              <a:defRPr sz="6000" u="sng">
                <a:solidFill>
                  <a:srgbClr val="FFFFFF"/>
                </a:solidFill>
              </a:defRPr>
            </a:lvl7pPr>
            <a:lvl8pPr lvl="7" algn="l" rtl="0">
              <a:lnSpc>
                <a:spcPct val="100000"/>
              </a:lnSpc>
              <a:spcBef>
                <a:spcPts val="0"/>
              </a:spcBef>
              <a:spcAft>
                <a:spcPts val="0"/>
              </a:spcAft>
              <a:buClr>
                <a:srgbClr val="FFFFFF"/>
              </a:buClr>
              <a:buSzPts val="6000"/>
              <a:buNone/>
              <a:defRPr sz="6000" u="sng">
                <a:solidFill>
                  <a:srgbClr val="FFFFFF"/>
                </a:solidFill>
              </a:defRPr>
            </a:lvl8pPr>
            <a:lvl9pPr lvl="8" algn="l" rtl="0">
              <a:lnSpc>
                <a:spcPct val="100000"/>
              </a:lnSpc>
              <a:spcBef>
                <a:spcPts val="0"/>
              </a:spcBef>
              <a:spcAft>
                <a:spcPts val="0"/>
              </a:spcAft>
              <a:buClr>
                <a:srgbClr val="FFFFFF"/>
              </a:buClr>
              <a:buSzPts val="6000"/>
              <a:buNone/>
              <a:defRPr sz="6000" u="sng">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slide with text">
  <p:cSld name="CUSTOM_15">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227550" y="297175"/>
            <a:ext cx="8688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400">
                <a:solidFill>
                  <a:srgbClr val="193441"/>
                </a:solidFill>
              </a:defRPr>
            </a:lvl1pPr>
            <a:lvl2pPr lvl="1" algn="ctr">
              <a:lnSpc>
                <a:spcPct val="100000"/>
              </a:lnSpc>
              <a:spcBef>
                <a:spcPts val="0"/>
              </a:spcBef>
              <a:spcAft>
                <a:spcPts val="0"/>
              </a:spcAft>
              <a:buSzPts val="2800"/>
              <a:buNone/>
              <a:defRPr>
                <a:solidFill>
                  <a:srgbClr val="193441"/>
                </a:solidFill>
              </a:defRPr>
            </a:lvl2pPr>
            <a:lvl3pPr lvl="2" algn="ctr">
              <a:lnSpc>
                <a:spcPct val="100000"/>
              </a:lnSpc>
              <a:spcBef>
                <a:spcPts val="0"/>
              </a:spcBef>
              <a:spcAft>
                <a:spcPts val="0"/>
              </a:spcAft>
              <a:buSzPts val="2800"/>
              <a:buNone/>
              <a:defRPr>
                <a:solidFill>
                  <a:srgbClr val="193441"/>
                </a:solidFill>
              </a:defRPr>
            </a:lvl3pPr>
            <a:lvl4pPr lvl="3" algn="ctr">
              <a:lnSpc>
                <a:spcPct val="100000"/>
              </a:lnSpc>
              <a:spcBef>
                <a:spcPts val="0"/>
              </a:spcBef>
              <a:spcAft>
                <a:spcPts val="0"/>
              </a:spcAft>
              <a:buSzPts val="2800"/>
              <a:buNone/>
              <a:defRPr>
                <a:solidFill>
                  <a:srgbClr val="193441"/>
                </a:solidFill>
              </a:defRPr>
            </a:lvl4pPr>
            <a:lvl5pPr lvl="4" algn="ctr">
              <a:lnSpc>
                <a:spcPct val="100000"/>
              </a:lnSpc>
              <a:spcBef>
                <a:spcPts val="0"/>
              </a:spcBef>
              <a:spcAft>
                <a:spcPts val="0"/>
              </a:spcAft>
              <a:buSzPts val="2800"/>
              <a:buNone/>
              <a:defRPr>
                <a:solidFill>
                  <a:srgbClr val="193441"/>
                </a:solidFill>
              </a:defRPr>
            </a:lvl5pPr>
            <a:lvl6pPr lvl="5" algn="ctr">
              <a:lnSpc>
                <a:spcPct val="100000"/>
              </a:lnSpc>
              <a:spcBef>
                <a:spcPts val="0"/>
              </a:spcBef>
              <a:spcAft>
                <a:spcPts val="0"/>
              </a:spcAft>
              <a:buSzPts val="2800"/>
              <a:buNone/>
              <a:defRPr>
                <a:solidFill>
                  <a:srgbClr val="193441"/>
                </a:solidFill>
              </a:defRPr>
            </a:lvl6pPr>
            <a:lvl7pPr lvl="6" algn="ctr">
              <a:lnSpc>
                <a:spcPct val="100000"/>
              </a:lnSpc>
              <a:spcBef>
                <a:spcPts val="0"/>
              </a:spcBef>
              <a:spcAft>
                <a:spcPts val="0"/>
              </a:spcAft>
              <a:buSzPts val="2800"/>
              <a:buNone/>
              <a:defRPr>
                <a:solidFill>
                  <a:srgbClr val="193441"/>
                </a:solidFill>
              </a:defRPr>
            </a:lvl7pPr>
            <a:lvl8pPr lvl="7" algn="ctr">
              <a:lnSpc>
                <a:spcPct val="100000"/>
              </a:lnSpc>
              <a:spcBef>
                <a:spcPts val="0"/>
              </a:spcBef>
              <a:spcAft>
                <a:spcPts val="0"/>
              </a:spcAft>
              <a:buSzPts val="2800"/>
              <a:buNone/>
              <a:defRPr>
                <a:solidFill>
                  <a:srgbClr val="193441"/>
                </a:solidFill>
              </a:defRPr>
            </a:lvl8pPr>
            <a:lvl9pPr lvl="8" algn="ctr">
              <a:lnSpc>
                <a:spcPct val="100000"/>
              </a:lnSpc>
              <a:spcBef>
                <a:spcPts val="0"/>
              </a:spcBef>
              <a:spcAft>
                <a:spcPts val="0"/>
              </a:spcAft>
              <a:buSzPts val="2800"/>
              <a:buNone/>
              <a:defRPr>
                <a:solidFill>
                  <a:srgbClr val="193441"/>
                </a:solidFill>
              </a:defRPr>
            </a:lvl9pPr>
          </a:lstStyle>
          <a:p>
            <a:endParaRPr/>
          </a:p>
        </p:txBody>
      </p:sp>
      <p:sp>
        <p:nvSpPr>
          <p:cNvPr id="106" name="Google Shape;106;p20"/>
          <p:cNvSpPr txBox="1">
            <a:spLocks noGrp="1"/>
          </p:cNvSpPr>
          <p:nvPr>
            <p:ph type="subTitle" idx="1"/>
          </p:nvPr>
        </p:nvSpPr>
        <p:spPr>
          <a:xfrm>
            <a:off x="5340273" y="1175975"/>
            <a:ext cx="3095100" cy="14718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07" name="Google Shape;107;p20"/>
          <p:cNvSpPr txBox="1">
            <a:spLocks noGrp="1"/>
          </p:cNvSpPr>
          <p:nvPr>
            <p:ph type="subTitle" idx="2"/>
          </p:nvPr>
        </p:nvSpPr>
        <p:spPr>
          <a:xfrm>
            <a:off x="5340273" y="3191751"/>
            <a:ext cx="3095100" cy="147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with image and title">
  <p:cSld name="CUSTOM_14">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4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25" name="Google Shape;125;p23"/>
          <p:cNvSpPr txBox="1">
            <a:spLocks noGrp="1"/>
          </p:cNvSpPr>
          <p:nvPr>
            <p:ph type="body" idx="1"/>
          </p:nvPr>
        </p:nvSpPr>
        <p:spPr>
          <a:xfrm>
            <a:off x="5083800" y="2478700"/>
            <a:ext cx="3638400" cy="906000"/>
          </a:xfrm>
          <a:prstGeom prst="rect">
            <a:avLst/>
          </a:prstGeom>
          <a:noFill/>
          <a:ln>
            <a:noFill/>
          </a:ln>
        </p:spPr>
        <p:txBody>
          <a:bodyPr spcFirstLastPara="1" wrap="square" lIns="91425" tIns="91425" rIns="91425" bIns="91425" anchor="t" anchorCtr="0">
            <a:noAutofit/>
          </a:bodyPr>
          <a:lstStyle>
            <a:lvl1pPr marL="457200" lvl="0" indent="-3302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marL="914400" lvl="1" indent="-3302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marL="1371600" lvl="2" indent="-32385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marL="1828800" lvl="3" indent="-32385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marL="2286000" lvl="4" indent="-3175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2743200" lvl="5" indent="-3175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3200400" lvl="6" indent="-31115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marL="3657600" lvl="7" indent="-31115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marL="4114800" lvl="8" indent="-30480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a:endParaRPr/>
          </a:p>
        </p:txBody>
      </p:sp>
      <p:sp>
        <p:nvSpPr>
          <p:cNvPr id="126" name="Google Shape;126;p23"/>
          <p:cNvSpPr/>
          <p:nvPr/>
        </p:nvSpPr>
        <p:spPr>
          <a:xfrm>
            <a:off x="0" y="0"/>
            <a:ext cx="4457400" cy="5143500"/>
          </a:xfrm>
          <a:prstGeom prst="rect">
            <a:avLst/>
          </a:pr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 name="Google Shape;127;p23"/>
          <p:cNvCxnSpPr/>
          <p:nvPr/>
        </p:nvCxnSpPr>
        <p:spPr>
          <a:xfrm>
            <a:off x="5161825" y="1160825"/>
            <a:ext cx="1140000" cy="0"/>
          </a:xfrm>
          <a:prstGeom prst="straightConnector1">
            <a:avLst/>
          </a:prstGeom>
          <a:noFill/>
          <a:ln w="19050" cap="flat" cmpd="sng">
            <a:solidFill>
              <a:srgbClr val="19344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with text right" type="titleOnly">
  <p:cSld name="TITLE_ONLY">
    <p:spTree>
      <p:nvGrpSpPr>
        <p:cNvPr id="1" name="Shape 132"/>
        <p:cNvGrpSpPr/>
        <p:nvPr/>
      </p:nvGrpSpPr>
      <p:grpSpPr>
        <a:xfrm>
          <a:off x="0" y="0"/>
          <a:ext cx="0" cy="0"/>
          <a:chOff x="0" y="0"/>
          <a:chExt cx="0" cy="0"/>
        </a:xfrm>
      </p:grpSpPr>
      <p:sp>
        <p:nvSpPr>
          <p:cNvPr id="133" name="Google Shape;133;p25"/>
          <p:cNvSpPr/>
          <p:nvPr/>
        </p:nvSpPr>
        <p:spPr>
          <a:xfrm>
            <a:off x="4722150" y="1619525"/>
            <a:ext cx="4449000" cy="710700"/>
          </a:xfrm>
          <a:prstGeom prst="rect">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5"/>
          <p:cNvSpPr txBox="1">
            <a:spLocks noGrp="1"/>
          </p:cNvSpPr>
          <p:nvPr>
            <p:ph type="title"/>
          </p:nvPr>
        </p:nvSpPr>
        <p:spPr>
          <a:xfrm>
            <a:off x="5109900" y="1688525"/>
            <a:ext cx="3599100" cy="572700"/>
          </a:xfrm>
          <a:prstGeom prst="rect">
            <a:avLst/>
          </a:prstGeom>
          <a:noFill/>
          <a:ln>
            <a:noFill/>
          </a:ln>
        </p:spPr>
        <p:txBody>
          <a:bodyPr spcFirstLastPara="1" wrap="square" lIns="91425" tIns="91425" rIns="91425" bIns="91425" anchor="b" anchorCtr="0">
            <a:noAutofit/>
          </a:bodyPr>
          <a:lstStyle>
            <a:lvl1pPr lvl="0">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a:endParaRPr/>
          </a:p>
        </p:txBody>
      </p:sp>
      <p:sp>
        <p:nvSpPr>
          <p:cNvPr id="135" name="Google Shape;135;p25"/>
          <p:cNvSpPr txBox="1">
            <a:spLocks noGrp="1"/>
          </p:cNvSpPr>
          <p:nvPr>
            <p:ph type="title" idx="2"/>
          </p:nvPr>
        </p:nvSpPr>
        <p:spPr>
          <a:xfrm>
            <a:off x="5109900" y="2569100"/>
            <a:ext cx="2842800" cy="1164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a:endParaRPr/>
          </a:p>
        </p:txBody>
      </p:sp>
      <p:cxnSp>
        <p:nvCxnSpPr>
          <p:cNvPr id="136" name="Google Shape;136;p25"/>
          <p:cNvCxnSpPr/>
          <p:nvPr/>
        </p:nvCxnSpPr>
        <p:spPr>
          <a:xfrm>
            <a:off x="7703150" y="4021750"/>
            <a:ext cx="506700" cy="5100"/>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and text left">
  <p:cSld name="CUSTOM_2">
    <p:spTree>
      <p:nvGrpSpPr>
        <p:cNvPr id="1" name="Shape 137"/>
        <p:cNvGrpSpPr/>
        <p:nvPr/>
      </p:nvGrpSpPr>
      <p:grpSpPr>
        <a:xfrm>
          <a:off x="0" y="0"/>
          <a:ext cx="0" cy="0"/>
          <a:chOff x="0" y="0"/>
          <a:chExt cx="0" cy="0"/>
        </a:xfrm>
      </p:grpSpPr>
      <p:sp>
        <p:nvSpPr>
          <p:cNvPr id="138" name="Google Shape;138;p26"/>
          <p:cNvSpPr/>
          <p:nvPr/>
        </p:nvSpPr>
        <p:spPr>
          <a:xfrm flipH="1">
            <a:off x="0" y="1619525"/>
            <a:ext cx="4449000" cy="710700"/>
          </a:xfrm>
          <a:prstGeom prst="rect">
            <a:avLst/>
          </a:prstGeom>
          <a:solidFill>
            <a:srgbClr val="1934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6"/>
          <p:cNvSpPr txBox="1">
            <a:spLocks noGrp="1"/>
          </p:cNvSpPr>
          <p:nvPr>
            <p:ph type="title"/>
          </p:nvPr>
        </p:nvSpPr>
        <p:spPr>
          <a:xfrm flipH="1">
            <a:off x="462150" y="1688525"/>
            <a:ext cx="3599100" cy="5727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algn="r"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a:endParaRPr/>
          </a:p>
        </p:txBody>
      </p:sp>
      <p:sp>
        <p:nvSpPr>
          <p:cNvPr id="140" name="Google Shape;140;p26"/>
          <p:cNvSpPr txBox="1">
            <a:spLocks noGrp="1"/>
          </p:cNvSpPr>
          <p:nvPr>
            <p:ph type="title" idx="2"/>
          </p:nvPr>
        </p:nvSpPr>
        <p:spPr>
          <a:xfrm flipH="1">
            <a:off x="1218450" y="2569100"/>
            <a:ext cx="2842800" cy="11649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algn="r" rtl="0">
              <a:lnSpc>
                <a:spcPct val="100000"/>
              </a:lnSpc>
              <a:spcBef>
                <a:spcPts val="0"/>
              </a:spcBef>
              <a:spcAft>
                <a:spcPts val="0"/>
              </a:spcAft>
              <a:buSzPts val="1400"/>
              <a:buNone/>
              <a:defRPr sz="1400">
                <a:solidFill>
                  <a:srgbClr val="3E606F"/>
                </a:solidFill>
              </a:defRPr>
            </a:lvl2pPr>
            <a:lvl3pPr lvl="2" algn="r" rtl="0">
              <a:lnSpc>
                <a:spcPct val="100000"/>
              </a:lnSpc>
              <a:spcBef>
                <a:spcPts val="0"/>
              </a:spcBef>
              <a:spcAft>
                <a:spcPts val="0"/>
              </a:spcAft>
              <a:buSzPts val="1400"/>
              <a:buNone/>
              <a:defRPr sz="1400">
                <a:solidFill>
                  <a:srgbClr val="3E606F"/>
                </a:solidFill>
              </a:defRPr>
            </a:lvl3pPr>
            <a:lvl4pPr lvl="3" algn="r" rtl="0">
              <a:lnSpc>
                <a:spcPct val="100000"/>
              </a:lnSpc>
              <a:spcBef>
                <a:spcPts val="0"/>
              </a:spcBef>
              <a:spcAft>
                <a:spcPts val="0"/>
              </a:spcAft>
              <a:buSzPts val="1400"/>
              <a:buNone/>
              <a:defRPr sz="1400">
                <a:solidFill>
                  <a:srgbClr val="3E606F"/>
                </a:solidFill>
              </a:defRPr>
            </a:lvl4pPr>
            <a:lvl5pPr lvl="4" algn="r" rtl="0">
              <a:lnSpc>
                <a:spcPct val="100000"/>
              </a:lnSpc>
              <a:spcBef>
                <a:spcPts val="0"/>
              </a:spcBef>
              <a:spcAft>
                <a:spcPts val="0"/>
              </a:spcAft>
              <a:buSzPts val="1400"/>
              <a:buNone/>
              <a:defRPr sz="1400">
                <a:solidFill>
                  <a:srgbClr val="3E606F"/>
                </a:solidFill>
              </a:defRPr>
            </a:lvl5pPr>
            <a:lvl6pPr lvl="5" algn="r" rtl="0">
              <a:lnSpc>
                <a:spcPct val="100000"/>
              </a:lnSpc>
              <a:spcBef>
                <a:spcPts val="0"/>
              </a:spcBef>
              <a:spcAft>
                <a:spcPts val="0"/>
              </a:spcAft>
              <a:buSzPts val="1400"/>
              <a:buNone/>
              <a:defRPr sz="1400">
                <a:solidFill>
                  <a:srgbClr val="3E606F"/>
                </a:solidFill>
              </a:defRPr>
            </a:lvl6pPr>
            <a:lvl7pPr lvl="6" algn="r" rtl="0">
              <a:lnSpc>
                <a:spcPct val="100000"/>
              </a:lnSpc>
              <a:spcBef>
                <a:spcPts val="0"/>
              </a:spcBef>
              <a:spcAft>
                <a:spcPts val="0"/>
              </a:spcAft>
              <a:buSzPts val="1400"/>
              <a:buNone/>
              <a:defRPr sz="1400">
                <a:solidFill>
                  <a:srgbClr val="3E606F"/>
                </a:solidFill>
              </a:defRPr>
            </a:lvl7pPr>
            <a:lvl8pPr lvl="7" algn="r" rtl="0">
              <a:lnSpc>
                <a:spcPct val="100000"/>
              </a:lnSpc>
              <a:spcBef>
                <a:spcPts val="0"/>
              </a:spcBef>
              <a:spcAft>
                <a:spcPts val="0"/>
              </a:spcAft>
              <a:buSzPts val="1400"/>
              <a:buNone/>
              <a:defRPr sz="1400">
                <a:solidFill>
                  <a:srgbClr val="3E606F"/>
                </a:solidFill>
              </a:defRPr>
            </a:lvl8pPr>
            <a:lvl9pPr lvl="8" algn="r" rtl="0">
              <a:lnSpc>
                <a:spcPct val="100000"/>
              </a:lnSpc>
              <a:spcBef>
                <a:spcPts val="0"/>
              </a:spcBef>
              <a:spcAft>
                <a:spcPts val="0"/>
              </a:spcAft>
              <a:buSzPts val="1400"/>
              <a:buNone/>
              <a:defRPr sz="1400">
                <a:solidFill>
                  <a:srgbClr val="3E606F"/>
                </a:solidFill>
              </a:defRPr>
            </a:lvl9pPr>
          </a:lstStyle>
          <a:p>
            <a:endParaRPr/>
          </a:p>
        </p:txBody>
      </p:sp>
      <p:cxnSp>
        <p:nvCxnSpPr>
          <p:cNvPr id="141" name="Google Shape;141;p26"/>
          <p:cNvCxnSpPr/>
          <p:nvPr/>
        </p:nvCxnSpPr>
        <p:spPr>
          <a:xfrm flipH="1">
            <a:off x="961300" y="4021750"/>
            <a:ext cx="506700" cy="5100"/>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95300" y="695225"/>
            <a:ext cx="7553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Roboto Medium"/>
              <a:buNone/>
              <a:defRPr sz="2600" b="0" i="0" u="none" strike="noStrike" cap="none">
                <a:solidFill>
                  <a:schemeClr val="dk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2pPr>
            <a:lvl3pPr marR="0" lvl="2"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3pPr>
            <a:lvl4pPr marR="0" lvl="3"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4pPr>
            <a:lvl5pPr marR="0" lvl="4"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5pPr>
            <a:lvl6pPr marR="0" lvl="5"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6pPr>
            <a:lvl7pPr marR="0" lvl="6"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7pPr>
            <a:lvl8pPr marR="0" lvl="7"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8pPr>
            <a:lvl9pPr marR="0" lvl="8"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9pPr>
          </a:lstStyle>
          <a:p>
            <a:endParaRPr/>
          </a:p>
        </p:txBody>
      </p:sp>
      <p:sp>
        <p:nvSpPr>
          <p:cNvPr id="7" name="Google Shape;7;p1"/>
          <p:cNvSpPr txBox="1">
            <a:spLocks noGrp="1"/>
          </p:cNvSpPr>
          <p:nvPr>
            <p:ph type="body" idx="1"/>
          </p:nvPr>
        </p:nvSpPr>
        <p:spPr>
          <a:xfrm>
            <a:off x="1285225" y="1668825"/>
            <a:ext cx="6402900" cy="26268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1pPr>
            <a:lvl2pPr marL="914400" marR="0" lvl="1"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2pPr>
            <a:lvl3pPr marL="1371600" marR="0" lvl="2"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3pPr>
            <a:lvl4pPr marL="1828800" marR="0" lvl="3"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4pPr>
            <a:lvl5pPr marL="2286000" marR="0" lvl="4"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5pPr>
            <a:lvl6pPr marL="2743200" marR="0" lvl="5"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6pPr>
            <a:lvl7pPr marL="3200400" marR="0" lvl="6"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7pPr>
            <a:lvl8pPr marL="3657600" marR="0" lvl="7"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8pPr>
            <a:lvl9pPr marL="4114800" marR="0" lvl="8" indent="-304800" algn="l" rtl="0">
              <a:lnSpc>
                <a:spcPct val="114000"/>
              </a:lnSpc>
              <a:spcBef>
                <a:spcPts val="0"/>
              </a:spcBef>
              <a:spcAft>
                <a:spcPts val="0"/>
              </a:spcAft>
              <a:buClr>
                <a:srgbClr val="858585"/>
              </a:buClr>
              <a:buSzPts val="1200"/>
              <a:buFont typeface="Roboto"/>
              <a:buChar char="■"/>
              <a:defRPr sz="1200" b="0" i="0" u="none" strike="noStrike" cap="none">
                <a:solidFill>
                  <a:srgbClr val="858585"/>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61" r:id="rId3"/>
    <p:sldLayoutId id="2147483662" r:id="rId4"/>
    <p:sldLayoutId id="2147483663" r:id="rId5"/>
    <p:sldLayoutId id="2147483666" r:id="rId6"/>
    <p:sldLayoutId id="2147483669"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C7E49B-C1EE-FBC3-77D1-D18E69E81D5F}"/>
              </a:ext>
            </a:extLst>
          </p:cNvPr>
          <p:cNvSpPr>
            <a:spLocks noGrp="1"/>
          </p:cNvSpPr>
          <p:nvPr>
            <p:ph type="title"/>
          </p:nvPr>
        </p:nvSpPr>
        <p:spPr/>
        <p:txBody>
          <a:bodyPr/>
          <a:lstStyle/>
          <a:p>
            <a:r>
              <a:rPr lang="ru-RU" sz="5400" b="1" dirty="0">
                <a:latin typeface="Century Gothic" panose="020B0502020202020204" pitchFamily="34" charset="0"/>
              </a:rPr>
              <a:t>Графический планшет</a:t>
            </a:r>
          </a:p>
        </p:txBody>
      </p:sp>
      <p:sp>
        <p:nvSpPr>
          <p:cNvPr id="3" name="Заголовок 2">
            <a:extLst>
              <a:ext uri="{FF2B5EF4-FFF2-40B4-BE49-F238E27FC236}">
                <a16:creationId xmlns:a16="http://schemas.microsoft.com/office/drawing/2014/main" id="{4DC7C64E-6E76-7F0A-5518-8238D17ACEB0}"/>
              </a:ext>
            </a:extLst>
          </p:cNvPr>
          <p:cNvSpPr>
            <a:spLocks noGrp="1"/>
          </p:cNvSpPr>
          <p:nvPr>
            <p:ph type="title" idx="2"/>
          </p:nvPr>
        </p:nvSpPr>
        <p:spPr/>
        <p:txBody>
          <a:bodyPr/>
          <a:lstStyle/>
          <a:p>
            <a:pPr algn="r"/>
            <a:r>
              <a:rPr lang="ru-RU" dirty="0">
                <a:latin typeface="Century Gothic" panose="020B0502020202020204" pitchFamily="34" charset="0"/>
              </a:rPr>
              <a:t>Подготовила </a:t>
            </a:r>
            <a:r>
              <a:rPr lang="ru-RU" dirty="0" err="1">
                <a:latin typeface="Century Gothic" panose="020B0502020202020204" pitchFamily="34" charset="0"/>
              </a:rPr>
              <a:t>Шумова</a:t>
            </a:r>
            <a:r>
              <a:rPr lang="ru-RU" dirty="0">
                <a:latin typeface="Century Gothic" panose="020B0502020202020204" pitchFamily="34" charset="0"/>
              </a:rPr>
              <a:t> Е.И. ФИТ 2-1</a:t>
            </a:r>
          </a:p>
        </p:txBody>
      </p:sp>
    </p:spTree>
    <p:extLst>
      <p:ext uri="{BB962C8B-B14F-4D97-AF65-F5344CB8AC3E}">
        <p14:creationId xmlns:p14="http://schemas.microsoft.com/office/powerpoint/2010/main" val="369056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009A37-38B5-ABE3-F418-6748A553FAA4}"/>
              </a:ext>
            </a:extLst>
          </p:cNvPr>
          <p:cNvSpPr>
            <a:spLocks noGrp="1"/>
          </p:cNvSpPr>
          <p:nvPr>
            <p:ph type="title"/>
          </p:nvPr>
        </p:nvSpPr>
        <p:spPr>
          <a:xfrm>
            <a:off x="795300" y="2313087"/>
            <a:ext cx="7553400" cy="2126400"/>
          </a:xfrm>
        </p:spPr>
        <p:txBody>
          <a:bodyPr/>
          <a:lstStyle/>
          <a:p>
            <a:r>
              <a:rPr lang="ru-RU" sz="1800" dirty="0">
                <a:effectLst/>
                <a:latin typeface="Century Gothic" panose="020B0502020202020204" pitchFamily="34" charset="0"/>
                <a:ea typeface="Times New Roman" panose="02020603050405020304" pitchFamily="18" charset="0"/>
                <a:cs typeface="Times New Roman" panose="02020603050405020304" pitchFamily="18" charset="0"/>
              </a:rPr>
              <a:t>Действие дигитайзера основано на фиксации местоположения курсора обычно с помощью встроенной в планшет сетки, состоящей из проволочных или печатных проводников с довольно большим расстоянием между ними (от 3 до 6 мм). Однако механизм регистрации положения курсора позволяет получить точность считывания информации, намного меньшую шага сетки (до 100 линий на мм). Шаг считывания информации называется </a:t>
            </a:r>
            <a:r>
              <a:rPr lang="ru-RU" sz="1800" i="1" dirty="0">
                <a:effectLst/>
                <a:latin typeface="Century Gothic" panose="020B0502020202020204" pitchFamily="34" charset="0"/>
                <a:ea typeface="Times New Roman" panose="02020603050405020304" pitchFamily="18" charset="0"/>
                <a:cs typeface="Times New Roman" panose="02020603050405020304" pitchFamily="18" charset="0"/>
              </a:rPr>
              <a:t>разрешением</a:t>
            </a:r>
            <a:r>
              <a:rPr lang="ru-RU" sz="1800" dirty="0">
                <a:effectLst/>
                <a:latin typeface="Century Gothic" panose="020B0502020202020204" pitchFamily="34" charset="0"/>
                <a:ea typeface="Times New Roman" panose="02020603050405020304" pitchFamily="18" charset="0"/>
                <a:cs typeface="Times New Roman" panose="02020603050405020304" pitchFamily="18" charset="0"/>
              </a:rPr>
              <a:t> дигитайзера.</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Tree>
    <p:extLst>
      <p:ext uri="{BB962C8B-B14F-4D97-AF65-F5344CB8AC3E}">
        <p14:creationId xmlns:p14="http://schemas.microsoft.com/office/powerpoint/2010/main" val="62447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E63821-148C-7A66-D6BD-FEAB1B690B96}"/>
              </a:ext>
            </a:extLst>
          </p:cNvPr>
          <p:cNvSpPr>
            <a:spLocks noGrp="1"/>
          </p:cNvSpPr>
          <p:nvPr>
            <p:ph type="title"/>
          </p:nvPr>
        </p:nvSpPr>
        <p:spPr/>
        <p:txBody>
          <a:bodyPr/>
          <a:lstStyle/>
          <a:p>
            <a:r>
              <a:rPr lang="ru-RU" dirty="0">
                <a:latin typeface="Century Gothic" panose="020B0502020202020204" pitchFamily="34" charset="0"/>
              </a:rPr>
              <a:t>Структурная схема дигитайзера</a:t>
            </a:r>
          </a:p>
        </p:txBody>
      </p:sp>
      <p:sp>
        <p:nvSpPr>
          <p:cNvPr id="3" name="Подзаголовок 2">
            <a:extLst>
              <a:ext uri="{FF2B5EF4-FFF2-40B4-BE49-F238E27FC236}">
                <a16:creationId xmlns:a16="http://schemas.microsoft.com/office/drawing/2014/main" id="{159AF878-8961-8B7E-B2D5-357F34D7033E}"/>
              </a:ext>
            </a:extLst>
          </p:cNvPr>
          <p:cNvSpPr>
            <a:spLocks noGrp="1"/>
          </p:cNvSpPr>
          <p:nvPr>
            <p:ph type="subTitle" idx="1"/>
          </p:nvPr>
        </p:nvSpPr>
        <p:spPr>
          <a:xfrm>
            <a:off x="4756298" y="739562"/>
            <a:ext cx="4160152" cy="1030933"/>
          </a:xfrm>
        </p:spPr>
        <p:txBody>
          <a:bodyPr/>
          <a:lstStyle/>
          <a:p>
            <a:pPr marL="0" lvl="0" indent="0" algn="just"/>
            <a:r>
              <a:rPr lang="ru-RU" b="1" i="1" dirty="0">
                <a:solidFill>
                  <a:srgbClr val="000000"/>
                </a:solidFill>
                <a:effectLst/>
                <a:latin typeface="Times New Roman" panose="02020603050405020304" pitchFamily="18" charset="0"/>
                <a:ea typeface="Times New Roman" panose="02020603050405020304" pitchFamily="18" charset="0"/>
              </a:rPr>
              <a:t>планшет (П)</a:t>
            </a:r>
            <a:r>
              <a:rPr lang="ru-RU" b="1" dirty="0">
                <a:solidFill>
                  <a:srgbClr val="000000"/>
                </a:solidFill>
                <a:effectLst/>
                <a:latin typeface="Times New Roman" panose="02020603050405020304" pitchFamily="18" charset="0"/>
                <a:ea typeface="Times New Roman" panose="02020603050405020304" pitchFamily="18" charset="0"/>
              </a:rPr>
              <a:t> </a:t>
            </a:r>
            <a:r>
              <a:rPr lang="ru-RU" dirty="0">
                <a:solidFill>
                  <a:srgbClr val="000000"/>
                </a:solidFill>
                <a:effectLst/>
                <a:latin typeface="Times New Roman" panose="02020603050405020304" pitchFamily="18" charset="0"/>
                <a:ea typeface="Times New Roman" panose="02020603050405020304" pitchFamily="18" charset="0"/>
              </a:rPr>
              <a:t>- квадратная матрица с вмонтированной в неё системой координатных шин;</a:t>
            </a:r>
            <a:endParaRPr lang="ru-RU" dirty="0">
              <a:effectLst/>
              <a:latin typeface="Times New Roman" panose="02020603050405020304" pitchFamily="18" charset="0"/>
              <a:ea typeface="Times New Roman" panose="02020603050405020304" pitchFamily="18" charset="0"/>
            </a:endParaRPr>
          </a:p>
          <a:p>
            <a:pPr marL="0" lvl="0" indent="0" algn="just"/>
            <a:r>
              <a:rPr lang="ru-RU" b="1" i="1" dirty="0">
                <a:solidFill>
                  <a:srgbClr val="000000"/>
                </a:solidFill>
                <a:effectLst/>
                <a:latin typeface="Times New Roman" panose="02020603050405020304" pitchFamily="18" charset="0"/>
                <a:ea typeface="Times New Roman" panose="02020603050405020304" pitchFamily="18" charset="0"/>
              </a:rPr>
              <a:t>курсор (К)</a:t>
            </a:r>
            <a:r>
              <a:rPr lang="ru-RU" b="1" dirty="0">
                <a:solidFill>
                  <a:srgbClr val="000000"/>
                </a:solidFill>
                <a:effectLst/>
                <a:latin typeface="Times New Roman" panose="02020603050405020304" pitchFamily="18" charset="0"/>
                <a:ea typeface="Times New Roman" panose="02020603050405020304" pitchFamily="18" charset="0"/>
              </a:rPr>
              <a:t> </a:t>
            </a:r>
            <a:r>
              <a:rPr lang="ru-RU" dirty="0">
                <a:solidFill>
                  <a:srgbClr val="000000"/>
                </a:solidFill>
                <a:effectLst/>
                <a:latin typeface="Times New Roman" panose="02020603050405020304" pitchFamily="18" charset="0"/>
                <a:ea typeface="Times New Roman" panose="02020603050405020304" pitchFamily="18" charset="0"/>
              </a:rPr>
              <a:t>- катушка индуктивности с визирным перекрестием в геометрическом центре катушки;</a:t>
            </a:r>
            <a:endParaRPr lang="ru-RU" dirty="0">
              <a:effectLst/>
              <a:latin typeface="Times New Roman" panose="02020603050405020304" pitchFamily="18" charset="0"/>
              <a:ea typeface="Times New Roman" panose="02020603050405020304" pitchFamily="18" charset="0"/>
            </a:endParaRPr>
          </a:p>
          <a:p>
            <a:pPr marL="0" lvl="0" indent="0" algn="just"/>
            <a:r>
              <a:rPr lang="ru-RU" b="1" i="1" dirty="0">
                <a:solidFill>
                  <a:srgbClr val="000000"/>
                </a:solidFill>
                <a:effectLst/>
                <a:latin typeface="Times New Roman" panose="02020603050405020304" pitchFamily="18" charset="0"/>
                <a:ea typeface="Times New Roman" panose="02020603050405020304" pitchFamily="18" charset="0"/>
              </a:rPr>
              <a:t>генератор (Г)</a:t>
            </a:r>
            <a:r>
              <a:rPr lang="ru-RU" b="1" dirty="0">
                <a:solidFill>
                  <a:srgbClr val="000000"/>
                </a:solidFill>
                <a:effectLst/>
                <a:latin typeface="Times New Roman" panose="02020603050405020304" pitchFamily="18" charset="0"/>
                <a:ea typeface="Times New Roman" panose="02020603050405020304" pitchFamily="18" charset="0"/>
              </a:rPr>
              <a:t> </a:t>
            </a:r>
            <a:r>
              <a:rPr lang="ru-RU" dirty="0">
                <a:solidFill>
                  <a:srgbClr val="000000"/>
                </a:solidFill>
                <a:effectLst/>
                <a:latin typeface="Times New Roman" panose="02020603050405020304" pitchFamily="18" charset="0"/>
                <a:ea typeface="Times New Roman" panose="02020603050405020304" pitchFamily="18" charset="0"/>
              </a:rPr>
              <a:t>сигналов тактовой частоты 9 </a:t>
            </a:r>
            <a:r>
              <a:rPr lang="ru-RU" dirty="0" err="1">
                <a:solidFill>
                  <a:srgbClr val="000000"/>
                </a:solidFill>
                <a:effectLst/>
                <a:latin typeface="Times New Roman" panose="02020603050405020304" pitchFamily="18" charset="0"/>
                <a:ea typeface="Times New Roman" panose="02020603050405020304" pitchFamily="18" charset="0"/>
              </a:rPr>
              <a:t>мГц</a:t>
            </a:r>
            <a:r>
              <a:rPr lang="ru-RU" dirty="0">
                <a:solidFill>
                  <a:srgbClr val="000000"/>
                </a:solidFill>
                <a:effectLst/>
                <a:latin typeface="Times New Roman" panose="02020603050405020304" pitchFamily="18" charset="0"/>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a:p>
            <a:pPr marL="0" lvl="0" indent="0" algn="just"/>
            <a:r>
              <a:rPr lang="ru-RU" b="1" i="1" dirty="0">
                <a:solidFill>
                  <a:srgbClr val="000000"/>
                </a:solidFill>
                <a:effectLst/>
                <a:latin typeface="Times New Roman" panose="02020603050405020304" pitchFamily="18" charset="0"/>
                <a:ea typeface="Times New Roman" panose="02020603050405020304" pitchFamily="18" charset="0"/>
              </a:rPr>
              <a:t>счётчик (СТ)</a:t>
            </a:r>
            <a:r>
              <a:rPr lang="ru-RU" b="1" dirty="0">
                <a:solidFill>
                  <a:srgbClr val="000000"/>
                </a:solidFill>
                <a:effectLst/>
                <a:latin typeface="Times New Roman" panose="02020603050405020304" pitchFamily="18" charset="0"/>
                <a:ea typeface="Times New Roman" panose="02020603050405020304" pitchFamily="18" charset="0"/>
              </a:rPr>
              <a:t>, </a:t>
            </a:r>
            <a:r>
              <a:rPr lang="ru-RU" dirty="0">
                <a:solidFill>
                  <a:srgbClr val="000000"/>
                </a:solidFill>
                <a:effectLst/>
                <a:latin typeface="Times New Roman" panose="02020603050405020304" pitchFamily="18" charset="0"/>
                <a:ea typeface="Times New Roman" panose="02020603050405020304" pitchFamily="18" charset="0"/>
              </a:rPr>
              <a:t>работающий в пересчётном режиме;</a:t>
            </a:r>
            <a:endParaRPr lang="ru-RU" dirty="0">
              <a:effectLst/>
              <a:latin typeface="Times New Roman" panose="02020603050405020304" pitchFamily="18" charset="0"/>
              <a:ea typeface="Times New Roman" panose="02020603050405020304" pitchFamily="18" charset="0"/>
            </a:endParaRPr>
          </a:p>
          <a:p>
            <a:pPr marL="0" lvl="0" indent="0" algn="just"/>
            <a:r>
              <a:rPr lang="ru-RU" i="1" dirty="0">
                <a:solidFill>
                  <a:srgbClr val="000000"/>
                </a:solidFill>
                <a:effectLst/>
                <a:latin typeface="Times New Roman" panose="02020603050405020304" pitchFamily="18" charset="0"/>
                <a:ea typeface="Times New Roman" panose="02020603050405020304" pitchFamily="18" charset="0"/>
              </a:rPr>
              <a:t>коммутаторы</a:t>
            </a:r>
            <a:r>
              <a:rPr lang="ru-RU" b="1" dirty="0">
                <a:solidFill>
                  <a:srgbClr val="000000"/>
                </a:solidFill>
                <a:effectLst/>
                <a:latin typeface="Times New Roman" panose="02020603050405020304" pitchFamily="18" charset="0"/>
                <a:ea typeface="Times New Roman" panose="02020603050405020304" pitchFamily="18" charset="0"/>
              </a:rPr>
              <a:t> </a:t>
            </a:r>
            <a:r>
              <a:rPr lang="ru-RU" dirty="0">
                <a:solidFill>
                  <a:srgbClr val="000000"/>
                </a:solidFill>
                <a:effectLst/>
                <a:latin typeface="Times New Roman" panose="02020603050405020304" pitchFamily="18" charset="0"/>
                <a:ea typeface="Times New Roman" panose="02020603050405020304" pitchFamily="18" charset="0"/>
              </a:rPr>
              <a:t>координатных шин (КX и KY) по осям Х и Y;</a:t>
            </a:r>
            <a:endParaRPr lang="ru-RU" dirty="0">
              <a:effectLst/>
              <a:latin typeface="Times New Roman" panose="02020603050405020304" pitchFamily="18" charset="0"/>
              <a:ea typeface="Times New Roman" panose="02020603050405020304" pitchFamily="18" charset="0"/>
            </a:endParaRPr>
          </a:p>
          <a:p>
            <a:pPr marL="0" lvl="0" indent="0" algn="just"/>
            <a:r>
              <a:rPr lang="ru-RU" b="1" i="1" dirty="0">
                <a:solidFill>
                  <a:srgbClr val="000000"/>
                </a:solidFill>
                <a:effectLst/>
                <a:latin typeface="Times New Roman" panose="02020603050405020304" pitchFamily="18" charset="0"/>
                <a:ea typeface="Times New Roman" panose="02020603050405020304" pitchFamily="18" charset="0"/>
              </a:rPr>
              <a:t>микропроцессор (МП), оперативное запоминающее устройств (ОЗУ) и постоянное запоминающее устройство (ПЗУ)</a:t>
            </a:r>
            <a:r>
              <a:rPr lang="ru-RU" i="1" dirty="0">
                <a:solidFill>
                  <a:srgbClr val="000000"/>
                </a:solidFill>
                <a:effectLst/>
                <a:latin typeface="Times New Roman" panose="02020603050405020304" pitchFamily="18" charset="0"/>
                <a:ea typeface="Times New Roman" panose="02020603050405020304" pitchFamily="18" charset="0"/>
              </a:rPr>
              <a:t>,</a:t>
            </a:r>
            <a:r>
              <a:rPr lang="ru-RU" dirty="0">
                <a:solidFill>
                  <a:srgbClr val="000000"/>
                </a:solidFill>
                <a:effectLst/>
                <a:latin typeface="Times New Roman" panose="02020603050405020304" pitchFamily="18" charset="0"/>
                <a:ea typeface="Times New Roman" panose="02020603050405020304" pitchFamily="18" charset="0"/>
              </a:rPr>
              <a:t> подключённые к аппаратуре дигитайзера с помощью </a:t>
            </a:r>
            <a:r>
              <a:rPr lang="ru-RU" b="1" i="1" dirty="0" err="1">
                <a:solidFill>
                  <a:srgbClr val="000000"/>
                </a:solidFill>
                <a:effectLst/>
                <a:latin typeface="Times New Roman" panose="02020603050405020304" pitchFamily="18" charset="0"/>
                <a:ea typeface="Times New Roman" panose="02020603050405020304" pitchFamily="18" charset="0"/>
              </a:rPr>
              <a:t>микрошины</a:t>
            </a:r>
            <a:r>
              <a:rPr lang="ru-RU" b="1" dirty="0">
                <a:solidFill>
                  <a:srgbClr val="000000"/>
                </a:solidFill>
                <a:effectLst/>
                <a:latin typeface="Times New Roman" panose="02020603050405020304" pitchFamily="18" charset="0"/>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a:p>
            <a:pPr marL="0" lvl="0" indent="0" algn="just"/>
            <a:r>
              <a:rPr lang="ru-RU" b="1" i="1" dirty="0">
                <a:solidFill>
                  <a:srgbClr val="000000"/>
                </a:solidFill>
                <a:effectLst/>
                <a:latin typeface="Times New Roman" panose="02020603050405020304" pitchFamily="18" charset="0"/>
                <a:ea typeface="Times New Roman" panose="02020603050405020304" pitchFamily="18" charset="0"/>
              </a:rPr>
              <a:t>измерительное устройство (ИУ)</a:t>
            </a:r>
            <a:r>
              <a:rPr lang="ru-RU" b="1" dirty="0">
                <a:solidFill>
                  <a:srgbClr val="000000"/>
                </a:solidFill>
                <a:effectLst/>
                <a:latin typeface="Times New Roman" panose="02020603050405020304" pitchFamily="18" charset="0"/>
                <a:ea typeface="Times New Roman" panose="02020603050405020304" pitchFamily="18" charset="0"/>
              </a:rPr>
              <a:t> </a:t>
            </a:r>
            <a:r>
              <a:rPr lang="ru-RU" dirty="0">
                <a:solidFill>
                  <a:srgbClr val="000000"/>
                </a:solidFill>
                <a:effectLst/>
                <a:latin typeface="Times New Roman" panose="02020603050405020304" pitchFamily="18" charset="0"/>
                <a:ea typeface="Times New Roman" panose="02020603050405020304" pitchFamily="18" charset="0"/>
              </a:rPr>
              <a:t>для измерения и фиксации амплитуд сигналов, считанных с координатных шин;</a:t>
            </a:r>
            <a:endParaRPr lang="ru-RU" dirty="0">
              <a:effectLst/>
              <a:latin typeface="Times New Roman" panose="02020603050405020304" pitchFamily="18" charset="0"/>
              <a:ea typeface="Times New Roman" panose="02020603050405020304" pitchFamily="18" charset="0"/>
            </a:endParaRPr>
          </a:p>
          <a:p>
            <a:pPr marL="0" lvl="0" indent="0" algn="just"/>
            <a:r>
              <a:rPr lang="ru-RU" b="1" i="1" dirty="0">
                <a:solidFill>
                  <a:srgbClr val="000000"/>
                </a:solidFill>
                <a:effectLst/>
                <a:latin typeface="Times New Roman" panose="02020603050405020304" pitchFamily="18" charset="0"/>
                <a:ea typeface="Times New Roman" panose="02020603050405020304" pitchFamily="18" charset="0"/>
              </a:rPr>
              <a:t>интерфейсный блок (</a:t>
            </a:r>
            <a:r>
              <a:rPr lang="ru-RU" b="1" i="1" dirty="0" err="1">
                <a:solidFill>
                  <a:srgbClr val="000000"/>
                </a:solidFill>
                <a:effectLst/>
                <a:latin typeface="Times New Roman" panose="02020603050405020304" pitchFamily="18" charset="0"/>
                <a:ea typeface="Times New Roman" panose="02020603050405020304" pitchFamily="18" charset="0"/>
              </a:rPr>
              <a:t>Инт</a:t>
            </a:r>
            <a:r>
              <a:rPr lang="ru-RU" b="1" i="1" dirty="0">
                <a:solidFill>
                  <a:srgbClr val="000000"/>
                </a:solidFill>
                <a:effectLst/>
                <a:latin typeface="Times New Roman" panose="02020603050405020304" pitchFamily="18" charset="0"/>
                <a:ea typeface="Times New Roman" panose="02020603050405020304" pitchFamily="18" charset="0"/>
              </a:rPr>
              <a:t>) и таймер (ТМ).</a:t>
            </a:r>
            <a:endParaRPr lang="ru-RU" b="1" dirty="0">
              <a:effectLst/>
              <a:latin typeface="Times New Roman" panose="02020603050405020304" pitchFamily="18" charset="0"/>
              <a:ea typeface="Times New Roman" panose="02020603050405020304" pitchFamily="18" charset="0"/>
            </a:endParaRPr>
          </a:p>
          <a:p>
            <a:endParaRPr lang="ru-RU" dirty="0"/>
          </a:p>
        </p:txBody>
      </p:sp>
      <p:pic>
        <p:nvPicPr>
          <p:cNvPr id="5" name="Рисунок 4">
            <a:extLst>
              <a:ext uri="{FF2B5EF4-FFF2-40B4-BE49-F238E27FC236}">
                <a16:creationId xmlns:a16="http://schemas.microsoft.com/office/drawing/2014/main" id="{41F564CB-7FC6-B4A4-0FEF-7AD091A2F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029"/>
            <a:ext cx="4698616" cy="3187700"/>
          </a:xfrm>
          <a:prstGeom prst="rect">
            <a:avLst/>
          </a:prstGeom>
        </p:spPr>
      </p:pic>
    </p:spTree>
    <p:extLst>
      <p:ext uri="{BB962C8B-B14F-4D97-AF65-F5344CB8AC3E}">
        <p14:creationId xmlns:p14="http://schemas.microsoft.com/office/powerpoint/2010/main" val="178004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147E85-1FC5-727D-28D3-EC663A0F7374}"/>
              </a:ext>
            </a:extLst>
          </p:cNvPr>
          <p:cNvSpPr>
            <a:spLocks noGrp="1"/>
          </p:cNvSpPr>
          <p:nvPr>
            <p:ph type="title"/>
          </p:nvPr>
        </p:nvSpPr>
        <p:spPr>
          <a:xfrm>
            <a:off x="233915" y="2502535"/>
            <a:ext cx="8775405" cy="1963500"/>
          </a:xfrm>
        </p:spPr>
        <p:txBody>
          <a:bodyPr/>
          <a:lstStyle/>
          <a:p>
            <a:r>
              <a:rPr lang="ru-RU" sz="1400" dirty="0">
                <a:solidFill>
                  <a:schemeClr val="bg1"/>
                </a:solidFill>
                <a:effectLst/>
                <a:latin typeface="Times New Roman" panose="02020603050405020304" pitchFamily="18" charset="0"/>
                <a:ea typeface="Times New Roman" panose="02020603050405020304" pitchFamily="18" charset="0"/>
              </a:rPr>
              <a:t>При установке визира на кодируемую точку чертежа (рисунка), неподвижно закреплённого на рабочем поле дигитайзера, и нажатии кнопки на корпусе визира сигналы с генератора (Г) начинают поступать на счётчик (СТ), управляющий очерёдностью возбуждения координатных шин через коммутатор (КХ). Сигнал со счётчика поступает также на катушку индуктивности курсора. Таким образом, координатные шины возбуждаются коммутатором КХ синхронно с поступлением сигнала в катушку индуктивности курсора. Токи, возникающие в координатных шинах по законам взаимной индукции, по величине и направлению пропорциональны расстоянию координатной шины от центра курсора и взаимному расположению шины и центра катушки курсора (слева или справа). С выхода коммутатора КХ напряжения, пропорциональные токам, протекающим по шинам, поступают в измерительное устройство (ИУ), в котором эти напряжения последовательно запоминаются на схемах выборки-хранения, а затем фильтруются (сглаживаются) и подаются на компаратор (схему сравнения). Сигнал, достигший максимума, переключает компаратор, который, в свою очередь, ставит RS-триггер в измерительном устройстве в “1”, а следующий за максимальным нулевой сигнал, в “0”. Тем самым фиксируется координата Х на поле планшета, над которой находится центр курсора. Сигнал с выхода RS-триггера измерительного устройства поступает на регистр (РГ), разрешая запись содержимого счётчика (СТ) в регистр. В регистр, таким образом, заносится код координаты (Х) центра курсора. После этого микропроцессор (МП) обрабатывает содержимое регистра, заносит его в ОЗУ и через интерфейс передаёт код координаты Х в ПЭВМ. </a:t>
            </a:r>
            <a:endParaRPr lang="ru-RU" sz="1400" dirty="0"/>
          </a:p>
        </p:txBody>
      </p:sp>
    </p:spTree>
    <p:extLst>
      <p:ext uri="{BB962C8B-B14F-4D97-AF65-F5344CB8AC3E}">
        <p14:creationId xmlns:p14="http://schemas.microsoft.com/office/powerpoint/2010/main" val="12426706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676438-9C25-EF87-FB1E-0B6BC416FC5C}"/>
              </a:ext>
            </a:extLst>
          </p:cNvPr>
          <p:cNvSpPr>
            <a:spLocks noGrp="1"/>
          </p:cNvSpPr>
          <p:nvPr>
            <p:ph type="title"/>
          </p:nvPr>
        </p:nvSpPr>
        <p:spPr>
          <a:xfrm>
            <a:off x="689378" y="626757"/>
            <a:ext cx="3810000" cy="981300"/>
          </a:xfrm>
        </p:spPr>
        <p:txBody>
          <a:bodyPr/>
          <a:lstStyle/>
          <a:p>
            <a:r>
              <a:rPr lang="ru-RU" dirty="0">
                <a:latin typeface="Century Gothic" panose="020B0502020202020204" pitchFamily="34" charset="0"/>
              </a:rPr>
              <a:t>Цены и производители</a:t>
            </a:r>
          </a:p>
        </p:txBody>
      </p:sp>
      <p:pic>
        <p:nvPicPr>
          <p:cNvPr id="11266" name="Picture 2">
            <a:extLst>
              <a:ext uri="{FF2B5EF4-FFF2-40B4-BE49-F238E27FC236}">
                <a16:creationId xmlns:a16="http://schemas.microsoft.com/office/drawing/2014/main" id="{8BA89A6C-CDAA-0356-D906-F86938E31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149" y="340242"/>
            <a:ext cx="2955851" cy="295585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rtist Pro 16TP best touch screen drawing tablet | XP-Pen UK official store">
            <a:extLst>
              <a:ext uri="{FF2B5EF4-FFF2-40B4-BE49-F238E27FC236}">
                <a16:creationId xmlns:a16="http://schemas.microsoft.com/office/drawing/2014/main" id="{B336DE41-2C4E-211B-AEC4-4E8A66C14B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96" t="19018" r="26690" b="18415"/>
          <a:stretch/>
        </p:blipFill>
        <p:spPr bwMode="auto">
          <a:xfrm>
            <a:off x="4572000" y="2721935"/>
            <a:ext cx="3049887" cy="231934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Wacom Tablet Bundle - Graphics &amp; Drawing Tablet + Digital Art Software">
            <a:extLst>
              <a:ext uri="{FF2B5EF4-FFF2-40B4-BE49-F238E27FC236}">
                <a16:creationId xmlns:a16="http://schemas.microsoft.com/office/drawing/2014/main" id="{7020E69F-18ED-CF64-0E4D-77FAB8B2E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852" y="1630325"/>
            <a:ext cx="2342486" cy="166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63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8"/>
        <p:cNvGrpSpPr/>
        <p:nvPr/>
      </p:nvGrpSpPr>
      <p:grpSpPr>
        <a:xfrm>
          <a:off x="0" y="0"/>
          <a:ext cx="0" cy="0"/>
          <a:chOff x="0" y="0"/>
          <a:chExt cx="0" cy="0"/>
        </a:xfrm>
      </p:grpSpPr>
      <p:sp>
        <p:nvSpPr>
          <p:cNvPr id="5339" name="Google Shape;5339;p58"/>
          <p:cNvSpPr txBox="1">
            <a:spLocks noGrp="1"/>
          </p:cNvSpPr>
          <p:nvPr>
            <p:ph type="title"/>
          </p:nvPr>
        </p:nvSpPr>
        <p:spPr>
          <a:xfrm>
            <a:off x="5109900" y="1688525"/>
            <a:ext cx="3599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latin typeface="Century Gothic" panose="020B0502020202020204" pitchFamily="34" charset="0"/>
              </a:rPr>
              <a:t>WACOM</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66" name="Google Shape;5366;p58"/>
          <p:cNvSpPr txBox="1">
            <a:spLocks noGrp="1"/>
          </p:cNvSpPr>
          <p:nvPr>
            <p:ph type="title" idx="2"/>
          </p:nvPr>
        </p:nvSpPr>
        <p:spPr>
          <a:xfrm>
            <a:off x="5109900" y="2569100"/>
            <a:ext cx="2842800" cy="11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solidFill>
                  <a:schemeClr val="tx1"/>
                </a:solidFill>
              </a:rPr>
              <a:t>Крупнейший производитель графических планшетов. </a:t>
            </a:r>
            <a:br>
              <a:rPr lang="ru-RU" dirty="0">
                <a:solidFill>
                  <a:schemeClr val="tx1"/>
                </a:solidFill>
              </a:rPr>
            </a:br>
            <a:r>
              <a:rPr lang="ru-RU" dirty="0">
                <a:solidFill>
                  <a:schemeClr val="tx1"/>
                </a:solidFill>
              </a:rPr>
              <a:t>Цены варьируются от 650</a:t>
            </a:r>
            <a:r>
              <a:rPr lang="en-US" dirty="0">
                <a:solidFill>
                  <a:schemeClr val="tx1"/>
                </a:solidFill>
              </a:rPr>
              <a:t>$</a:t>
            </a:r>
            <a:r>
              <a:rPr lang="ru-RU" dirty="0">
                <a:solidFill>
                  <a:schemeClr val="tx1"/>
                </a:solidFill>
              </a:rPr>
              <a:t> до 3300</a:t>
            </a:r>
            <a:r>
              <a:rPr lang="en-US" dirty="0">
                <a:solidFill>
                  <a:schemeClr val="tx1"/>
                </a:solidFill>
              </a:rPr>
              <a:t>$</a:t>
            </a:r>
            <a:endParaRPr dirty="0">
              <a:solidFill>
                <a:schemeClr val="tx1"/>
              </a:solidFill>
            </a:endParaRPr>
          </a:p>
        </p:txBody>
      </p:sp>
      <p:pic>
        <p:nvPicPr>
          <p:cNvPr id="8194" name="Picture 2" descr="Планшетный ПК Wacom MobileStudio Pro 16 512Gb (DTH-W1621H) - Магазин Wacom  в Минске">
            <a:extLst>
              <a:ext uri="{FF2B5EF4-FFF2-40B4-BE49-F238E27FC236}">
                <a16:creationId xmlns:a16="http://schemas.microsoft.com/office/drawing/2014/main" id="{A653C9AD-331B-77C0-DA0C-24D4F0C51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5" y="708627"/>
            <a:ext cx="4657794" cy="3105196"/>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a:extLst>
              <a:ext uri="{FF2B5EF4-FFF2-40B4-BE49-F238E27FC236}">
                <a16:creationId xmlns:a16="http://schemas.microsoft.com/office/drawing/2014/main" id="{32BBCC5A-14CA-FA78-C5CF-754FFE9DF667}"/>
              </a:ext>
            </a:extLst>
          </p:cNvPr>
          <p:cNvPicPr>
            <a:picLocks noChangeAspect="1"/>
          </p:cNvPicPr>
          <p:nvPr/>
        </p:nvPicPr>
        <p:blipFill>
          <a:blip r:embed="rId4"/>
          <a:stretch>
            <a:fillRect/>
          </a:stretch>
        </p:blipFill>
        <p:spPr>
          <a:xfrm>
            <a:off x="1317705" y="3465779"/>
            <a:ext cx="2787353" cy="1677721"/>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38"/>
        <p:cNvGrpSpPr/>
        <p:nvPr/>
      </p:nvGrpSpPr>
      <p:grpSpPr>
        <a:xfrm>
          <a:off x="0" y="0"/>
          <a:ext cx="0" cy="0"/>
          <a:chOff x="0" y="0"/>
          <a:chExt cx="0" cy="0"/>
        </a:xfrm>
      </p:grpSpPr>
      <p:sp>
        <p:nvSpPr>
          <p:cNvPr id="5339" name="Google Shape;5339;p58"/>
          <p:cNvSpPr txBox="1">
            <a:spLocks noGrp="1"/>
          </p:cNvSpPr>
          <p:nvPr>
            <p:ph type="title"/>
          </p:nvPr>
        </p:nvSpPr>
        <p:spPr>
          <a:xfrm>
            <a:off x="5109900" y="1688525"/>
            <a:ext cx="3599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latin typeface="Century Gothic" panose="020B0502020202020204" pitchFamily="34" charset="0"/>
              </a:rPr>
              <a:t>XP-PEN</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66" name="Google Shape;5366;p58"/>
          <p:cNvSpPr txBox="1">
            <a:spLocks noGrp="1"/>
          </p:cNvSpPr>
          <p:nvPr>
            <p:ph type="title" idx="2"/>
          </p:nvPr>
        </p:nvSpPr>
        <p:spPr>
          <a:xfrm>
            <a:off x="5109900" y="2569100"/>
            <a:ext cx="2842800" cy="11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solidFill>
                  <a:schemeClr val="tx1"/>
                </a:solidFill>
              </a:rPr>
              <a:t>Цены варьируются от 36</a:t>
            </a:r>
            <a:r>
              <a:rPr lang="en-US" dirty="0">
                <a:solidFill>
                  <a:schemeClr val="tx1"/>
                </a:solidFill>
              </a:rPr>
              <a:t>$</a:t>
            </a:r>
            <a:r>
              <a:rPr lang="ru-RU" dirty="0">
                <a:solidFill>
                  <a:schemeClr val="tx1"/>
                </a:solidFill>
              </a:rPr>
              <a:t> до 1</a:t>
            </a:r>
            <a:r>
              <a:rPr lang="en-US" dirty="0">
                <a:solidFill>
                  <a:schemeClr val="tx1"/>
                </a:solidFill>
              </a:rPr>
              <a:t>5</a:t>
            </a:r>
            <a:r>
              <a:rPr lang="ru-RU" dirty="0">
                <a:solidFill>
                  <a:schemeClr val="tx1"/>
                </a:solidFill>
              </a:rPr>
              <a:t>00</a:t>
            </a:r>
            <a:r>
              <a:rPr lang="en-US" dirty="0">
                <a:solidFill>
                  <a:schemeClr val="tx1"/>
                </a:solidFill>
              </a:rPr>
              <a:t>$</a:t>
            </a:r>
            <a:endParaRPr dirty="0">
              <a:solidFill>
                <a:schemeClr val="tx1"/>
              </a:solidFill>
            </a:endParaRPr>
          </a:p>
        </p:txBody>
      </p:sp>
      <p:pic>
        <p:nvPicPr>
          <p:cNvPr id="9218" name="Picture 2" descr="XP-Pen Deco Pro S - Muziker">
            <a:extLst>
              <a:ext uri="{FF2B5EF4-FFF2-40B4-BE49-F238E27FC236}">
                <a16:creationId xmlns:a16="http://schemas.microsoft.com/office/drawing/2014/main" id="{DB59E6EF-F898-1194-0C3C-633F02A35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0" y="1078970"/>
            <a:ext cx="4572000" cy="257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4925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8"/>
        <p:cNvGrpSpPr/>
        <p:nvPr/>
      </p:nvGrpSpPr>
      <p:grpSpPr>
        <a:xfrm>
          <a:off x="0" y="0"/>
          <a:ext cx="0" cy="0"/>
          <a:chOff x="0" y="0"/>
          <a:chExt cx="0" cy="0"/>
        </a:xfrm>
      </p:grpSpPr>
      <p:sp>
        <p:nvSpPr>
          <p:cNvPr id="5339" name="Google Shape;5339;p58"/>
          <p:cNvSpPr txBox="1">
            <a:spLocks noGrp="1"/>
          </p:cNvSpPr>
          <p:nvPr>
            <p:ph type="title"/>
          </p:nvPr>
        </p:nvSpPr>
        <p:spPr>
          <a:xfrm>
            <a:off x="5109900" y="1688525"/>
            <a:ext cx="3599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latin typeface="Century Gothic" panose="020B0502020202020204" pitchFamily="34" charset="0"/>
              </a:rPr>
              <a:t>HUION</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66" name="Google Shape;5366;p58"/>
          <p:cNvSpPr txBox="1">
            <a:spLocks noGrp="1"/>
          </p:cNvSpPr>
          <p:nvPr>
            <p:ph type="title" idx="2"/>
          </p:nvPr>
        </p:nvSpPr>
        <p:spPr>
          <a:xfrm>
            <a:off x="5109900" y="2569100"/>
            <a:ext cx="2842800" cy="11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solidFill>
                  <a:schemeClr val="tx1"/>
                </a:solidFill>
              </a:rPr>
              <a:t>Цены варьируются от 34</a:t>
            </a:r>
            <a:r>
              <a:rPr lang="en-US" dirty="0">
                <a:solidFill>
                  <a:schemeClr val="tx1"/>
                </a:solidFill>
              </a:rPr>
              <a:t>$</a:t>
            </a:r>
            <a:r>
              <a:rPr lang="ru-RU" dirty="0">
                <a:solidFill>
                  <a:schemeClr val="tx1"/>
                </a:solidFill>
              </a:rPr>
              <a:t> до 1</a:t>
            </a:r>
            <a:r>
              <a:rPr lang="en-US" dirty="0">
                <a:solidFill>
                  <a:schemeClr val="tx1"/>
                </a:solidFill>
              </a:rPr>
              <a:t>5</a:t>
            </a:r>
            <a:r>
              <a:rPr lang="ru-RU" dirty="0">
                <a:solidFill>
                  <a:schemeClr val="tx1"/>
                </a:solidFill>
              </a:rPr>
              <a:t>00</a:t>
            </a:r>
            <a:r>
              <a:rPr lang="en-US" dirty="0">
                <a:solidFill>
                  <a:schemeClr val="tx1"/>
                </a:solidFill>
              </a:rPr>
              <a:t>$</a:t>
            </a:r>
            <a:endParaRPr dirty="0">
              <a:solidFill>
                <a:schemeClr val="tx1"/>
              </a:solidFill>
            </a:endParaRPr>
          </a:p>
        </p:txBody>
      </p:sp>
      <p:pic>
        <p:nvPicPr>
          <p:cNvPr id="10242" name="Picture 2" descr="Huion Kamvas Pro 16 review: A pen tablet display for any illustrator -  Techtiper">
            <a:extLst>
              <a:ext uri="{FF2B5EF4-FFF2-40B4-BE49-F238E27FC236}">
                <a16:creationId xmlns:a16="http://schemas.microsoft.com/office/drawing/2014/main" id="{AE2AA616-EA09-2DAE-4122-B754A66F5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2" y="974686"/>
            <a:ext cx="4621430" cy="257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0409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idx="2"/>
          </p:nvPr>
        </p:nvSpPr>
        <p:spPr>
          <a:xfrm>
            <a:off x="930100" y="981525"/>
            <a:ext cx="7283700" cy="1997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000"/>
              <a:buNone/>
            </a:pPr>
            <a:r>
              <a:rPr lang="ru-RU" u="sng" dirty="0"/>
              <a:t>Спасибо</a:t>
            </a:r>
            <a:endParaRPr u="sng" dirty="0"/>
          </a:p>
        </p:txBody>
      </p:sp>
      <p:sp>
        <p:nvSpPr>
          <p:cNvPr id="248" name="Google Shape;248;p42"/>
          <p:cNvSpPr txBox="1">
            <a:spLocks noGrp="1"/>
          </p:cNvSpPr>
          <p:nvPr>
            <p:ph type="title"/>
          </p:nvPr>
        </p:nvSpPr>
        <p:spPr>
          <a:xfrm>
            <a:off x="867300" y="2978525"/>
            <a:ext cx="7409400" cy="7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sz="3200" b="1" dirty="0"/>
              <a:t>За внимание!</a:t>
            </a:r>
            <a:endParaRPr sz="32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25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795300" y="1853125"/>
            <a:ext cx="7553400" cy="2126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ru-RU" sz="1800" b="1" kern="0" dirty="0">
                <a:solidFill>
                  <a:schemeClr val="bg1"/>
                </a:solidFill>
                <a:effectLst/>
                <a:latin typeface="Century Gothic" panose="020B0502020202020204" pitchFamily="34" charset="0"/>
                <a:ea typeface="Calibri" panose="020F0502020204030204" pitchFamily="34" charset="0"/>
              </a:rPr>
              <a:t>Графический планшет (дигитайзер)</a:t>
            </a:r>
            <a:r>
              <a:rPr lang="ru-RU" sz="1800" kern="0" dirty="0">
                <a:solidFill>
                  <a:schemeClr val="bg1"/>
                </a:solidFill>
                <a:effectLst/>
                <a:latin typeface="Century Gothic" panose="020B0502020202020204" pitchFamily="34" charset="0"/>
                <a:ea typeface="Calibri" panose="020F0502020204030204" pitchFamily="34" charset="0"/>
              </a:rPr>
              <a:t> — </a:t>
            </a:r>
            <a:r>
              <a:rPr lang="ru-RU" sz="18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устройство для ввода</a:t>
            </a:r>
            <a:r>
              <a:rPr lang="ru-RU" sz="1800" kern="0" dirty="0">
                <a:solidFill>
                  <a:schemeClr val="bg1"/>
                </a:solidFill>
                <a:effectLst/>
                <a:latin typeface="Century Gothic" panose="020B0502020202020204" pitchFamily="34" charset="0"/>
                <a:ea typeface="Calibri" panose="020F0502020204030204" pitchFamily="34" charset="0"/>
              </a:rPr>
              <a:t> информации, созданной от руки, непосредственно в </a:t>
            </a:r>
            <a:r>
              <a:rPr lang="ru-RU" sz="18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компьютер</a:t>
            </a:r>
            <a:r>
              <a:rPr lang="ru-RU" sz="1800" kern="0" dirty="0">
                <a:solidFill>
                  <a:schemeClr val="bg1"/>
                </a:solidFill>
                <a:effectLst/>
                <a:latin typeface="Century Gothic" panose="020B0502020202020204" pitchFamily="34" charset="0"/>
                <a:ea typeface="Calibri" panose="020F0502020204030204" pitchFamily="34" charset="0"/>
              </a:rPr>
              <a:t>. </a:t>
            </a:r>
            <a:endParaRPr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70"/>
        <p:cNvGrpSpPr/>
        <p:nvPr/>
      </p:nvGrpSpPr>
      <p:grpSpPr>
        <a:xfrm>
          <a:off x="0" y="0"/>
          <a:ext cx="0" cy="0"/>
          <a:chOff x="0" y="0"/>
          <a:chExt cx="0" cy="0"/>
        </a:xfrm>
      </p:grpSpPr>
      <p:sp>
        <p:nvSpPr>
          <p:cNvPr id="5371" name="Google Shape;5371;p59"/>
          <p:cNvSpPr txBox="1">
            <a:spLocks noGrp="1"/>
          </p:cNvSpPr>
          <p:nvPr>
            <p:ph type="title"/>
          </p:nvPr>
        </p:nvSpPr>
        <p:spPr>
          <a:xfrm flipH="1">
            <a:off x="283535" y="1688525"/>
            <a:ext cx="3777715"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ru-RU" sz="2400" dirty="0">
                <a:latin typeface="Century Gothic" panose="020B0502020202020204" pitchFamily="34" charset="0"/>
              </a:rPr>
              <a:t>Дигитайзер состоит из:</a:t>
            </a:r>
            <a:endParaRPr sz="2400"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sz="2400" dirty="0">
              <a:latin typeface="Century Gothic" panose="020B0502020202020204" pitchFamily="34" charset="0"/>
            </a:endParaRPr>
          </a:p>
          <a:p>
            <a:pPr marL="0" lvl="0" indent="0" algn="l" rtl="0">
              <a:lnSpc>
                <a:spcPct val="100000"/>
              </a:lnSpc>
              <a:spcBef>
                <a:spcPts val="0"/>
              </a:spcBef>
              <a:spcAft>
                <a:spcPts val="0"/>
              </a:spcAft>
              <a:buSzPts val="2600"/>
              <a:buNone/>
            </a:pPr>
            <a:endParaRPr dirty="0"/>
          </a:p>
        </p:txBody>
      </p:sp>
      <p:sp>
        <p:nvSpPr>
          <p:cNvPr id="5381" name="Google Shape;5381;p59"/>
          <p:cNvSpPr txBox="1">
            <a:spLocks noGrp="1"/>
          </p:cNvSpPr>
          <p:nvPr>
            <p:ph type="title" idx="2"/>
          </p:nvPr>
        </p:nvSpPr>
        <p:spPr>
          <a:xfrm flipH="1">
            <a:off x="605499" y="2484882"/>
            <a:ext cx="2842800" cy="41510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ru-RU" dirty="0">
                <a:solidFill>
                  <a:schemeClr val="tx1"/>
                </a:solidFill>
                <a:latin typeface="Century Gothic" panose="020B0502020202020204" pitchFamily="34" charset="0"/>
              </a:rPr>
              <a:t>Пера (стилуса);</a:t>
            </a:r>
            <a:br>
              <a:rPr lang="ru-RU" dirty="0">
                <a:latin typeface="Century Gothic" panose="020B0502020202020204" pitchFamily="34" charset="0"/>
              </a:rPr>
            </a:br>
            <a:endParaRPr dirty="0">
              <a:latin typeface="Century Gothic" panose="020B0502020202020204" pitchFamily="34" charset="0"/>
            </a:endParaRPr>
          </a:p>
        </p:txBody>
      </p:sp>
      <p:sp>
        <p:nvSpPr>
          <p:cNvPr id="14" name="TextBox 13">
            <a:extLst>
              <a:ext uri="{FF2B5EF4-FFF2-40B4-BE49-F238E27FC236}">
                <a16:creationId xmlns:a16="http://schemas.microsoft.com/office/drawing/2014/main" id="{10A99A0A-0223-28CB-7A20-4CBD91ED5376}"/>
              </a:ext>
            </a:extLst>
          </p:cNvPr>
          <p:cNvSpPr txBox="1"/>
          <p:nvPr/>
        </p:nvSpPr>
        <p:spPr>
          <a:xfrm>
            <a:off x="591641" y="2984864"/>
            <a:ext cx="4572000" cy="523220"/>
          </a:xfrm>
          <a:prstGeom prst="rect">
            <a:avLst/>
          </a:prstGeom>
          <a:noFill/>
        </p:spPr>
        <p:txBody>
          <a:bodyPr wrap="square">
            <a:spAutoFit/>
          </a:bodyPr>
          <a:lstStyle/>
          <a:p>
            <a:pPr marL="285750" indent="-285750">
              <a:buFont typeface="Arial" panose="020B0604020202020204" pitchFamily="34" charset="0"/>
              <a:buChar char="•"/>
            </a:pPr>
            <a:r>
              <a:rPr lang="ru-RU" dirty="0">
                <a:latin typeface="Century Gothic" panose="020B0502020202020204" pitchFamily="34" charset="0"/>
              </a:rPr>
              <a:t>Плоского планшета, чувствительного к нажатию пера</a:t>
            </a:r>
            <a:endParaRPr lang="ru-RU" dirty="0"/>
          </a:p>
        </p:txBody>
      </p:sp>
      <p:pic>
        <p:nvPicPr>
          <p:cNvPr id="1026" name="Picture 2" descr="Графический планшет HUION H430P купить в Минске">
            <a:extLst>
              <a:ext uri="{FF2B5EF4-FFF2-40B4-BE49-F238E27FC236}">
                <a16:creationId xmlns:a16="http://schemas.microsoft.com/office/drawing/2014/main" id="{40D927CD-2E3C-8BEB-3958-269936C2A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949" y="971107"/>
            <a:ext cx="3712169" cy="2924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A16988-59F3-9586-236E-B64051B08253}"/>
              </a:ext>
            </a:extLst>
          </p:cNvPr>
          <p:cNvSpPr>
            <a:spLocks noGrp="1"/>
          </p:cNvSpPr>
          <p:nvPr>
            <p:ph type="title"/>
          </p:nvPr>
        </p:nvSpPr>
        <p:spPr/>
        <p:txBody>
          <a:bodyPr/>
          <a:lstStyle/>
          <a:p>
            <a:r>
              <a:rPr lang="ru-RU" dirty="0">
                <a:latin typeface="Century Gothic" panose="020B0502020202020204" pitchFamily="34" charset="0"/>
              </a:rPr>
              <a:t>Акустический</a:t>
            </a:r>
          </a:p>
        </p:txBody>
      </p:sp>
      <p:sp>
        <p:nvSpPr>
          <p:cNvPr id="3" name="Заголовок 2">
            <a:extLst>
              <a:ext uri="{FF2B5EF4-FFF2-40B4-BE49-F238E27FC236}">
                <a16:creationId xmlns:a16="http://schemas.microsoft.com/office/drawing/2014/main" id="{8BD00485-D8CC-805B-84D1-1A5267F043CE}"/>
              </a:ext>
            </a:extLst>
          </p:cNvPr>
          <p:cNvSpPr>
            <a:spLocks noGrp="1"/>
          </p:cNvSpPr>
          <p:nvPr>
            <p:ph type="title" idx="2"/>
          </p:nvPr>
        </p:nvSpPr>
        <p:spPr/>
        <p:txBody>
          <a:bodyPr/>
          <a:lstStyle/>
          <a:p>
            <a:r>
              <a:rPr lang="ru-RU" sz="1400" kern="0" dirty="0">
                <a:effectLst/>
                <a:latin typeface="Times New Roman" panose="02020603050405020304" pitchFamily="18" charset="0"/>
                <a:ea typeface="Times New Roman" panose="02020603050405020304" pitchFamily="18" charset="0"/>
              </a:rPr>
              <a:t>Общее наименование — </a:t>
            </a:r>
            <a:r>
              <a:rPr lang="ru-RU" sz="1400" kern="0" dirty="0" err="1">
                <a:effectLst/>
                <a:latin typeface="Times New Roman" panose="02020603050405020304" pitchFamily="18" charset="0"/>
                <a:ea typeface="Times New Roman" panose="02020603050405020304" pitchFamily="18" charset="0"/>
              </a:rPr>
              <a:t>spark</a:t>
            </a:r>
            <a:r>
              <a:rPr lang="ru-RU" sz="1400" kern="0" dirty="0">
                <a:effectLst/>
                <a:latin typeface="Times New Roman" panose="02020603050405020304" pitchFamily="18" charset="0"/>
                <a:ea typeface="Times New Roman" panose="02020603050405020304" pitchFamily="18" charset="0"/>
              </a:rPr>
              <a:t> </a:t>
            </a:r>
            <a:r>
              <a:rPr lang="ru-RU" sz="1400" kern="0" dirty="0" err="1">
                <a:effectLst/>
                <a:latin typeface="Times New Roman" panose="02020603050405020304" pitchFamily="18" charset="0"/>
                <a:ea typeface="Times New Roman" panose="02020603050405020304" pitchFamily="18" charset="0"/>
              </a:rPr>
              <a:t>tablet</a:t>
            </a:r>
            <a:r>
              <a:rPr lang="ru-RU" sz="1400" kern="0" dirty="0">
                <a:effectLst/>
                <a:latin typeface="Times New Roman" panose="02020603050405020304" pitchFamily="18" charset="0"/>
                <a:ea typeface="Times New Roman" panose="02020603050405020304" pitchFamily="18" charset="0"/>
              </a:rPr>
              <a:t> (искровые планшеты)</a:t>
            </a:r>
            <a:endParaRPr lang="ru-RU" sz="1400" dirty="0"/>
          </a:p>
        </p:txBody>
      </p:sp>
      <p:sp>
        <p:nvSpPr>
          <p:cNvPr id="4" name="Заголовок 3">
            <a:extLst>
              <a:ext uri="{FF2B5EF4-FFF2-40B4-BE49-F238E27FC236}">
                <a16:creationId xmlns:a16="http://schemas.microsoft.com/office/drawing/2014/main" id="{B599FB69-CB8F-AA8E-4F1C-103221259A66}"/>
              </a:ext>
            </a:extLst>
          </p:cNvPr>
          <p:cNvSpPr>
            <a:spLocks noGrp="1"/>
          </p:cNvSpPr>
          <p:nvPr>
            <p:ph type="title" idx="3"/>
          </p:nvPr>
        </p:nvSpPr>
        <p:spPr>
          <a:xfrm>
            <a:off x="3543563" y="2345550"/>
            <a:ext cx="2358300" cy="452400"/>
          </a:xfrm>
        </p:spPr>
        <p:txBody>
          <a:bodyPr/>
          <a:lstStyle/>
          <a:p>
            <a:r>
              <a:rPr lang="ru-RU" dirty="0">
                <a:latin typeface="Century Gothic" panose="020B0502020202020204" pitchFamily="34" charset="0"/>
              </a:rPr>
              <a:t>Электромагнитный</a:t>
            </a:r>
          </a:p>
        </p:txBody>
      </p:sp>
      <p:sp>
        <p:nvSpPr>
          <p:cNvPr id="5" name="Заголовок 4">
            <a:extLst>
              <a:ext uri="{FF2B5EF4-FFF2-40B4-BE49-F238E27FC236}">
                <a16:creationId xmlns:a16="http://schemas.microsoft.com/office/drawing/2014/main" id="{05DB69C8-8221-F90F-98B6-36681F560684}"/>
              </a:ext>
            </a:extLst>
          </p:cNvPr>
          <p:cNvSpPr>
            <a:spLocks noGrp="1"/>
          </p:cNvSpPr>
          <p:nvPr>
            <p:ph type="title" idx="4"/>
          </p:nvPr>
        </p:nvSpPr>
        <p:spPr>
          <a:xfrm>
            <a:off x="3543563" y="2803152"/>
            <a:ext cx="2358300" cy="745500"/>
          </a:xfrm>
        </p:spPr>
        <p:txBody>
          <a:bodyPr/>
          <a:lstStyle/>
          <a:p>
            <a:r>
              <a:rPr lang="en-US" sz="1400" kern="0" dirty="0">
                <a:effectLst/>
                <a:latin typeface="Times New Roman" panose="02020603050405020304" pitchFamily="18" charset="0"/>
                <a:ea typeface="Times New Roman" panose="02020603050405020304" pitchFamily="18" charset="0"/>
              </a:rPr>
              <a:t>RAND Tablet, </a:t>
            </a:r>
            <a:r>
              <a:rPr lang="ru-RU" sz="1400" kern="0" dirty="0">
                <a:effectLst/>
                <a:latin typeface="Times New Roman" panose="02020603050405020304" pitchFamily="18" charset="0"/>
                <a:ea typeface="Times New Roman" panose="02020603050405020304" pitchFamily="18" charset="0"/>
              </a:rPr>
              <a:t>известный как</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Grafacon</a:t>
            </a:r>
            <a:r>
              <a:rPr lang="en-US" sz="1400" kern="0" dirty="0">
                <a:effectLst/>
                <a:latin typeface="Times New Roman" panose="02020603050405020304" pitchFamily="18" charset="0"/>
                <a:ea typeface="Times New Roman" panose="02020603050405020304" pitchFamily="18" charset="0"/>
              </a:rPr>
              <a:t> (Graphic Converter), 1964 </a:t>
            </a:r>
            <a:r>
              <a:rPr lang="ru-RU" sz="1400" kern="0" dirty="0">
                <a:effectLst/>
                <a:latin typeface="Times New Roman" panose="02020603050405020304" pitchFamily="18" charset="0"/>
                <a:ea typeface="Times New Roman" panose="02020603050405020304" pitchFamily="18" charset="0"/>
              </a:rPr>
              <a:t>г</a:t>
            </a:r>
            <a:r>
              <a:rPr lang="en-US" sz="1400" kern="0" dirty="0">
                <a:effectLst/>
                <a:latin typeface="Times New Roman" panose="02020603050405020304" pitchFamily="18" charset="0"/>
                <a:ea typeface="Times New Roman" panose="02020603050405020304" pitchFamily="18" charset="0"/>
              </a:rPr>
              <a:t>.</a:t>
            </a:r>
            <a:endParaRPr lang="ru-RU" sz="1400" dirty="0"/>
          </a:p>
        </p:txBody>
      </p:sp>
      <p:sp>
        <p:nvSpPr>
          <p:cNvPr id="6" name="Заголовок 5">
            <a:extLst>
              <a:ext uri="{FF2B5EF4-FFF2-40B4-BE49-F238E27FC236}">
                <a16:creationId xmlns:a16="http://schemas.microsoft.com/office/drawing/2014/main" id="{CCBEE1C7-9504-2C6C-B8EC-1D1691A2AFA9}"/>
              </a:ext>
            </a:extLst>
          </p:cNvPr>
          <p:cNvSpPr>
            <a:spLocks noGrp="1"/>
          </p:cNvSpPr>
          <p:nvPr>
            <p:ph type="title" idx="5"/>
          </p:nvPr>
        </p:nvSpPr>
        <p:spPr/>
        <p:txBody>
          <a:bodyPr/>
          <a:lstStyle/>
          <a:p>
            <a:r>
              <a:rPr lang="ru-RU" dirty="0">
                <a:latin typeface="Century Gothic" panose="020B0502020202020204" pitchFamily="34" charset="0"/>
              </a:rPr>
              <a:t>Пассивный курсор</a:t>
            </a:r>
          </a:p>
        </p:txBody>
      </p:sp>
      <p:sp>
        <p:nvSpPr>
          <p:cNvPr id="7" name="Заголовок 6">
            <a:extLst>
              <a:ext uri="{FF2B5EF4-FFF2-40B4-BE49-F238E27FC236}">
                <a16:creationId xmlns:a16="http://schemas.microsoft.com/office/drawing/2014/main" id="{68B90359-B463-5317-AE9D-6CA8C673EC86}"/>
              </a:ext>
            </a:extLst>
          </p:cNvPr>
          <p:cNvSpPr>
            <a:spLocks noGrp="1"/>
          </p:cNvSpPr>
          <p:nvPr>
            <p:ph type="title" idx="6"/>
          </p:nvPr>
        </p:nvSpPr>
        <p:spPr/>
        <p:txBody>
          <a:bodyPr/>
          <a:lstStyle/>
          <a:p>
            <a:r>
              <a:rPr lang="ru-RU" sz="1400" kern="0" dirty="0">
                <a:effectLst/>
                <a:latin typeface="Times New Roman" panose="02020603050405020304" pitchFamily="18" charset="0"/>
                <a:ea typeface="Times New Roman" panose="02020603050405020304" pitchFamily="18" charset="0"/>
              </a:rPr>
              <a:t>Технологии фирмы </a:t>
            </a:r>
            <a:r>
              <a:rPr lang="ru-RU" sz="1400" kern="0" dirty="0" err="1">
                <a:effectLst/>
                <a:latin typeface="Times New Roman" panose="02020603050405020304" pitchFamily="18" charset="0"/>
                <a:ea typeface="Times New Roman" panose="02020603050405020304" pitchFamily="18" charset="0"/>
              </a:rPr>
              <a:t>Wacom</a:t>
            </a:r>
            <a:endParaRPr lang="ru-RU" sz="1400" dirty="0"/>
          </a:p>
        </p:txBody>
      </p:sp>
      <p:sp>
        <p:nvSpPr>
          <p:cNvPr id="8" name="Заголовок 7">
            <a:extLst>
              <a:ext uri="{FF2B5EF4-FFF2-40B4-BE49-F238E27FC236}">
                <a16:creationId xmlns:a16="http://schemas.microsoft.com/office/drawing/2014/main" id="{22C4D2F9-A4D0-BF30-447E-EAEC2D75060A}"/>
              </a:ext>
            </a:extLst>
          </p:cNvPr>
          <p:cNvSpPr>
            <a:spLocks noGrp="1"/>
          </p:cNvSpPr>
          <p:nvPr>
            <p:ph type="title" idx="7"/>
          </p:nvPr>
        </p:nvSpPr>
        <p:spPr/>
        <p:txBody>
          <a:bodyPr/>
          <a:lstStyle/>
          <a:p>
            <a:r>
              <a:rPr lang="ru-RU" dirty="0">
                <a:latin typeface="Century Gothic" panose="020B0502020202020204" pitchFamily="34" charset="0"/>
              </a:rPr>
              <a:t>Активный курсор</a:t>
            </a:r>
          </a:p>
        </p:txBody>
      </p:sp>
      <p:sp>
        <p:nvSpPr>
          <p:cNvPr id="9" name="Заголовок 8">
            <a:extLst>
              <a:ext uri="{FF2B5EF4-FFF2-40B4-BE49-F238E27FC236}">
                <a16:creationId xmlns:a16="http://schemas.microsoft.com/office/drawing/2014/main" id="{ACD0DFFF-FA43-690C-0CDE-251F0045F04C}"/>
              </a:ext>
            </a:extLst>
          </p:cNvPr>
          <p:cNvSpPr>
            <a:spLocks noGrp="1"/>
          </p:cNvSpPr>
          <p:nvPr>
            <p:ph type="title" idx="8"/>
          </p:nvPr>
        </p:nvSpPr>
        <p:spPr/>
        <p:txBody>
          <a:bodyPr/>
          <a:lstStyle/>
          <a:p>
            <a:r>
              <a:rPr lang="ru-RU" sz="1400" kern="0" dirty="0" err="1">
                <a:effectLst/>
                <a:latin typeface="Times New Roman" panose="02020603050405020304" pitchFamily="18" charset="0"/>
                <a:ea typeface="Times New Roman" panose="02020603050405020304" pitchFamily="18" charset="0"/>
              </a:rPr>
              <a:t>FinePoint</a:t>
            </a:r>
            <a:r>
              <a:rPr lang="ru-RU" sz="1400" kern="0" dirty="0">
                <a:effectLst/>
                <a:latin typeface="Times New Roman" panose="02020603050405020304" pitchFamily="18" charset="0"/>
                <a:ea typeface="Times New Roman" panose="02020603050405020304" pitchFamily="18" charset="0"/>
              </a:rPr>
              <a:t> </a:t>
            </a:r>
            <a:r>
              <a:rPr lang="ru-RU" sz="1400" kern="0" dirty="0" err="1">
                <a:effectLst/>
                <a:latin typeface="Times New Roman" panose="02020603050405020304" pitchFamily="18" charset="0"/>
                <a:ea typeface="Times New Roman" panose="02020603050405020304" pitchFamily="18" charset="0"/>
              </a:rPr>
              <a:t>Innovations</a:t>
            </a:r>
            <a:endParaRPr lang="ru-RU" sz="1400" dirty="0"/>
          </a:p>
        </p:txBody>
      </p:sp>
      <p:sp>
        <p:nvSpPr>
          <p:cNvPr id="10" name="Заголовок 9">
            <a:extLst>
              <a:ext uri="{FF2B5EF4-FFF2-40B4-BE49-F238E27FC236}">
                <a16:creationId xmlns:a16="http://schemas.microsoft.com/office/drawing/2014/main" id="{D77B8A69-FBF9-4F71-CCC1-66349F11254F}"/>
              </a:ext>
            </a:extLst>
          </p:cNvPr>
          <p:cNvSpPr>
            <a:spLocks noGrp="1"/>
          </p:cNvSpPr>
          <p:nvPr>
            <p:ph type="title" idx="9"/>
          </p:nvPr>
        </p:nvSpPr>
        <p:spPr>
          <a:xfrm>
            <a:off x="6291975" y="3434855"/>
            <a:ext cx="2358300" cy="452400"/>
          </a:xfrm>
        </p:spPr>
        <p:txBody>
          <a:bodyPr/>
          <a:lstStyle/>
          <a:p>
            <a:r>
              <a:rPr lang="ru-RU" dirty="0">
                <a:latin typeface="Century Gothic" panose="020B0502020202020204" pitchFamily="34" charset="0"/>
              </a:rPr>
              <a:t>Технология резистивного сенсорного экрана</a:t>
            </a:r>
          </a:p>
        </p:txBody>
      </p:sp>
      <p:sp>
        <p:nvSpPr>
          <p:cNvPr id="11" name="Заголовок 10">
            <a:extLst>
              <a:ext uri="{FF2B5EF4-FFF2-40B4-BE49-F238E27FC236}">
                <a16:creationId xmlns:a16="http://schemas.microsoft.com/office/drawing/2014/main" id="{822299BB-796C-CEF8-782D-DC35AAC81D65}"/>
              </a:ext>
            </a:extLst>
          </p:cNvPr>
          <p:cNvSpPr>
            <a:spLocks noGrp="1"/>
          </p:cNvSpPr>
          <p:nvPr>
            <p:ph type="title" idx="13"/>
          </p:nvPr>
        </p:nvSpPr>
        <p:spPr>
          <a:xfrm>
            <a:off x="6291975" y="3769825"/>
            <a:ext cx="2358300" cy="745500"/>
          </a:xfrm>
        </p:spPr>
        <p:txBody>
          <a:bodyPr/>
          <a:lstStyle/>
          <a:p>
            <a:r>
              <a:rPr lang="en-US" sz="1400" kern="0" dirty="0">
                <a:effectLst/>
                <a:latin typeface="Times New Roman" panose="02020603050405020304" pitchFamily="18" charset="0"/>
                <a:ea typeface="Times New Roman" panose="02020603050405020304" pitchFamily="18" charset="0"/>
              </a:rPr>
              <a:t>Nintendo DS</a:t>
            </a:r>
            <a:endParaRPr lang="ru-RU" sz="1400" dirty="0"/>
          </a:p>
        </p:txBody>
      </p:sp>
      <p:sp>
        <p:nvSpPr>
          <p:cNvPr id="14" name="Заголовок 13">
            <a:extLst>
              <a:ext uri="{FF2B5EF4-FFF2-40B4-BE49-F238E27FC236}">
                <a16:creationId xmlns:a16="http://schemas.microsoft.com/office/drawing/2014/main" id="{DAC4C663-1395-CEEC-244F-591EAE5DDA3E}"/>
              </a:ext>
            </a:extLst>
          </p:cNvPr>
          <p:cNvSpPr>
            <a:spLocks noGrp="1"/>
          </p:cNvSpPr>
          <p:nvPr>
            <p:ph type="title" idx="16"/>
          </p:nvPr>
        </p:nvSpPr>
        <p:spPr/>
        <p:txBody>
          <a:bodyPr/>
          <a:lstStyle/>
          <a:p>
            <a:r>
              <a:rPr lang="ru-RU" dirty="0">
                <a:latin typeface="Century Gothic" panose="020B0502020202020204" pitchFamily="34" charset="0"/>
              </a:rPr>
              <a:t>Типы дигитайзеров</a:t>
            </a:r>
          </a:p>
        </p:txBody>
      </p:sp>
    </p:spTree>
    <p:extLst>
      <p:ext uri="{BB962C8B-B14F-4D97-AF65-F5344CB8AC3E}">
        <p14:creationId xmlns:p14="http://schemas.microsoft.com/office/powerpoint/2010/main" val="322723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24"/>
        <p:cNvGrpSpPr/>
        <p:nvPr/>
      </p:nvGrpSpPr>
      <p:grpSpPr>
        <a:xfrm>
          <a:off x="0" y="0"/>
          <a:ext cx="0" cy="0"/>
          <a:chOff x="0" y="0"/>
          <a:chExt cx="0" cy="0"/>
        </a:xfrm>
      </p:grpSpPr>
      <p:sp>
        <p:nvSpPr>
          <p:cNvPr id="5325" name="Google Shape;5325;p56"/>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ru-RU" dirty="0">
                <a:latin typeface="Century Gothic" panose="020B0502020202020204" pitchFamily="34" charset="0"/>
              </a:rPr>
              <a:t>Акустический </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26" name="Google Shape;5326;p56"/>
          <p:cNvSpPr txBox="1">
            <a:spLocks noGrp="1"/>
          </p:cNvSpPr>
          <p:nvPr>
            <p:ph type="body" idx="1"/>
          </p:nvPr>
        </p:nvSpPr>
        <p:spPr>
          <a:xfrm>
            <a:off x="5083800" y="1904950"/>
            <a:ext cx="3638400" cy="9060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ru-RU" sz="1800" kern="0" dirty="0">
                <a:effectLst/>
                <a:latin typeface="Times New Roman" panose="02020603050405020304" pitchFamily="18" charset="0"/>
                <a:ea typeface="Times New Roman" panose="02020603050405020304" pitchFamily="18" charset="0"/>
              </a:rPr>
              <a:t>Первые устройства, в которых позиция пера, оборудованного источником звука, определяется путем сопоставления запаздывания звуковых сигналов, воспринимаемых микрофонами, расположенными на планшете. Подвержены акустическим помехам</a:t>
            </a:r>
            <a:endParaRPr dirty="0"/>
          </a:p>
          <a:p>
            <a:pPr marL="0" lvl="0" indent="0" algn="l" rtl="0">
              <a:lnSpc>
                <a:spcPct val="114000"/>
              </a:lnSpc>
              <a:spcBef>
                <a:spcPts val="0"/>
              </a:spcBef>
              <a:spcAft>
                <a:spcPts val="0"/>
              </a:spcAft>
              <a:buSzPts val="1600"/>
              <a:buNone/>
            </a:pPr>
            <a:endParaRPr dirty="0"/>
          </a:p>
        </p:txBody>
      </p:sp>
      <p:pic>
        <p:nvPicPr>
          <p:cNvPr id="3076" name="Picture 4" descr="Графический планшет">
            <a:extLst>
              <a:ext uri="{FF2B5EF4-FFF2-40B4-BE49-F238E27FC236}">
                <a16:creationId xmlns:a16="http://schemas.microsoft.com/office/drawing/2014/main" id="{7D485C11-BABA-2B31-2C9D-377F3F28A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4763"/>
            <a:ext cx="4823666" cy="3052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4"/>
        <p:cNvGrpSpPr/>
        <p:nvPr/>
      </p:nvGrpSpPr>
      <p:grpSpPr>
        <a:xfrm>
          <a:off x="0" y="0"/>
          <a:ext cx="0" cy="0"/>
          <a:chOff x="0" y="0"/>
          <a:chExt cx="0" cy="0"/>
        </a:xfrm>
      </p:grpSpPr>
      <p:sp>
        <p:nvSpPr>
          <p:cNvPr id="5325" name="Google Shape;5325;p56"/>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ru-RU" dirty="0">
                <a:latin typeface="Century Gothic" panose="020B0502020202020204" pitchFamily="34" charset="0"/>
              </a:rPr>
              <a:t>Электромагнитный</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26" name="Google Shape;5326;p56"/>
          <p:cNvSpPr txBox="1">
            <a:spLocks noGrp="1"/>
          </p:cNvSpPr>
          <p:nvPr>
            <p:ph type="body" idx="1"/>
          </p:nvPr>
        </p:nvSpPr>
        <p:spPr>
          <a:xfrm>
            <a:off x="5083800" y="1904950"/>
            <a:ext cx="3638400" cy="9060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ru-RU" sz="1800" kern="0" dirty="0">
                <a:effectLst/>
                <a:latin typeface="Times New Roman" panose="02020603050405020304" pitchFamily="18" charset="0"/>
                <a:ea typeface="Times New Roman" panose="02020603050405020304" pitchFamily="18" charset="0"/>
              </a:rPr>
              <a:t>Проволочная сетка, проложенная под поверхностью планшета, производит слабое электромагнитные излучение, которое принимается пером и определяет его координаты</a:t>
            </a:r>
            <a:endParaRPr dirty="0"/>
          </a:p>
        </p:txBody>
      </p:sp>
      <p:pic>
        <p:nvPicPr>
          <p:cNvPr id="4098" name="Picture 2">
            <a:extLst>
              <a:ext uri="{FF2B5EF4-FFF2-40B4-BE49-F238E27FC236}">
                <a16:creationId xmlns:a16="http://schemas.microsoft.com/office/drawing/2014/main" id="{9559F934-E149-7903-56FD-EBF98FA11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 y="0"/>
            <a:ext cx="4450061" cy="521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47689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24"/>
        <p:cNvGrpSpPr/>
        <p:nvPr/>
      </p:nvGrpSpPr>
      <p:grpSpPr>
        <a:xfrm>
          <a:off x="0" y="0"/>
          <a:ext cx="0" cy="0"/>
          <a:chOff x="0" y="0"/>
          <a:chExt cx="0" cy="0"/>
        </a:xfrm>
      </p:grpSpPr>
      <p:sp>
        <p:nvSpPr>
          <p:cNvPr id="5325" name="Google Shape;5325;p56"/>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ru-RU" dirty="0">
                <a:latin typeface="Century Gothic" panose="020B0502020202020204" pitchFamily="34" charset="0"/>
              </a:rPr>
              <a:t>Пассивный курсор</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26" name="Google Shape;5326;p56"/>
          <p:cNvSpPr txBox="1">
            <a:spLocks noGrp="1"/>
          </p:cNvSpPr>
          <p:nvPr>
            <p:ph type="body" idx="1"/>
          </p:nvPr>
        </p:nvSpPr>
        <p:spPr>
          <a:xfrm>
            <a:off x="5020005" y="1787331"/>
            <a:ext cx="3638400" cy="9060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ru-RU" sz="1800" kern="0" dirty="0">
                <a:effectLst/>
                <a:latin typeface="Times New Roman" panose="02020603050405020304" pitchFamily="18" charset="0"/>
                <a:ea typeface="Times New Roman" panose="02020603050405020304" pitchFamily="18" charset="0"/>
              </a:rPr>
              <a:t>Используется принцип электромагнитной индукции. Проволочная сетка образует совокупность «антенн», передающих и принимающих сигналы. Возможен бесконтактный съем координат. Ручка может не требовать питания</a:t>
            </a:r>
            <a:endParaRPr dirty="0"/>
          </a:p>
        </p:txBody>
      </p:sp>
      <p:pic>
        <p:nvPicPr>
          <p:cNvPr id="5122" name="Picture 2" descr="Графический планшет WACOM One by Medium | отзывы">
            <a:extLst>
              <a:ext uri="{FF2B5EF4-FFF2-40B4-BE49-F238E27FC236}">
                <a16:creationId xmlns:a16="http://schemas.microsoft.com/office/drawing/2014/main" id="{EECDC9F3-17AA-4E00-8BA8-F8D105010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6218"/>
            <a:ext cx="4834270" cy="339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932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24"/>
        <p:cNvGrpSpPr/>
        <p:nvPr/>
      </p:nvGrpSpPr>
      <p:grpSpPr>
        <a:xfrm>
          <a:off x="0" y="0"/>
          <a:ext cx="0" cy="0"/>
          <a:chOff x="0" y="0"/>
          <a:chExt cx="0" cy="0"/>
        </a:xfrm>
      </p:grpSpPr>
      <p:sp>
        <p:nvSpPr>
          <p:cNvPr id="5325" name="Google Shape;5325;p56"/>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ru-RU" dirty="0">
                <a:latin typeface="Century Gothic" panose="020B0502020202020204" pitchFamily="34" charset="0"/>
              </a:rPr>
              <a:t>Активный курсор</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26" name="Google Shape;5326;p56"/>
          <p:cNvSpPr txBox="1">
            <a:spLocks noGrp="1"/>
          </p:cNvSpPr>
          <p:nvPr>
            <p:ph type="body" idx="1"/>
          </p:nvPr>
        </p:nvSpPr>
        <p:spPr>
          <a:xfrm>
            <a:off x="5020005" y="1787331"/>
            <a:ext cx="3638400" cy="9060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ru-RU" sz="1800" kern="0" dirty="0">
                <a:effectLst/>
                <a:latin typeface="Times New Roman" panose="02020603050405020304" pitchFamily="18" charset="0"/>
                <a:ea typeface="Times New Roman" panose="02020603050405020304" pitchFamily="18" charset="0"/>
              </a:rPr>
              <a:t>Ручка содержит генератор сигналов, воспринимаемых планшетом, поэтому она требует питания скорее, чем сам планшет. Это дает также более четкий </a:t>
            </a:r>
            <a:r>
              <a:rPr lang="ru-RU" sz="1800" kern="0" dirty="0" err="1">
                <a:effectLst/>
                <a:latin typeface="Times New Roman" panose="02020603050405020304" pitchFamily="18" charset="0"/>
                <a:ea typeface="Times New Roman" panose="02020603050405020304" pitchFamily="18" charset="0"/>
              </a:rPr>
              <a:t>электросигнал</a:t>
            </a:r>
            <a:r>
              <a:rPr lang="ru-RU" sz="1800" kern="0" dirty="0">
                <a:effectLst/>
                <a:latin typeface="Times New Roman" panose="02020603050405020304" pitchFamily="18" charset="0"/>
                <a:ea typeface="Times New Roman" panose="02020603050405020304" pitchFamily="18" charset="0"/>
              </a:rPr>
              <a:t>, чем в случае электромагнитной индукции</a:t>
            </a:r>
            <a:endParaRPr dirty="0"/>
          </a:p>
        </p:txBody>
      </p:sp>
      <p:pic>
        <p:nvPicPr>
          <p:cNvPr id="6146" name="Picture 2" descr="Стилус для графического планшета: выбор и настройка в 3 шага">
            <a:extLst>
              <a:ext uri="{FF2B5EF4-FFF2-40B4-BE49-F238E27FC236}">
                <a16:creationId xmlns:a16="http://schemas.microsoft.com/office/drawing/2014/main" id="{DC1D95D6-ED7A-4481-A028-7D88817CF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 y="374354"/>
            <a:ext cx="4459916" cy="445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2445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4"/>
        <p:cNvGrpSpPr/>
        <p:nvPr/>
      </p:nvGrpSpPr>
      <p:grpSpPr>
        <a:xfrm>
          <a:off x="0" y="0"/>
          <a:ext cx="0" cy="0"/>
          <a:chOff x="0" y="0"/>
          <a:chExt cx="0" cy="0"/>
        </a:xfrm>
      </p:grpSpPr>
      <p:sp>
        <p:nvSpPr>
          <p:cNvPr id="5325" name="Google Shape;5325;p56"/>
          <p:cNvSpPr txBox="1">
            <a:spLocks noGrp="1"/>
          </p:cNvSpPr>
          <p:nvPr>
            <p:ph type="title"/>
          </p:nvPr>
        </p:nvSpPr>
        <p:spPr>
          <a:xfrm>
            <a:off x="4988107" y="1169218"/>
            <a:ext cx="3702195"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ru-RU" dirty="0">
                <a:latin typeface="Century Gothic" panose="020B0502020202020204" pitchFamily="34" charset="0"/>
              </a:rPr>
              <a:t>Технология резистивного сенсорного экрана</a:t>
            </a:r>
            <a:endParaRPr dirty="0">
              <a:latin typeface="Century Gothic" panose="020B0502020202020204" pitchFamily="34" charset="0"/>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2600"/>
              <a:buNone/>
            </a:pPr>
            <a:endParaRPr dirty="0"/>
          </a:p>
        </p:txBody>
      </p:sp>
      <p:sp>
        <p:nvSpPr>
          <p:cNvPr id="5326" name="Google Shape;5326;p56"/>
          <p:cNvSpPr txBox="1">
            <a:spLocks noGrp="1"/>
          </p:cNvSpPr>
          <p:nvPr>
            <p:ph type="body" idx="1"/>
          </p:nvPr>
        </p:nvSpPr>
        <p:spPr>
          <a:xfrm>
            <a:off x="5020004" y="2396930"/>
            <a:ext cx="3638400" cy="9060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SzPts val="1600"/>
              <a:buNone/>
            </a:pPr>
            <a:r>
              <a:rPr lang="ru-RU" sz="1800" kern="0" dirty="0">
                <a:effectLst/>
                <a:latin typeface="Times New Roman" panose="02020603050405020304" pitchFamily="18" charset="0"/>
                <a:ea typeface="Times New Roman" panose="02020603050405020304" pitchFamily="18" charset="0"/>
              </a:rPr>
              <a:t>Пересекающиеся координатные провода разделены тонким слоем изолятора, проводимость которого изменяется под нажимом пера. Не требует питания пера, воспринимает как координаты, так и силу давления пера</a:t>
            </a:r>
            <a:endParaRPr dirty="0"/>
          </a:p>
        </p:txBody>
      </p:sp>
      <p:pic>
        <p:nvPicPr>
          <p:cNvPr id="7172" name="Picture 4" descr="Nintendo DS Lite White Stylus Replacement | DS Pen (2-pack)">
            <a:extLst>
              <a:ext uri="{FF2B5EF4-FFF2-40B4-BE49-F238E27FC236}">
                <a16:creationId xmlns:a16="http://schemas.microsoft.com/office/drawing/2014/main" id="{E1B4FCA1-ED90-3142-FDB0-628383895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1313"/>
            <a:ext cx="4636036" cy="416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31736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Simple busin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719</Words>
  <Application>Microsoft Office PowerPoint</Application>
  <PresentationFormat>Экран (16:9)</PresentationFormat>
  <Paragraphs>47</Paragraphs>
  <Slides>17</Slides>
  <Notes>11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Calibri</vt:lpstr>
      <vt:lpstr>Arial</vt:lpstr>
      <vt:lpstr>Roboto</vt:lpstr>
      <vt:lpstr>Century Gothic</vt:lpstr>
      <vt:lpstr>Times New Roman</vt:lpstr>
      <vt:lpstr>Roboto Medium</vt:lpstr>
      <vt:lpstr>Simple business</vt:lpstr>
      <vt:lpstr>Графический планшет</vt:lpstr>
      <vt:lpstr>Графический планшет (дигитайзер) — устройство для ввода информации, созданной от руки, непосредственно в компьютер. </vt:lpstr>
      <vt:lpstr>Дигитайзер состоит из:  </vt:lpstr>
      <vt:lpstr>Акустический</vt:lpstr>
      <vt:lpstr>Акустический   </vt:lpstr>
      <vt:lpstr>Электромагнитный  </vt:lpstr>
      <vt:lpstr>Пассивный курсор  </vt:lpstr>
      <vt:lpstr>Активный курсор  </vt:lpstr>
      <vt:lpstr>Технология резистивного сенсорного экрана  </vt:lpstr>
      <vt:lpstr>Действие дигитайзера основано на фиксации местоположения курсора обычно с помощью встроенной в планшет сетки, состоящей из проволочных или печатных проводников с довольно большим расстоянием между ними (от 3 до 6 мм). Однако механизм регистрации положения курсора позволяет получить точность считывания информации, намного меньшую шага сетки (до 100 линий на мм). Шаг считывания информации называется разрешением дигитайзера. </vt:lpstr>
      <vt:lpstr>Структурная схема дигитайзера</vt:lpstr>
      <vt:lpstr>При установке визира на кодируемую точку чертежа (рисунка), неподвижно закреплённого на рабочем поле дигитайзера, и нажатии кнопки на корпусе визира сигналы с генератора (Г) начинают поступать на счётчик (СТ), управляющий очерёдностью возбуждения координатных шин через коммутатор (КХ). Сигнал со счётчика поступает также на катушку индуктивности курсора. Таким образом, координатные шины возбуждаются коммутатором КХ синхронно с поступлением сигнала в катушку индуктивности курсора. Токи, возникающие в координатных шинах по законам взаимной индукции, по величине и направлению пропорциональны расстоянию координатной шины от центра курсора и взаимному расположению шины и центра катушки курсора (слева или справа). С выхода коммутатора КХ напряжения, пропорциональные токам, протекающим по шинам, поступают в измерительное устройство (ИУ), в котором эти напряжения последовательно запоминаются на схемах выборки-хранения, а затем фильтруются (сглаживаются) и подаются на компаратор (схему сравнения). Сигнал, достигший максимума, переключает компаратор, который, в свою очередь, ставит RS-триггер в измерительном устройстве в “1”, а следующий за максимальным нулевой сигнал, в “0”. Тем самым фиксируется координата Х на поле планшета, над которой находится центр курсора. Сигнал с выхода RS-триггера измерительного устройства поступает на регистр (РГ), разрешая запись содержимого счётчика (СТ) в регистр. В регистр, таким образом, заносится код координаты (Х) центра курсора. После этого микропроцессор (МП) обрабатывает содержимое регистра, заносит его в ОЗУ и через интерфейс передаёт код координаты Х в ПЭВМ. </vt:lpstr>
      <vt:lpstr>Цены и производители</vt:lpstr>
      <vt:lpstr>WACOM  </vt:lpstr>
      <vt:lpstr>XP-PEN  </vt:lpstr>
      <vt:lpstr>HUION  </vt:lpstr>
      <vt:lpstr>Спасибо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Графический планшет</dc:title>
  <cp:lastModifiedBy>gaechka</cp:lastModifiedBy>
  <cp:revision>7</cp:revision>
  <dcterms:modified xsi:type="dcterms:W3CDTF">2022-05-15T18:30:38Z</dcterms:modified>
</cp:coreProperties>
</file>