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ae Joon" initials="KJJ" lastIdx="2" clrIdx="0">
    <p:extLst>
      <p:ext uri="{19B8F6BF-5375-455C-9EA6-DF929625EA0E}">
        <p15:presenceInfo xmlns:p15="http://schemas.microsoft.com/office/powerpoint/2012/main" userId="cb5e027006df23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DC58A-8098-4D69-8017-DB872D308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4D8957-7C00-4E77-9E87-E9FF2B357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6DA90-6E0A-4316-A456-A42C3989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FD230-C480-4C39-85D4-4078C5B9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568A5-63D1-4D7E-BD62-81CB46F7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2B33B-11F7-40FA-912C-3AFB995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AE0D6-154A-4509-9297-5415AF64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ABFB-78E4-400A-A4AF-A1AC223B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86C35-F170-4C2D-A34E-CEF5F6F2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9CC23-4055-479B-B3F2-B3C7F10F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5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DE063D-BDB5-4FD0-8E44-8A1E1C215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4D55B-B919-4FC6-9340-8DCC19CF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99DF9-BA71-4DF9-89AB-8393FB51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0653D-6641-4A18-BF7A-BF3ACAC1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196C6-B9BC-4C52-967A-3674C7A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8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1C1A9-6C07-4D1D-B10C-066EE7AD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6E45E-55CB-46A4-9C1D-852769FE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395ED-2E31-4804-8F63-DED3F22E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3AC46-A502-4D8B-9302-5BC85C65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40783-163F-4F3A-B520-623BD27F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5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2F2-78BD-4251-845E-D688958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63686-5FA8-4557-BCD9-287B56436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57293-CADC-4697-B5F6-CC4AB736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4618D-78E9-49DC-8A43-36737D52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50A8F-BF18-4BB5-A2FC-955BAD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3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92458-D84C-4F24-A75C-4152F28C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0E1F6-5D62-4D9C-BBA3-282FC4D23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0EF69-A650-447E-881F-D9763618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B7E8B-D5FF-46A3-9043-9966AB9C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8766-D4B2-409D-9C41-4B3670A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ADAD2-F0A4-449B-99E1-76B26C78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3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3804D-07ED-45A6-A6D4-3FBD2335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6C416-1B31-4E08-8EF1-5821DBEF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3692BA-30FD-4032-9A22-612132C78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0D470-76C5-4971-914A-950E83C3B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4FC106-B5EC-4618-ADFE-C3F1EBA78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3908A-2A40-402E-A532-15477FF1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2BC352-4D89-41C7-8CD1-6BC4A75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37359D-7DB3-4D7E-B123-A5536BD5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08EB5-6A3C-42CD-BA68-DC695882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D59C67-9195-4A0F-9F7A-866925F1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9DA246-7D32-43F4-AE90-C7CA66D0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2DECB-5795-400E-B19C-9604630B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6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C77B3-14CE-4D65-A809-0A243D79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7CBDC-7184-40EE-963C-E23F92E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74227-0BDD-4E53-983C-FBA4B651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6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7B639-B2AB-4ACF-A1DE-9C9CDC7D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AD6FA-C1BD-4043-A900-F6B415E5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F2146-014A-4B93-A109-8E14B8F7F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0776B-1C40-4A4F-B3F0-DD8D1B21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FC6D8-6CA5-4356-BC66-AE9BDA01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46A64-1EA4-46D9-85A4-D7D51DAB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4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D8FB4-23ED-4913-94BA-CE2FBEC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9D478A-4C11-4BCF-98FE-60BFD045F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E3671-C2D6-4625-BFF2-24E032C8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E4C94-ECC6-4576-B9B3-DBD539A5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9DED-942A-4165-8082-DE03861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DB8AB-F169-4FD0-90A3-BAAFF965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65853B-7A65-4275-B84C-5568503D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91EE7-BF95-4BF8-ADE6-2817D5D9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D67AC-AECF-4875-A9F7-F24EC5129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9E1C-4929-4D74-917C-88CF2680D5E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EC995-F77F-48A4-8407-4B210F748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5DC10-32A0-43E5-90FD-7A9893F9E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9E2E18-F8F2-4FCE-AD3E-B1A3CBB33C51}"/>
              </a:ext>
            </a:extLst>
          </p:cNvPr>
          <p:cNvSpPr/>
          <p:nvPr/>
        </p:nvSpPr>
        <p:spPr>
          <a:xfrm>
            <a:off x="1068199" y="37348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Lee Sedol: 3,778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1F1F"/>
                </a:solidFill>
                <a:latin typeface="Google Sans"/>
              </a:rPr>
              <a:t>Ke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altLang="ko-KR" dirty="0" err="1">
                <a:solidFill>
                  <a:srgbClr val="1F1F1F"/>
                </a:solidFill>
                <a:latin typeface="Google Sans"/>
              </a:rPr>
              <a:t>Jie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: 3,766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AlphaGo: 3,900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1F1F"/>
                </a:solidFill>
                <a:latin typeface="Google Sans"/>
              </a:rPr>
              <a:t>AlphaZero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: 4,823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0423A4-04E4-40A9-BC13-29D317B9F091}"/>
              </a:ext>
            </a:extLst>
          </p:cNvPr>
          <p:cNvSpPr/>
          <p:nvPr/>
        </p:nvSpPr>
        <p:spPr>
          <a:xfrm>
            <a:off x="1068199" y="1606713"/>
            <a:ext cx="10609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F1F1F"/>
                </a:solidFill>
                <a:latin typeface="Google Sans"/>
              </a:rPr>
              <a:t>It is a numerical rating system that was originally invented by Arpad Elo, a Hungarian-American physics professor and chess player.</a:t>
            </a:r>
          </a:p>
          <a:p>
            <a:r>
              <a:rPr lang="en-US" altLang="ko-KR" dirty="0">
                <a:solidFill>
                  <a:srgbClr val="1F1F1F"/>
                </a:solidFill>
                <a:latin typeface="Google Sans"/>
              </a:rPr>
              <a:t>The Elo rating system is based on the idea that a player's rating should reflect their probability of winning against another player. The higher a player's rating, the more likely they are to win against a lower-rated player.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B3E2E-654D-4547-9978-2D0C5F6492CB}"/>
              </a:ext>
            </a:extLst>
          </p:cNvPr>
          <p:cNvSpPr/>
          <p:nvPr/>
        </p:nvSpPr>
        <p:spPr>
          <a:xfrm>
            <a:off x="4545126" y="678908"/>
            <a:ext cx="3101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1F1F1F"/>
                </a:solidFill>
                <a:latin typeface="Google Sans"/>
              </a:rPr>
              <a:t>Elo rating system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497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ymmetric tree growth">
            <a:extLst>
              <a:ext uri="{FF2B5EF4-FFF2-40B4-BE49-F238E27FC236}">
                <a16:creationId xmlns:a16="http://schemas.microsoft.com/office/drawing/2014/main" id="{19336E14-E271-483A-B52A-F2BD0E7C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14" y="2640724"/>
            <a:ext cx="5812586" cy="40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3703FCC-F15E-40B4-BB55-92C9B78E4B1C}"/>
              </a:ext>
            </a:extLst>
          </p:cNvPr>
          <p:cNvSpPr/>
          <p:nvPr/>
        </p:nvSpPr>
        <p:spPr>
          <a:xfrm>
            <a:off x="451944" y="1625062"/>
            <a:ext cx="10951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a probabilistic algorithm for searching through a game tree.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Go, chess, and shogi.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main steps: selection, expansion, simulation, and backpropagation.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a powerful tool for searching through game trees.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EBD5E-F4FC-4104-8592-A727DE47F06A}"/>
              </a:ext>
            </a:extLst>
          </p:cNvPr>
          <p:cNvSpPr/>
          <p:nvPr/>
        </p:nvSpPr>
        <p:spPr>
          <a:xfrm>
            <a:off x="3412760" y="532456"/>
            <a:ext cx="5616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1F1F1F"/>
                </a:solidFill>
                <a:latin typeface="Google Sans"/>
              </a:rPr>
              <a:t>Monte Carlo tree search (MCTS) 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D9E82-F099-49A6-B26E-1A78B23F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6" y="2825391"/>
            <a:ext cx="5754744" cy="41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6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129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Google Sans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Koh Jae Joon</dc:creator>
  <cp:lastModifiedBy>Koh Jae Joon</cp:lastModifiedBy>
  <cp:revision>32</cp:revision>
  <dcterms:created xsi:type="dcterms:W3CDTF">2023-06-26T02:57:47Z</dcterms:created>
  <dcterms:modified xsi:type="dcterms:W3CDTF">2023-07-20T01:20:13Z</dcterms:modified>
</cp:coreProperties>
</file>