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285" r:id="rId3"/>
    <p:sldId id="281" r:id="rId4"/>
    <p:sldId id="273" r:id="rId5"/>
    <p:sldId id="310" r:id="rId6"/>
    <p:sldId id="282" r:id="rId7"/>
    <p:sldId id="321" r:id="rId8"/>
    <p:sldId id="283" r:id="rId9"/>
    <p:sldId id="329" r:id="rId10"/>
    <p:sldId id="330" r:id="rId11"/>
    <p:sldId id="274" r:id="rId12"/>
    <p:sldId id="27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8B210E-751C-4AF0-85F0-89034CE7B18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397FE27-26F6-4C72-8523-52DE64AC4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328C3A-192F-4680-BF9E-8EC29E9AE1BE}"/>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E90F8E05-A093-48EF-BB55-C2B828FCFF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2C8982-F2FA-4202-BBEA-CC46B0DFDB5D}"/>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77648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777F0F-21C4-4B72-9B0F-1D666A32B92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F45E8DF-A6CB-45DC-8DDD-C3A9DB2576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636EE40-B8A7-4014-AE0A-9EF5CAD67350}"/>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113171CD-B715-45E8-89D8-BB3F0E90B8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E8DF3C-BE73-41EC-8EE8-D4B00790D8C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3289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47CDE9-EC27-453C-A224-552082B49CB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93FA2C-0F2A-4842-9C4C-E73F1D4C947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813895-F7AD-4BD9-8C94-068C31808833}"/>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2429C6E6-F688-452B-A108-2512A149694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1DC383-E194-4690-9AE3-6114482FD1F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9017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DE8A5C-6213-4E4B-AB74-919D6319BC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9C14E3-2FAA-4A44-9A4E-69D086AB830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8C9CE84-2C06-4299-A64A-4455A75C4814}"/>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7FE7B765-0C4D-4AFD-9D8B-9D7338FA4B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725837-A332-4199-A8BF-57C8C75C202F}"/>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364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85A1DE-529C-4963-BCC1-206A53CE2C7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0C27D02-445D-46FB-B1FF-B2CA3208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103614E-7983-4A31-B008-0E6B61ED0075}"/>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F33C7049-ADBB-463C-AADE-29A2C68B60B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8B8B1D-F409-4EEC-9FFA-A34FBD14D02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426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D9914-51FE-4AFA-A388-4839FEF4EEC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D0B1043-BEBC-453E-A54B-39806B24074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45AFC8E-2223-422A-90C6-41470A80C7D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D05DD48-F983-4B97-B6C3-9F0ECDFD3B6A}"/>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6E449783-1AEE-42A9-8D75-F28094613A4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8B551FB-E68C-4E8F-9351-247105483B83}"/>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431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58DD63-41C1-4B1B-8966-585E95A8067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3FDA797-B1CB-4BFD-8116-AC2FC628B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61AFBBC-45B6-488C-81C5-C711EC08A05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7D557F6-2B75-4F9F-A819-DF3903527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C14109A-F273-4514-9DB5-CAF7BB29B2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30D081-F521-4385-B176-6280F2F67286}"/>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8" name="바닥글 개체 틀 7">
            <a:extLst>
              <a:ext uri="{FF2B5EF4-FFF2-40B4-BE49-F238E27FC236}">
                <a16:creationId xmlns:a16="http://schemas.microsoft.com/office/drawing/2014/main" id="{5826B827-73A6-4805-8E10-8BA521835B6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41B2953-60E4-4286-B2AF-52FCDACF11F4}"/>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44765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6C4809-77D9-4030-B02A-984643DA260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0DFC30A-3030-4D62-BE22-FFB28FF16395}"/>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4" name="바닥글 개체 틀 3">
            <a:extLst>
              <a:ext uri="{FF2B5EF4-FFF2-40B4-BE49-F238E27FC236}">
                <a16:creationId xmlns:a16="http://schemas.microsoft.com/office/drawing/2014/main" id="{A39E3ABC-F20A-4000-A235-2F423F323F3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4C1D620-E512-41FC-BBC5-70795B200666}"/>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1798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B50A14C-0579-4373-BC67-819DE0E4D3D2}"/>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3" name="바닥글 개체 틀 2">
            <a:extLst>
              <a:ext uri="{FF2B5EF4-FFF2-40B4-BE49-F238E27FC236}">
                <a16:creationId xmlns:a16="http://schemas.microsoft.com/office/drawing/2014/main" id="{F103DFDB-1DB3-4F6D-BA2A-B3F27155B74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F42928B-DC7D-4464-9DF2-16F89D1958F7}"/>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80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00C1D5-94A8-452C-AA21-F8068DB9C3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9B5D733-5C2C-4DBC-8F3D-2F510B50A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51506D5-B12B-4692-8957-46860DA01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D822F9F-6DDA-4369-BE6B-479102AD3411}"/>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70CBCC8E-A2B0-4589-AFA6-90069D667B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1294D3-D56D-45AF-AE17-51DE1308C911}"/>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5893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6C8D9F-3615-4F87-995A-DF3FF4F2783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F933CCC-4547-4389-8579-366604A77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7B1A7CA-72E0-4D77-A0B1-E8485B3CC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B551A6-4F34-48AF-9D93-BBF5954A3326}"/>
              </a:ext>
            </a:extLst>
          </p:cNvPr>
          <p:cNvSpPr>
            <a:spLocks noGrp="1"/>
          </p:cNvSpPr>
          <p:nvPr>
            <p:ph type="dt" sz="half" idx="10"/>
          </p:nvPr>
        </p:nvSpPr>
        <p:spPr/>
        <p:txBody>
          <a:bodyPr/>
          <a:lstStyle/>
          <a:p>
            <a:fld id="{540D3AE8-6E24-4761-B759-FAC073BBF59C}" type="datetimeFigureOut">
              <a:rPr lang="ko-KR" altLang="en-US" smtClean="0"/>
              <a:t>2023-07-15</a:t>
            </a:fld>
            <a:endParaRPr lang="ko-KR" altLang="en-US"/>
          </a:p>
        </p:txBody>
      </p:sp>
      <p:sp>
        <p:nvSpPr>
          <p:cNvPr id="6" name="바닥글 개체 틀 5">
            <a:extLst>
              <a:ext uri="{FF2B5EF4-FFF2-40B4-BE49-F238E27FC236}">
                <a16:creationId xmlns:a16="http://schemas.microsoft.com/office/drawing/2014/main" id="{C3779B31-C1AD-4C2F-961B-401988F850A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DFC5D6-2665-4F7A-BA21-165266583740}"/>
              </a:ext>
            </a:extLst>
          </p:cNvPr>
          <p:cNvSpPr>
            <a:spLocks noGrp="1"/>
          </p:cNvSpPr>
          <p:nvPr>
            <p:ph type="sldNum" sz="quarter" idx="12"/>
          </p:nvPr>
        </p:nvSpPr>
        <p:spPr/>
        <p:txBody>
          <a:body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28866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34ED173-2F7E-4ED9-8C47-82224FC61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B06A52-AA7A-4AFC-9FEB-E35412530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0CF9A2-7317-4A72-871D-EDA6DB566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3AE8-6E24-4761-B759-FAC073BBF59C}" type="datetimeFigureOut">
              <a:rPr lang="ko-KR" altLang="en-US" smtClean="0"/>
              <a:t>2023-07-15</a:t>
            </a:fld>
            <a:endParaRPr lang="ko-KR" altLang="en-US"/>
          </a:p>
        </p:txBody>
      </p:sp>
      <p:sp>
        <p:nvSpPr>
          <p:cNvPr id="5" name="바닥글 개체 틀 4">
            <a:extLst>
              <a:ext uri="{FF2B5EF4-FFF2-40B4-BE49-F238E27FC236}">
                <a16:creationId xmlns:a16="http://schemas.microsoft.com/office/drawing/2014/main" id="{9F9307BA-E917-4334-A9A9-2D16DD7CF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3AFC58C-C3D5-4791-B6CA-9134B0C7E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2A1DA-28D0-405B-BC4F-A3B0B266F8A3}" type="slidenum">
              <a:rPr lang="ko-KR" altLang="en-US" smtClean="0"/>
              <a:t>‹#›</a:t>
            </a:fld>
            <a:endParaRPr lang="ko-KR" altLang="en-US"/>
          </a:p>
        </p:txBody>
      </p:sp>
    </p:spTree>
    <p:extLst>
      <p:ext uri="{BB962C8B-B14F-4D97-AF65-F5344CB8AC3E}">
        <p14:creationId xmlns:p14="http://schemas.microsoft.com/office/powerpoint/2010/main" val="139689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8A389-2EE2-4F7D-9280-10CE630C00D5}"/>
              </a:ext>
            </a:extLst>
          </p:cNvPr>
          <p:cNvSpPr>
            <a:spLocks noGrp="1"/>
          </p:cNvSpPr>
          <p:nvPr>
            <p:ph type="title"/>
          </p:nvPr>
        </p:nvSpPr>
        <p:spPr/>
        <p:txBody>
          <a:bodyPr/>
          <a:lstStyle/>
          <a:p>
            <a:r>
              <a:rPr lang="en-US" altLang="ko-KR" dirty="0"/>
              <a:t>Neural networks</a:t>
            </a:r>
            <a:endParaRPr lang="ko-KR" altLang="en-US" dirty="0"/>
          </a:p>
        </p:txBody>
      </p:sp>
      <p:pic>
        <p:nvPicPr>
          <p:cNvPr id="4098" name="Picture 2" descr="artificial neuron structure">
            <a:extLst>
              <a:ext uri="{FF2B5EF4-FFF2-40B4-BE49-F238E27FC236}">
                <a16:creationId xmlns:a16="http://schemas.microsoft.com/office/drawing/2014/main" id="{0628F27A-F84D-46B1-BE4D-3BFB40E03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590" y="1981561"/>
            <a:ext cx="8553796" cy="406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br>
              <a:rPr lang="en-US" altLang="ko-KR" b="1" dirty="0"/>
            </a:br>
            <a:endParaRPr lang="ko-KR" altLang="en-US" dirty="0"/>
          </a:p>
        </p:txBody>
      </p:sp>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pic>
        <p:nvPicPr>
          <p:cNvPr id="14338" name="Picture 2" descr="Backpropagation">
            <a:extLst>
              <a:ext uri="{FF2B5EF4-FFF2-40B4-BE49-F238E27FC236}">
                <a16:creationId xmlns:a16="http://schemas.microsoft.com/office/drawing/2014/main" id="{A39449A3-213A-44BC-AA79-ECDEF3E16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523" y="1344802"/>
            <a:ext cx="9209102" cy="4560698"/>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2BE607E-FCC1-41D1-98C6-FB99DB40CF03}"/>
              </a:ext>
            </a:extLst>
          </p:cNvPr>
          <p:cNvPicPr>
            <a:picLocks noChangeAspect="1"/>
          </p:cNvPicPr>
          <p:nvPr/>
        </p:nvPicPr>
        <p:blipFill>
          <a:blip r:embed="rId3"/>
          <a:stretch>
            <a:fillRect/>
          </a:stretch>
        </p:blipFill>
        <p:spPr>
          <a:xfrm>
            <a:off x="0" y="153186"/>
            <a:ext cx="3790950" cy="1933575"/>
          </a:xfrm>
          <a:prstGeom prst="rect">
            <a:avLst/>
          </a:prstGeom>
        </p:spPr>
      </p:pic>
    </p:spTree>
    <p:extLst>
      <p:ext uri="{BB962C8B-B14F-4D97-AF65-F5344CB8AC3E}">
        <p14:creationId xmlns:p14="http://schemas.microsoft.com/office/powerpoint/2010/main" val="9297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pPr algn="ctr"/>
            <a:r>
              <a:rPr lang="en-US" altLang="ko-KR" dirty="0"/>
              <a:t>Neural networks</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networks</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thumbnail gr5">
            <a:extLst>
              <a:ext uri="{FF2B5EF4-FFF2-40B4-BE49-F238E27FC236}">
                <a16:creationId xmlns:a16="http://schemas.microsoft.com/office/drawing/2014/main" id="{BA88D438-0E3C-4559-AD89-A7CCE6AE1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312" y="413957"/>
            <a:ext cx="6599136" cy="576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24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C7E7C69-4230-4E95-B516-B2DB5232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15" y="4723893"/>
            <a:ext cx="4810125" cy="21099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45E0047-0E3B-4BC1-AACB-0382DDD2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078932"/>
            <a:ext cx="6667500" cy="1972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erception">
            <a:extLst>
              <a:ext uri="{FF2B5EF4-FFF2-40B4-BE49-F238E27FC236}">
                <a16:creationId xmlns:a16="http://schemas.microsoft.com/office/drawing/2014/main" id="{09FDE72C-BF75-4A09-A344-42714F04C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2" y="101134"/>
            <a:ext cx="4504449" cy="246740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7CB8965-0C52-4E59-9886-369FD7B9D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537" y="212330"/>
            <a:ext cx="5334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6D4897-B445-4C2F-9398-DE91A83AF0D8}"/>
              </a:ext>
            </a:extLst>
          </p:cNvPr>
          <p:cNvSpPr>
            <a:spLocks noGrp="1"/>
          </p:cNvSpPr>
          <p:nvPr>
            <p:ph type="title"/>
          </p:nvPr>
        </p:nvSpPr>
        <p:spPr/>
        <p:txBody>
          <a:bodyPr/>
          <a:lstStyle/>
          <a:p>
            <a:r>
              <a:rPr lang="en-US" altLang="ko-KR" b="1" dirty="0"/>
              <a:t>Gradient Descent</a:t>
            </a:r>
            <a:br>
              <a:rPr lang="en-US" altLang="ko-KR" b="1" dirty="0"/>
            </a:br>
            <a:endParaRPr lang="ko-KR" altLang="en-US" dirty="0"/>
          </a:p>
        </p:txBody>
      </p:sp>
      <p:pic>
        <p:nvPicPr>
          <p:cNvPr id="13314" name="Picture 2" descr="Backpropagation">
            <a:extLst>
              <a:ext uri="{FF2B5EF4-FFF2-40B4-BE49-F238E27FC236}">
                <a16:creationId xmlns:a16="http://schemas.microsoft.com/office/drawing/2014/main" id="{A861CC64-CE1F-4057-B054-23C6A950E2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3338" y="2567581"/>
            <a:ext cx="5725324" cy="2867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12D6F691-7099-4B99-8A57-9E45D07F9F28}"/>
              </a:ext>
            </a:extLst>
          </p:cNvPr>
          <p:cNvSpPr/>
          <p:nvPr/>
        </p:nvSpPr>
        <p:spPr>
          <a:xfrm>
            <a:off x="5070719" y="3244334"/>
            <a:ext cx="2050561" cy="369332"/>
          </a:xfrm>
          <a:prstGeom prst="rect">
            <a:avLst/>
          </a:prstGeom>
        </p:spPr>
        <p:txBody>
          <a:bodyPr wrap="none">
            <a:spAutoFit/>
          </a:bodyPr>
          <a:lstStyle/>
          <a:p>
            <a:r>
              <a:rPr lang="en-US" altLang="ko-KR" b="1" dirty="0">
                <a:solidFill>
                  <a:srgbClr val="222222"/>
                </a:solidFill>
                <a:latin typeface="Lato"/>
              </a:rPr>
              <a:t>Gradient Descent</a:t>
            </a:r>
            <a:endParaRPr lang="en-US" altLang="ko-KR" b="1" i="0" dirty="0">
              <a:solidFill>
                <a:srgbClr val="222222"/>
              </a:solidFill>
              <a:effectLst/>
              <a:latin typeface="Lato"/>
            </a:endParaRPr>
          </a:p>
        </p:txBody>
      </p:sp>
    </p:spTree>
    <p:extLst>
      <p:ext uri="{BB962C8B-B14F-4D97-AF65-F5344CB8AC3E}">
        <p14:creationId xmlns:p14="http://schemas.microsoft.com/office/powerpoint/2010/main" val="216462754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218</Words>
  <Application>Microsoft Office PowerPoint</Application>
  <PresentationFormat>와이드스크린</PresentationFormat>
  <Paragraphs>22</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Lato</vt:lpstr>
      <vt:lpstr>Söhne</vt:lpstr>
      <vt:lpstr>맑은 고딕</vt:lpstr>
      <vt:lpstr>Arial</vt:lpstr>
      <vt:lpstr>Office 테마</vt:lpstr>
      <vt:lpstr>Neural networks</vt:lpstr>
      <vt:lpstr>Neural Network Character Recognition </vt:lpstr>
      <vt:lpstr>Neural networks </vt:lpstr>
      <vt:lpstr>Neural networks</vt:lpstr>
      <vt:lpstr>PowerPoint 프레젠테이션</vt:lpstr>
      <vt:lpstr>Neural network</vt:lpstr>
      <vt:lpstr>PowerPoint 프레젠테이션</vt:lpstr>
      <vt:lpstr>Mathematical logics of neural networks: </vt:lpstr>
      <vt:lpstr>Gradient Descent </vt:lpstr>
      <vt:lpstr> </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Koh Jae Joon</dc:creator>
  <cp:lastModifiedBy>Koh Jae Joon</cp:lastModifiedBy>
  <cp:revision>2</cp:revision>
  <dcterms:created xsi:type="dcterms:W3CDTF">2023-07-15T01:01:16Z</dcterms:created>
  <dcterms:modified xsi:type="dcterms:W3CDTF">2023-07-15T01:02:51Z</dcterms:modified>
</cp:coreProperties>
</file>