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E32"/>
    <a:srgbClr val="71B9B0"/>
    <a:srgbClr val="D97C28"/>
    <a:srgbClr val="C84330"/>
    <a:srgbClr val="437B8C"/>
    <a:srgbClr val="848626"/>
    <a:srgbClr val="3D7B74"/>
    <a:srgbClr val="AA611E"/>
    <a:srgbClr val="51A59B"/>
    <a:srgbClr val="EED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5" autoAdjust="0"/>
    <p:restoredTop sz="94660"/>
  </p:normalViewPr>
  <p:slideViewPr>
    <p:cSldViewPr snapToGrid="0">
      <p:cViewPr>
        <p:scale>
          <a:sx n="100" d="100"/>
          <a:sy n="100" d="100"/>
        </p:scale>
        <p:origin x="312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4BDC-D90B-4A70-9149-B5A9D49EB0D1}" type="datetimeFigureOut">
              <a:rPr lang="en-US" smtClean="0"/>
              <a:pPr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803C-A710-4DC7-A5C2-0F87D2AED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3A1E-95A6-4E54-BEC4-9BFFF6C45BE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5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00262" y="-2232"/>
            <a:ext cx="11591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Mandeavor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Software Solutions Inc: Sales Strategy Initiative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BA24C-4F4D-4AB4-8973-CC6030DBF438}"/>
              </a:ext>
            </a:extLst>
          </p:cNvPr>
          <p:cNvGrpSpPr/>
          <p:nvPr/>
        </p:nvGrpSpPr>
        <p:grpSpPr>
          <a:xfrm>
            <a:off x="1220703" y="559579"/>
            <a:ext cx="11054121" cy="6309090"/>
            <a:chOff x="1220703" y="559579"/>
            <a:chExt cx="11054121" cy="6309090"/>
          </a:xfrm>
        </p:grpSpPr>
        <p:grpSp>
          <p:nvGrpSpPr>
            <p:cNvPr id="3" name="Group 2"/>
            <p:cNvGrpSpPr/>
            <p:nvPr/>
          </p:nvGrpSpPr>
          <p:grpSpPr>
            <a:xfrm flipH="1">
              <a:off x="9069242" y="559579"/>
              <a:ext cx="3205582" cy="6309090"/>
              <a:chOff x="-76047" y="883971"/>
              <a:chExt cx="2943272" cy="579282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883971"/>
                <a:ext cx="2867225" cy="5792825"/>
                <a:chOff x="0" y="883971"/>
                <a:chExt cx="2867225" cy="579282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 rot="10800000" flipV="1">
                  <a:off x="3102" y="1518316"/>
                  <a:ext cx="2273901" cy="4524136"/>
                  <a:chOff x="3024189" y="1944689"/>
                  <a:chExt cx="1525589" cy="3035300"/>
                </a:xfrm>
              </p:grpSpPr>
              <p:sp>
                <p:nvSpPr>
                  <p:cNvPr id="24" name="Freeform 19"/>
                  <p:cNvSpPr>
                    <a:spLocks/>
                  </p:cNvSpPr>
                  <p:nvPr/>
                </p:nvSpPr>
                <p:spPr bwMode="auto">
                  <a:xfrm>
                    <a:off x="3024189" y="3014664"/>
                    <a:ext cx="839788" cy="895350"/>
                  </a:xfrm>
                  <a:custGeom>
                    <a:avLst/>
                    <a:gdLst>
                      <a:gd name="T0" fmla="*/ 994 w 8813"/>
                      <a:gd name="T1" fmla="*/ 0 h 9410"/>
                      <a:gd name="T2" fmla="*/ 994 w 8813"/>
                      <a:gd name="T3" fmla="*/ 9410 h 9410"/>
                      <a:gd name="T4" fmla="*/ 8813 w 8813"/>
                      <a:gd name="T5" fmla="*/ 6869 h 9410"/>
                      <a:gd name="T6" fmla="*/ 8813 w 8813"/>
                      <a:gd name="T7" fmla="*/ 2540 h 9410"/>
                      <a:gd name="T8" fmla="*/ 994 w 8813"/>
                      <a:gd name="T9" fmla="*/ 0 h 94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13" h="9410">
                        <a:moveTo>
                          <a:pt x="994" y="0"/>
                        </a:moveTo>
                        <a:cubicBezTo>
                          <a:pt x="0" y="3058"/>
                          <a:pt x="0" y="6352"/>
                          <a:pt x="994" y="9410"/>
                        </a:cubicBezTo>
                        <a:lnTo>
                          <a:pt x="8813" y="6869"/>
                        </a:lnTo>
                        <a:cubicBezTo>
                          <a:pt x="8356" y="5462"/>
                          <a:pt x="8356" y="3947"/>
                          <a:pt x="8813" y="2540"/>
                        </a:cubicBezTo>
                        <a:lnTo>
                          <a:pt x="994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Freeform 17"/>
                  <p:cNvSpPr>
                    <a:spLocks/>
                  </p:cNvSpPr>
                  <p:nvPr/>
                </p:nvSpPr>
                <p:spPr bwMode="auto">
                  <a:xfrm>
                    <a:off x="3133726" y="3711576"/>
                    <a:ext cx="987425" cy="965200"/>
                  </a:xfrm>
                  <a:custGeom>
                    <a:avLst/>
                    <a:gdLst>
                      <a:gd name="T0" fmla="*/ 0 w 5182"/>
                      <a:gd name="T1" fmla="*/ 1270 h 5077"/>
                      <a:gd name="T2" fmla="*/ 2766 w 5182"/>
                      <a:gd name="T3" fmla="*/ 5077 h 5077"/>
                      <a:gd name="T4" fmla="*/ 5182 w 5182"/>
                      <a:gd name="T5" fmla="*/ 1751 h 5077"/>
                      <a:gd name="T6" fmla="*/ 3910 w 5182"/>
                      <a:gd name="T7" fmla="*/ 0 h 5077"/>
                      <a:gd name="T8" fmla="*/ 0 w 5182"/>
                      <a:gd name="T9" fmla="*/ 1270 h 50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82" h="5077">
                        <a:moveTo>
                          <a:pt x="0" y="1270"/>
                        </a:moveTo>
                        <a:cubicBezTo>
                          <a:pt x="497" y="2799"/>
                          <a:pt x="1465" y="4132"/>
                          <a:pt x="2766" y="5077"/>
                        </a:cubicBezTo>
                        <a:lnTo>
                          <a:pt x="5182" y="1751"/>
                        </a:lnTo>
                        <a:cubicBezTo>
                          <a:pt x="4584" y="1316"/>
                          <a:pt x="4139" y="703"/>
                          <a:pt x="3910" y="0"/>
                        </a:cubicBezTo>
                        <a:lnTo>
                          <a:pt x="0" y="127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Freeform 15"/>
                  <p:cNvSpPr>
                    <a:spLocks/>
                  </p:cNvSpPr>
                  <p:nvPr/>
                </p:nvSpPr>
                <p:spPr bwMode="auto">
                  <a:xfrm>
                    <a:off x="3697290" y="4070351"/>
                    <a:ext cx="852488" cy="909638"/>
                  </a:xfrm>
                  <a:custGeom>
                    <a:avLst/>
                    <a:gdLst>
                      <a:gd name="T0" fmla="*/ 0 w 4475"/>
                      <a:gd name="T1" fmla="*/ 3326 h 4780"/>
                      <a:gd name="T2" fmla="*/ 4475 w 4475"/>
                      <a:gd name="T3" fmla="*/ 4780 h 4780"/>
                      <a:gd name="T4" fmla="*/ 4475 w 4475"/>
                      <a:gd name="T5" fmla="*/ 669 h 4780"/>
                      <a:gd name="T6" fmla="*/ 2416 w 4475"/>
                      <a:gd name="T7" fmla="*/ 0 h 4780"/>
                      <a:gd name="T8" fmla="*/ 0 w 4475"/>
                      <a:gd name="T9" fmla="*/ 3326 h 47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75" h="4780">
                        <a:moveTo>
                          <a:pt x="0" y="3326"/>
                        </a:moveTo>
                        <a:cubicBezTo>
                          <a:pt x="1301" y="4271"/>
                          <a:pt x="2867" y="4780"/>
                          <a:pt x="4475" y="4780"/>
                        </a:cubicBezTo>
                        <a:lnTo>
                          <a:pt x="4475" y="669"/>
                        </a:lnTo>
                        <a:cubicBezTo>
                          <a:pt x="3735" y="669"/>
                          <a:pt x="3015" y="435"/>
                          <a:pt x="2416" y="0"/>
                        </a:cubicBezTo>
                        <a:lnTo>
                          <a:pt x="0" y="332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Freeform 21"/>
                  <p:cNvSpPr>
                    <a:spLocks/>
                  </p:cNvSpPr>
                  <p:nvPr/>
                </p:nvSpPr>
                <p:spPr bwMode="auto">
                  <a:xfrm>
                    <a:off x="3133726" y="2247901"/>
                    <a:ext cx="987425" cy="966788"/>
                  </a:xfrm>
                  <a:custGeom>
                    <a:avLst/>
                    <a:gdLst>
                      <a:gd name="T0" fmla="*/ 5531 w 10364"/>
                      <a:gd name="T1" fmla="*/ 0 h 10154"/>
                      <a:gd name="T2" fmla="*/ 0 w 10364"/>
                      <a:gd name="T3" fmla="*/ 7613 h 10154"/>
                      <a:gd name="T4" fmla="*/ 7820 w 10364"/>
                      <a:gd name="T5" fmla="*/ 10154 h 10154"/>
                      <a:gd name="T6" fmla="*/ 10364 w 10364"/>
                      <a:gd name="T7" fmla="*/ 6652 h 10154"/>
                      <a:gd name="T8" fmla="*/ 5531 w 10364"/>
                      <a:gd name="T9" fmla="*/ 0 h 10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64" h="10154">
                        <a:moveTo>
                          <a:pt x="5531" y="0"/>
                        </a:moveTo>
                        <a:cubicBezTo>
                          <a:pt x="2930" y="1890"/>
                          <a:pt x="994" y="4555"/>
                          <a:pt x="0" y="7613"/>
                        </a:cubicBezTo>
                        <a:lnTo>
                          <a:pt x="7820" y="10154"/>
                        </a:lnTo>
                        <a:cubicBezTo>
                          <a:pt x="8277" y="8747"/>
                          <a:pt x="9167" y="7521"/>
                          <a:pt x="10364" y="6652"/>
                        </a:cubicBezTo>
                        <a:lnTo>
                          <a:pt x="5531" y="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 23"/>
                  <p:cNvSpPr>
                    <a:spLocks/>
                  </p:cNvSpPr>
                  <p:nvPr/>
                </p:nvSpPr>
                <p:spPr bwMode="auto">
                  <a:xfrm>
                    <a:off x="3697289" y="1944689"/>
                    <a:ext cx="852488" cy="909638"/>
                  </a:xfrm>
                  <a:custGeom>
                    <a:avLst/>
                    <a:gdLst>
                      <a:gd name="T0" fmla="*/ 8949 w 8949"/>
                      <a:gd name="T1" fmla="*/ 0 h 9559"/>
                      <a:gd name="T2" fmla="*/ 0 w 8949"/>
                      <a:gd name="T3" fmla="*/ 2908 h 9559"/>
                      <a:gd name="T4" fmla="*/ 4832 w 8949"/>
                      <a:gd name="T5" fmla="*/ 9559 h 9559"/>
                      <a:gd name="T6" fmla="*/ 8949 w 8949"/>
                      <a:gd name="T7" fmla="*/ 8222 h 9559"/>
                      <a:gd name="T8" fmla="*/ 8949 w 8949"/>
                      <a:gd name="T9" fmla="*/ 0 h 95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49" h="9559">
                        <a:moveTo>
                          <a:pt x="8949" y="0"/>
                        </a:moveTo>
                        <a:cubicBezTo>
                          <a:pt x="5734" y="0"/>
                          <a:pt x="2601" y="1018"/>
                          <a:pt x="0" y="2908"/>
                        </a:cubicBezTo>
                        <a:lnTo>
                          <a:pt x="4832" y="9559"/>
                        </a:lnTo>
                        <a:cubicBezTo>
                          <a:pt x="6029" y="8690"/>
                          <a:pt x="7470" y="8222"/>
                          <a:pt x="8949" y="8222"/>
                        </a:cubicBezTo>
                        <a:lnTo>
                          <a:pt x="8949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1" name="Freeform 30"/>
                <p:cNvSpPr/>
                <p:nvPr/>
              </p:nvSpPr>
              <p:spPr>
                <a:xfrm rot="16200000" flipV="1">
                  <a:off x="1677588" y="3452242"/>
                  <a:ext cx="1722368" cy="656907"/>
                </a:xfrm>
                <a:custGeom>
                  <a:avLst/>
                  <a:gdLst>
                    <a:gd name="connsiteX0" fmla="*/ 996294 w 1991868"/>
                    <a:gd name="connsiteY0" fmla="*/ 0 h 759694"/>
                    <a:gd name="connsiteX1" fmla="*/ 1963090 w 1991868"/>
                    <a:gd name="connsiteY1" fmla="*/ 141590 h 759694"/>
                    <a:gd name="connsiteX2" fmla="*/ 1991868 w 1991868"/>
                    <a:gd name="connsiteY2" fmla="*/ 151772 h 759694"/>
                    <a:gd name="connsiteX3" fmla="*/ 1794422 w 1991868"/>
                    <a:gd name="connsiteY3" fmla="*/ 759447 h 759694"/>
                    <a:gd name="connsiteX4" fmla="*/ 1754851 w 1991868"/>
                    <a:gd name="connsiteY4" fmla="*/ 745925 h 759694"/>
                    <a:gd name="connsiteX5" fmla="*/ 996294 w 1991868"/>
                    <a:gd name="connsiteY5" fmla="*/ 638420 h 759694"/>
                    <a:gd name="connsiteX6" fmla="*/ 237737 w 1991868"/>
                    <a:gd name="connsiteY6" fmla="*/ 745925 h 759694"/>
                    <a:gd name="connsiteX7" fmla="*/ 197443 w 1991868"/>
                    <a:gd name="connsiteY7" fmla="*/ 759694 h 759694"/>
                    <a:gd name="connsiteX8" fmla="*/ 0 w 1991868"/>
                    <a:gd name="connsiteY8" fmla="*/ 152028 h 759694"/>
                    <a:gd name="connsiteX9" fmla="*/ 29499 w 1991868"/>
                    <a:gd name="connsiteY9" fmla="*/ 141590 h 759694"/>
                    <a:gd name="connsiteX10" fmla="*/ 996294 w 1991868"/>
                    <a:gd name="connsiteY10" fmla="*/ 0 h 75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91868" h="759694">
                      <a:moveTo>
                        <a:pt x="996294" y="0"/>
                      </a:moveTo>
                      <a:cubicBezTo>
                        <a:pt x="1332416" y="0"/>
                        <a:pt x="1656978" y="49494"/>
                        <a:pt x="1963090" y="141590"/>
                      </a:cubicBezTo>
                      <a:lnTo>
                        <a:pt x="1991868" y="151772"/>
                      </a:lnTo>
                      <a:lnTo>
                        <a:pt x="1794422" y="759447"/>
                      </a:lnTo>
                      <a:lnTo>
                        <a:pt x="1754851" y="745925"/>
                      </a:lnTo>
                      <a:cubicBezTo>
                        <a:pt x="1514132" y="675940"/>
                        <a:pt x="1259595" y="638420"/>
                        <a:pt x="996294" y="638420"/>
                      </a:cubicBezTo>
                      <a:cubicBezTo>
                        <a:pt x="732994" y="638420"/>
                        <a:pt x="478457" y="675940"/>
                        <a:pt x="237737" y="745925"/>
                      </a:cubicBezTo>
                      <a:lnTo>
                        <a:pt x="197443" y="759694"/>
                      </a:lnTo>
                      <a:lnTo>
                        <a:pt x="0" y="152028"/>
                      </a:lnTo>
                      <a:lnTo>
                        <a:pt x="29499" y="141590"/>
                      </a:lnTo>
                      <a:cubicBezTo>
                        <a:pt x="335611" y="49494"/>
                        <a:pt x="660173" y="0"/>
                        <a:pt x="996294" y="0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16200000" flipV="1">
                  <a:off x="1262522" y="1574504"/>
                  <a:ext cx="1565377" cy="1335513"/>
                </a:xfrm>
                <a:custGeom>
                  <a:avLst/>
                  <a:gdLst>
                    <a:gd name="connsiteX0" fmla="*/ 197179 w 1810313"/>
                    <a:gd name="connsiteY0" fmla="*/ 0 h 1544482"/>
                    <a:gd name="connsiteX1" fmla="*/ 392864 w 1810313"/>
                    <a:gd name="connsiteY1" fmla="*/ 69238 h 1544482"/>
                    <a:gd name="connsiteX2" fmla="*/ 1653305 w 1810313"/>
                    <a:gd name="connsiteY2" fmla="*/ 971892 h 1544482"/>
                    <a:gd name="connsiteX3" fmla="*/ 1810313 w 1810313"/>
                    <a:gd name="connsiteY3" fmla="*/ 1169864 h 1544482"/>
                    <a:gd name="connsiteX4" fmla="*/ 1294695 w 1810313"/>
                    <a:gd name="connsiteY4" fmla="*/ 1544482 h 1544482"/>
                    <a:gd name="connsiteX5" fmla="*/ 1280040 w 1810313"/>
                    <a:gd name="connsiteY5" fmla="*/ 1523474 h 1544482"/>
                    <a:gd name="connsiteX6" fmla="*/ 120845 w 1810313"/>
                    <a:gd name="connsiteY6" fmla="*/ 648150 h 1544482"/>
                    <a:gd name="connsiteX7" fmla="*/ 0 w 1810313"/>
                    <a:gd name="connsiteY7" fmla="*/ 606855 h 1544482"/>
                    <a:gd name="connsiteX8" fmla="*/ 197179 w 1810313"/>
                    <a:gd name="connsiteY8" fmla="*/ 0 h 154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0313" h="1544482">
                      <a:moveTo>
                        <a:pt x="197179" y="0"/>
                      </a:moveTo>
                      <a:lnTo>
                        <a:pt x="392864" y="69238"/>
                      </a:lnTo>
                      <a:cubicBezTo>
                        <a:pt x="881275" y="268794"/>
                        <a:pt x="1312055" y="580311"/>
                        <a:pt x="1653305" y="971892"/>
                      </a:cubicBezTo>
                      <a:lnTo>
                        <a:pt x="1810313" y="1169864"/>
                      </a:lnTo>
                      <a:lnTo>
                        <a:pt x="1294695" y="1544482"/>
                      </a:lnTo>
                      <a:lnTo>
                        <a:pt x="1280040" y="1523474"/>
                      </a:lnTo>
                      <a:cubicBezTo>
                        <a:pt x="982614" y="1135538"/>
                        <a:pt x="582735" y="830284"/>
                        <a:pt x="120845" y="648150"/>
                      </a:cubicBezTo>
                      <a:lnTo>
                        <a:pt x="0" y="606855"/>
                      </a:lnTo>
                      <a:lnTo>
                        <a:pt x="197179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16200000" flipV="1">
                  <a:off x="1262432" y="4651134"/>
                  <a:ext cx="1565004" cy="1335625"/>
                </a:xfrm>
                <a:custGeom>
                  <a:avLst/>
                  <a:gdLst>
                    <a:gd name="connsiteX0" fmla="*/ 1612705 w 1809881"/>
                    <a:gd name="connsiteY0" fmla="*/ 0 h 1544611"/>
                    <a:gd name="connsiteX1" fmla="*/ 1809881 w 1809881"/>
                    <a:gd name="connsiteY1" fmla="*/ 606847 h 1544611"/>
                    <a:gd name="connsiteX2" fmla="*/ 1689761 w 1809881"/>
                    <a:gd name="connsiteY2" fmla="*/ 647894 h 1544611"/>
                    <a:gd name="connsiteX3" fmla="*/ 530566 w 1809881"/>
                    <a:gd name="connsiteY3" fmla="*/ 1523218 h 1544611"/>
                    <a:gd name="connsiteX4" fmla="*/ 515642 w 1809881"/>
                    <a:gd name="connsiteY4" fmla="*/ 1544611 h 1544611"/>
                    <a:gd name="connsiteX5" fmla="*/ 0 w 1809881"/>
                    <a:gd name="connsiteY5" fmla="*/ 1169976 h 1544611"/>
                    <a:gd name="connsiteX6" fmla="*/ 157301 w 1809881"/>
                    <a:gd name="connsiteY6" fmla="*/ 971636 h 1544611"/>
                    <a:gd name="connsiteX7" fmla="*/ 1417741 w 1809881"/>
                    <a:gd name="connsiteY7" fmla="*/ 68982 h 1544611"/>
                    <a:gd name="connsiteX8" fmla="*/ 1612705 w 1809881"/>
                    <a:gd name="connsiteY8" fmla="*/ 0 h 1544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881" h="1544611">
                      <a:moveTo>
                        <a:pt x="1612705" y="0"/>
                      </a:moveTo>
                      <a:lnTo>
                        <a:pt x="1809881" y="606847"/>
                      </a:lnTo>
                      <a:lnTo>
                        <a:pt x="1689761" y="647894"/>
                      </a:lnTo>
                      <a:cubicBezTo>
                        <a:pt x="1227870" y="830028"/>
                        <a:pt x="827992" y="1135282"/>
                        <a:pt x="530566" y="1523218"/>
                      </a:cubicBezTo>
                      <a:lnTo>
                        <a:pt x="515642" y="1544611"/>
                      </a:lnTo>
                      <a:lnTo>
                        <a:pt x="0" y="1169976"/>
                      </a:lnTo>
                      <a:lnTo>
                        <a:pt x="157301" y="971636"/>
                      </a:lnTo>
                      <a:cubicBezTo>
                        <a:pt x="498551" y="580055"/>
                        <a:pt x="929331" y="268538"/>
                        <a:pt x="1417741" y="68982"/>
                      </a:cubicBezTo>
                      <a:lnTo>
                        <a:pt x="1612705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16200000" flipV="1">
                  <a:off x="333714" y="553357"/>
                  <a:ext cx="981975" cy="1643203"/>
                </a:xfrm>
                <a:custGeom>
                  <a:avLst/>
                  <a:gdLst>
                    <a:gd name="connsiteX0" fmla="*/ 518024 w 1135625"/>
                    <a:gd name="connsiteY0" fmla="*/ 0 h 1900316"/>
                    <a:gd name="connsiteX1" fmla="*/ 677435 w 1135625"/>
                    <a:gd name="connsiteY1" fmla="*/ 244612 h 1900316"/>
                    <a:gd name="connsiteX2" fmla="*/ 1132233 w 1135625"/>
                    <a:gd name="connsiteY2" fmla="*/ 1766203 h 1900316"/>
                    <a:gd name="connsiteX3" fmla="*/ 1135625 w 1135625"/>
                    <a:gd name="connsiteY3" fmla="*/ 1900316 h 1900316"/>
                    <a:gd name="connsiteX4" fmla="*/ 496239 w 1135625"/>
                    <a:gd name="connsiteY4" fmla="*/ 1900316 h 1900316"/>
                    <a:gd name="connsiteX5" fmla="*/ 484170 w 1135625"/>
                    <a:gd name="connsiteY5" fmla="*/ 1661321 h 1900316"/>
                    <a:gd name="connsiteX6" fmla="*/ 79674 w 1135625"/>
                    <a:gd name="connsiteY6" fmla="*/ 490579 h 1900316"/>
                    <a:gd name="connsiteX7" fmla="*/ 0 w 1135625"/>
                    <a:gd name="connsiteY7" fmla="*/ 376367 h 1900316"/>
                    <a:gd name="connsiteX8" fmla="*/ 518024 w 1135625"/>
                    <a:gd name="connsiteY8" fmla="*/ 0 h 190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625" h="1900316">
                      <a:moveTo>
                        <a:pt x="518024" y="0"/>
                      </a:moveTo>
                      <a:lnTo>
                        <a:pt x="677435" y="244612"/>
                      </a:lnTo>
                      <a:cubicBezTo>
                        <a:pt x="941957" y="695139"/>
                        <a:pt x="1104190" y="1212969"/>
                        <a:pt x="1132233" y="1766203"/>
                      </a:cubicBezTo>
                      <a:lnTo>
                        <a:pt x="1135625" y="1900316"/>
                      </a:lnTo>
                      <a:lnTo>
                        <a:pt x="496239" y="1900316"/>
                      </a:lnTo>
                      <a:lnTo>
                        <a:pt x="484170" y="1661321"/>
                      </a:lnTo>
                      <a:cubicBezTo>
                        <a:pt x="440767" y="1233938"/>
                        <a:pt x="298135" y="835890"/>
                        <a:pt x="79674" y="490579"/>
                      </a:cubicBezTo>
                      <a:lnTo>
                        <a:pt x="0" y="376367"/>
                      </a:lnTo>
                      <a:lnTo>
                        <a:pt x="518024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6200000" flipV="1">
                  <a:off x="333660" y="5364494"/>
                  <a:ext cx="981742" cy="1642862"/>
                </a:xfrm>
                <a:custGeom>
                  <a:avLst/>
                  <a:gdLst>
                    <a:gd name="connsiteX0" fmla="*/ 617344 w 1135356"/>
                    <a:gd name="connsiteY0" fmla="*/ 0 h 1899922"/>
                    <a:gd name="connsiteX1" fmla="*/ 1135356 w 1135356"/>
                    <a:gd name="connsiteY1" fmla="*/ 376358 h 1899922"/>
                    <a:gd name="connsiteX2" fmla="*/ 1055950 w 1135356"/>
                    <a:gd name="connsiteY2" fmla="*/ 490185 h 1899922"/>
                    <a:gd name="connsiteX3" fmla="*/ 651454 w 1135356"/>
                    <a:gd name="connsiteY3" fmla="*/ 1660927 h 1899922"/>
                    <a:gd name="connsiteX4" fmla="*/ 639386 w 1135356"/>
                    <a:gd name="connsiteY4" fmla="*/ 1899922 h 1899922"/>
                    <a:gd name="connsiteX5" fmla="*/ 0 w 1135356"/>
                    <a:gd name="connsiteY5" fmla="*/ 1899922 h 1899922"/>
                    <a:gd name="connsiteX6" fmla="*/ 3391 w 1135356"/>
                    <a:gd name="connsiteY6" fmla="*/ 1765809 h 1899922"/>
                    <a:gd name="connsiteX7" fmla="*/ 458189 w 1135356"/>
                    <a:gd name="connsiteY7" fmla="*/ 244218 h 1899922"/>
                    <a:gd name="connsiteX8" fmla="*/ 617344 w 1135356"/>
                    <a:gd name="connsiteY8" fmla="*/ 0 h 189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356" h="1899922">
                      <a:moveTo>
                        <a:pt x="617344" y="0"/>
                      </a:moveTo>
                      <a:lnTo>
                        <a:pt x="1135356" y="376358"/>
                      </a:lnTo>
                      <a:lnTo>
                        <a:pt x="1055950" y="490185"/>
                      </a:lnTo>
                      <a:cubicBezTo>
                        <a:pt x="837490" y="835496"/>
                        <a:pt x="694857" y="1233544"/>
                        <a:pt x="651454" y="1660927"/>
                      </a:cubicBezTo>
                      <a:lnTo>
                        <a:pt x="639386" y="1899922"/>
                      </a:lnTo>
                      <a:lnTo>
                        <a:pt x="0" y="1899922"/>
                      </a:lnTo>
                      <a:lnTo>
                        <a:pt x="3391" y="1765809"/>
                      </a:lnTo>
                      <a:cubicBezTo>
                        <a:pt x="31435" y="1212575"/>
                        <a:pt x="193667" y="694745"/>
                        <a:pt x="458189" y="244218"/>
                      </a:cubicBezTo>
                      <a:lnTo>
                        <a:pt x="617344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 rot="16200000" flipV="1">
                  <a:off x="-527252" y="3277309"/>
                  <a:ext cx="2052782" cy="998277"/>
                </a:xfrm>
                <a:custGeom>
                  <a:avLst/>
                  <a:gdLst>
                    <a:gd name="connsiteX0" fmla="*/ 1186991 w 2373982"/>
                    <a:gd name="connsiteY0" fmla="*/ 0 h 1154478"/>
                    <a:gd name="connsiteX1" fmla="*/ 2369574 w 2373982"/>
                    <a:gd name="connsiteY1" fmla="*/ 1067180 h 1154478"/>
                    <a:gd name="connsiteX2" fmla="*/ 2373982 w 2373982"/>
                    <a:gd name="connsiteY2" fmla="*/ 1154478 h 1154478"/>
                    <a:gd name="connsiteX3" fmla="*/ 0 w 2373982"/>
                    <a:gd name="connsiteY3" fmla="*/ 1154478 h 1154478"/>
                    <a:gd name="connsiteX4" fmla="*/ 4408 w 2373982"/>
                    <a:gd name="connsiteY4" fmla="*/ 1067180 h 1154478"/>
                    <a:gd name="connsiteX5" fmla="*/ 1186991 w 2373982"/>
                    <a:gd name="connsiteY5" fmla="*/ 0 h 115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73982" h="1154478">
                      <a:moveTo>
                        <a:pt x="1186991" y="0"/>
                      </a:moveTo>
                      <a:cubicBezTo>
                        <a:pt x="1802471" y="0"/>
                        <a:pt x="2308700" y="467761"/>
                        <a:pt x="2369574" y="1067180"/>
                      </a:cubicBezTo>
                      <a:lnTo>
                        <a:pt x="2373982" y="1154478"/>
                      </a:lnTo>
                      <a:lnTo>
                        <a:pt x="0" y="1154478"/>
                      </a:lnTo>
                      <a:lnTo>
                        <a:pt x="4408" y="1067180"/>
                      </a:lnTo>
                      <a:cubicBezTo>
                        <a:pt x="65283" y="467761"/>
                        <a:pt x="571511" y="0"/>
                        <a:pt x="118699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 flipH="1">
                <a:off x="-76047" y="3536245"/>
                <a:ext cx="1103539" cy="480406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en-US" sz="1400" b="1" spc="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 Strategy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36DFA-D565-43E5-B2A5-133A93544621}"/>
                </a:ext>
              </a:extLst>
            </p:cNvPr>
            <p:cNvGrpSpPr/>
            <p:nvPr/>
          </p:nvGrpSpPr>
          <p:grpSpPr>
            <a:xfrm>
              <a:off x="1220703" y="659580"/>
              <a:ext cx="9936413" cy="6109088"/>
              <a:chOff x="1220703" y="754970"/>
              <a:chExt cx="9936413" cy="61090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DBBAD90-2508-4934-AE1F-F8312207D737}"/>
                  </a:ext>
                </a:extLst>
              </p:cNvPr>
              <p:cNvGrpSpPr/>
              <p:nvPr/>
            </p:nvGrpSpPr>
            <p:grpSpPr>
              <a:xfrm>
                <a:off x="2735903" y="754970"/>
                <a:ext cx="8350068" cy="909139"/>
                <a:chOff x="2735903" y="754970"/>
                <a:chExt cx="8350068" cy="909139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H="1">
                  <a:off x="2735903" y="754970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594495" y="2736727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Sales have been declining in certain regions where we do business.  We will embark on a strategic initiative to shore up sales in those regions to ensure management goals are met.</a:t>
                    </a:r>
                    <a:endParaRPr lang="en-US" sz="1400" b="1" kern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Scenario</a:t>
                    </a:r>
                  </a:p>
                </p:txBody>
              </p:sp>
              <p:cxnSp>
                <p:nvCxnSpPr>
                  <p:cNvPr id="120" name="Straight Connector 119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 flipH="1">
                  <a:off x="9116692" y="1138805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437B8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B02A1F1-5CB6-4872-ACDE-7411614A133A}"/>
                  </a:ext>
                </a:extLst>
              </p:cNvPr>
              <p:cNvGrpSpPr/>
              <p:nvPr/>
            </p:nvGrpSpPr>
            <p:grpSpPr>
              <a:xfrm>
                <a:off x="1603519" y="2054957"/>
                <a:ext cx="8246052" cy="909139"/>
                <a:chOff x="1603519" y="1945628"/>
                <a:chExt cx="8246052" cy="909139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 flipH="1">
                  <a:off x="1603519" y="1945628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594495" y="2789735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unlock sales insights that are not visible for sales team to enable decision making and automate it to reduce manual time spent in data gathering.</a:t>
                    </a: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ACAE3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Purpose</a:t>
                    </a: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flipH="1">
                  <a:off x="7880292" y="2329463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ACAE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EE0E79E-819C-4C6A-B8A3-CA043AA4E08E}"/>
                  </a:ext>
                </a:extLst>
              </p:cNvPr>
              <p:cNvGrpSpPr/>
              <p:nvPr/>
            </p:nvGrpSpPr>
            <p:grpSpPr>
              <a:xfrm>
                <a:off x="1220704" y="3269706"/>
                <a:ext cx="8233476" cy="1252398"/>
                <a:chOff x="1220704" y="3090804"/>
                <a:chExt cx="8233476" cy="1252398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1220704" y="3090804"/>
                  <a:ext cx="5866767" cy="1252398"/>
                  <a:chOff x="-90862" y="2566252"/>
                  <a:chExt cx="5866767" cy="1252398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594495" y="2802987"/>
                    <a:ext cx="5181410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Director of sales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Marketing Department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 Service Department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Data &amp; Analytics Department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IT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-90862" y="2566252"/>
                    <a:ext cx="615553" cy="1059751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Stake holders</a:t>
                    </a:r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 flipH="1">
                  <a:off x="7484901" y="3559877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71B9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D9930E5-DF46-4550-9C83-F9D7156ACD2F}"/>
                  </a:ext>
                </a:extLst>
              </p:cNvPr>
              <p:cNvGrpSpPr/>
              <p:nvPr/>
            </p:nvGrpSpPr>
            <p:grpSpPr>
              <a:xfrm>
                <a:off x="1603519" y="4654931"/>
                <a:ext cx="8246728" cy="909139"/>
                <a:chOff x="1603519" y="4559693"/>
                <a:chExt cx="8246728" cy="90913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1603519" y="4559693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594495" y="2776483"/>
                    <a:ext cx="518141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 automated dashboard providing a quick and up-to-date view of sales insights in order to support data driven decision making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Goal</a:t>
                    </a:r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 flipH="1">
                  <a:off x="7880968" y="4943528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D97C2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2EE0A5-DA00-4E35-9D3E-7FEDBA6B1DCD}"/>
                  </a:ext>
                </a:extLst>
              </p:cNvPr>
              <p:cNvGrpSpPr/>
              <p:nvPr/>
            </p:nvGrpSpPr>
            <p:grpSpPr>
              <a:xfrm>
                <a:off x="1220703" y="5745652"/>
                <a:ext cx="9936413" cy="1118406"/>
                <a:chOff x="1220703" y="5507115"/>
                <a:chExt cx="9936413" cy="1118406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 flipH="1">
                  <a:off x="1220703" y="5507115"/>
                  <a:ext cx="7381969" cy="1118406"/>
                  <a:chOff x="-90864" y="2442223"/>
                  <a:chExt cx="7381969" cy="1118406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94496" y="2442223"/>
                    <a:ext cx="6696609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Dashboard which extracts sales order insights using most relevant data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Enable Sales Team to make better decisions while realizing a 10% cost savings of total spend</a:t>
                    </a:r>
                  </a:p>
                  <a:p>
                    <a:pPr marL="742950" lvl="1" indent="-285750"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sz="1200" kern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Enable Sales Analysts to avoid gathering data manually to regain 20% of their time and redirect it towards value added activity</a:t>
                    </a: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-90864" y="2651490"/>
                    <a:ext cx="615553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Success Criteria</a:t>
                    </a:r>
                  </a:p>
                </p:txBody>
              </p: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9187837" y="6100217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C8433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21" name="Graphic 20" descr="Group with solid fill">
            <a:extLst>
              <a:ext uri="{FF2B5EF4-FFF2-40B4-BE49-F238E27FC236}">
                <a16:creationId xmlns:a16="http://schemas.microsoft.com/office/drawing/2014/main" id="{019F5FD6-FF84-B24A-95DA-1FD92034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028" y="3411852"/>
            <a:ext cx="628240" cy="628240"/>
          </a:xfrm>
          <a:prstGeom prst="rect">
            <a:avLst/>
          </a:prstGeom>
        </p:spPr>
      </p:pic>
      <p:pic>
        <p:nvPicPr>
          <p:cNvPr id="27" name="Graphic 26" descr="Bullseye with solid fill">
            <a:extLst>
              <a:ext uri="{FF2B5EF4-FFF2-40B4-BE49-F238E27FC236}">
                <a16:creationId xmlns:a16="http://schemas.microsoft.com/office/drawing/2014/main" id="{5D605C0F-EA82-3B47-97FF-A7CB29BD3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6954" y="4554223"/>
            <a:ext cx="520728" cy="520728"/>
          </a:xfrm>
          <a:prstGeom prst="rect">
            <a:avLst/>
          </a:prstGeom>
        </p:spPr>
      </p:pic>
      <p:pic>
        <p:nvPicPr>
          <p:cNvPr id="33" name="Graphic 32" descr="Puzzle pieces with solid fill">
            <a:extLst>
              <a:ext uri="{FF2B5EF4-FFF2-40B4-BE49-F238E27FC236}">
                <a16:creationId xmlns:a16="http://schemas.microsoft.com/office/drawing/2014/main" id="{17CA23EE-8AB5-C74F-B0D6-F55E8CFEC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968" y="1568719"/>
            <a:ext cx="687772" cy="687772"/>
          </a:xfrm>
          <a:prstGeom prst="rect">
            <a:avLst/>
          </a:prstGeom>
        </p:spPr>
      </p:pic>
      <p:pic>
        <p:nvPicPr>
          <p:cNvPr id="35" name="Graphic 34" descr="Reflection with solid fill">
            <a:extLst>
              <a:ext uri="{FF2B5EF4-FFF2-40B4-BE49-F238E27FC236}">
                <a16:creationId xmlns:a16="http://schemas.microsoft.com/office/drawing/2014/main" id="{70EC2A91-143F-1E40-8B25-E07903C5D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1999" y="2367702"/>
            <a:ext cx="540319" cy="540319"/>
          </a:xfrm>
          <a:prstGeom prst="rect">
            <a:avLst/>
          </a:prstGeom>
        </p:spPr>
      </p:pic>
      <p:pic>
        <p:nvPicPr>
          <p:cNvPr id="37" name="Graphic 36" descr="Aspiration with solid fill">
            <a:extLst>
              <a:ext uri="{FF2B5EF4-FFF2-40B4-BE49-F238E27FC236}">
                <a16:creationId xmlns:a16="http://schemas.microsoft.com/office/drawing/2014/main" id="{A0D84C9A-6BCE-EA48-982B-AC940A8759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26964" y="5207754"/>
            <a:ext cx="636086" cy="636086"/>
          </a:xfrm>
          <a:prstGeom prst="rect">
            <a:avLst/>
          </a:prstGeom>
        </p:spPr>
      </p:pic>
      <p:pic>
        <p:nvPicPr>
          <p:cNvPr id="39" name="Graphic 38" descr="Aspiration with solid fill">
            <a:extLst>
              <a:ext uri="{FF2B5EF4-FFF2-40B4-BE49-F238E27FC236}">
                <a16:creationId xmlns:a16="http://schemas.microsoft.com/office/drawing/2014/main" id="{1D169C41-B086-5449-8384-E1F29C571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102379"/>
            <a:ext cx="838198" cy="8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913" y="24939"/>
            <a:ext cx="11672174" cy="70788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images are 100% editable in PowerPoint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“Change color, size and orientation of any icon to your liking”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BF77C-A6F0-419A-865C-BAE1E1B5AF8F}"/>
              </a:ext>
            </a:extLst>
          </p:cNvPr>
          <p:cNvGrpSpPr/>
          <p:nvPr/>
        </p:nvGrpSpPr>
        <p:grpSpPr>
          <a:xfrm>
            <a:off x="913101" y="905781"/>
            <a:ext cx="10365799" cy="5817375"/>
            <a:chOff x="913101" y="905781"/>
            <a:chExt cx="10365799" cy="58173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40776" t="39584" r="49121" b="33072"/>
            <a:stretch/>
          </p:blipFill>
          <p:spPr>
            <a:xfrm>
              <a:off x="913101" y="905781"/>
              <a:ext cx="1536392" cy="233798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40776" t="38021" r="48536" b="33854"/>
            <a:stretch/>
          </p:blipFill>
          <p:spPr>
            <a:xfrm>
              <a:off x="5377109" y="2803883"/>
              <a:ext cx="1460050" cy="216007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39897" t="36198" r="47804" b="32031"/>
            <a:stretch/>
          </p:blipFill>
          <p:spPr>
            <a:xfrm>
              <a:off x="9764774" y="4524072"/>
              <a:ext cx="1514126" cy="2199084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rot="1800000">
              <a:off x="3290353" y="3023824"/>
              <a:ext cx="1245896" cy="0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800000">
              <a:off x="7678019" y="4744012"/>
              <a:ext cx="1245896" cy="0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6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99F9C8-7D6B-40B6-AF29-77F4ABA53F9A}"/>
              </a:ext>
            </a:extLst>
          </p:cNvPr>
          <p:cNvGrpSpPr/>
          <p:nvPr/>
        </p:nvGrpSpPr>
        <p:grpSpPr>
          <a:xfrm>
            <a:off x="576312" y="335375"/>
            <a:ext cx="11039377" cy="6187251"/>
            <a:chOff x="300541" y="431802"/>
            <a:chExt cx="11039377" cy="6187251"/>
          </a:xfrm>
        </p:grpSpPr>
        <p:sp>
          <p:nvSpPr>
            <p:cNvPr id="6" name="TextBox 5"/>
            <p:cNvSpPr txBox="1"/>
            <p:nvPr/>
          </p:nvSpPr>
          <p:spPr>
            <a:xfrm>
              <a:off x="300541" y="5603390"/>
              <a:ext cx="6492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Right click the object.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Choose Group and then Ungroup.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>
                  <a:solidFill>
                    <a:prstClr val="black"/>
                  </a:solidFill>
                  <a:cs typeface="Calibri" charset="0"/>
                </a:rPr>
                <a:t>Click beside the object and drag the arrow over it.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5BE06D-97BE-402E-B2AD-8CF298C74155}"/>
                </a:ext>
              </a:extLst>
            </p:cNvPr>
            <p:cNvGrpSpPr/>
            <p:nvPr/>
          </p:nvGrpSpPr>
          <p:grpSpPr>
            <a:xfrm>
              <a:off x="852082" y="431802"/>
              <a:ext cx="10487836" cy="5045966"/>
              <a:chOff x="699683" y="431802"/>
              <a:chExt cx="10487836" cy="5045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69AE2EC-0AB4-4A93-ACDE-5BCE4B191572}"/>
                  </a:ext>
                </a:extLst>
              </p:cNvPr>
              <p:cNvGrpSpPr/>
              <p:nvPr/>
            </p:nvGrpSpPr>
            <p:grpSpPr>
              <a:xfrm>
                <a:off x="699683" y="431802"/>
                <a:ext cx="3505200" cy="4407689"/>
                <a:chOff x="1338311" y="431802"/>
                <a:chExt cx="3505200" cy="4407689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338311" y="431802"/>
                  <a:ext cx="3505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Ungrouping the object</a:t>
                  </a:r>
                  <a:endPara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AB3ACAA-CF0B-48C3-984A-9B842FB06894}"/>
                    </a:ext>
                  </a:extLst>
                </p:cNvPr>
                <p:cNvGrpSpPr/>
                <p:nvPr/>
              </p:nvGrpSpPr>
              <p:grpSpPr>
                <a:xfrm>
                  <a:off x="1338311" y="1826559"/>
                  <a:ext cx="1590578" cy="3012932"/>
                  <a:chOff x="2305637" y="1600201"/>
                  <a:chExt cx="1287518" cy="2438865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0044" t="37240" r="48097" b="33593"/>
                  <a:stretch/>
                </p:blipFill>
                <p:spPr>
                  <a:xfrm>
                    <a:off x="2305637" y="2258796"/>
                    <a:ext cx="1287518" cy="1780270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2590801" y="1600201"/>
                    <a:ext cx="649357" cy="649357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  <a:effectLst>
                    <a:outerShdw blurRad="149987" dist="250190" dir="8460000" algn="ctr">
                      <a:srgbClr val="000000">
                        <a:alpha val="28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88900" h="889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000" dirty="0">
                        <a:solidFill>
                          <a:prstClr val="white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D2AB0A-1933-46E8-A192-7A49321AC7CB}"/>
                  </a:ext>
                </a:extLst>
              </p:cNvPr>
              <p:cNvGrpSpPr/>
              <p:nvPr/>
            </p:nvGrpSpPr>
            <p:grpSpPr>
              <a:xfrm>
                <a:off x="5344179" y="841827"/>
                <a:ext cx="2995178" cy="3713882"/>
                <a:chOff x="5231673" y="990601"/>
                <a:chExt cx="2614748" cy="3242166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611" t="35478" r="43495" b="28493"/>
                <a:stretch/>
              </p:blipFill>
              <p:spPr>
                <a:xfrm>
                  <a:off x="5231673" y="1597143"/>
                  <a:ext cx="2614748" cy="2635624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214369" y="990601"/>
                  <a:ext cx="649357" cy="64935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prstClr val="white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0725109-41FE-490F-A867-5EE2861C873A}"/>
                  </a:ext>
                </a:extLst>
              </p:cNvPr>
              <p:cNvGrpSpPr/>
              <p:nvPr/>
            </p:nvGrpSpPr>
            <p:grpSpPr>
              <a:xfrm>
                <a:off x="9478653" y="2110340"/>
                <a:ext cx="1708866" cy="3367428"/>
                <a:chOff x="8865008" y="2438401"/>
                <a:chExt cx="1287518" cy="2537137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0776" t="38021" r="48536" b="33854"/>
                <a:stretch/>
              </p:blipFill>
              <p:spPr>
                <a:xfrm>
                  <a:off x="8865008" y="3070720"/>
                  <a:ext cx="1287518" cy="1904818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9184089" y="2438401"/>
                  <a:ext cx="649357" cy="64935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prstClr val="white"/>
                      </a:solidFill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935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840700-B643-4927-B15D-2A7FD4F4A64C}"/>
              </a:ext>
            </a:extLst>
          </p:cNvPr>
          <p:cNvGrpSpPr/>
          <p:nvPr/>
        </p:nvGrpSpPr>
        <p:grpSpPr>
          <a:xfrm>
            <a:off x="326573" y="341859"/>
            <a:ext cx="11219543" cy="6174283"/>
            <a:chOff x="-195941" y="478487"/>
            <a:chExt cx="11219543" cy="6174283"/>
          </a:xfrm>
        </p:grpSpPr>
        <p:sp>
          <p:nvSpPr>
            <p:cNvPr id="4" name="TextBox 3"/>
            <p:cNvSpPr txBox="1"/>
            <p:nvPr/>
          </p:nvSpPr>
          <p:spPr>
            <a:xfrm>
              <a:off x="-195941" y="5452441"/>
              <a:ext cx="11219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Select the shape to change the color and Right click the object( click any object which you want to change color)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cs typeface="Calibri" charset="0"/>
                </a:rPr>
                <a:t>Choose Format Shape in the dialog box.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dirty="0">
                  <a:cs typeface="Calibri" charset="0"/>
                </a:rPr>
                <a:t>Choose “Fill” in the Format Shape box then “Solid” or “Gradient” depending on the appearance of the object. Change colour as shown in the picture.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7EBE9D-97DB-49A2-969E-B1C7E0F91B9B}"/>
                </a:ext>
              </a:extLst>
            </p:cNvPr>
            <p:cNvGrpSpPr/>
            <p:nvPr/>
          </p:nvGrpSpPr>
          <p:grpSpPr>
            <a:xfrm>
              <a:off x="486229" y="478487"/>
              <a:ext cx="10394198" cy="4666724"/>
              <a:chOff x="486229" y="478487"/>
              <a:chExt cx="10394198" cy="466672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1C6058-C0B2-4C63-B506-32677A0AC5C0}"/>
                  </a:ext>
                </a:extLst>
              </p:cNvPr>
              <p:cNvGrpSpPr/>
              <p:nvPr/>
            </p:nvGrpSpPr>
            <p:grpSpPr>
              <a:xfrm>
                <a:off x="486229" y="533400"/>
                <a:ext cx="2226833" cy="4189926"/>
                <a:chOff x="944706" y="533400"/>
                <a:chExt cx="2226833" cy="4189926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944706" y="533400"/>
                  <a:ext cx="22268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Edit Color</a:t>
                  </a:r>
                  <a:endPara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91ADD5F1-0CFA-4DC1-ACE4-F053A6AEF0EF}"/>
                    </a:ext>
                  </a:extLst>
                </p:cNvPr>
                <p:cNvGrpSpPr/>
                <p:nvPr/>
              </p:nvGrpSpPr>
              <p:grpSpPr>
                <a:xfrm>
                  <a:off x="944706" y="1422398"/>
                  <a:ext cx="1728832" cy="3300928"/>
                  <a:chOff x="2223154" y="1600201"/>
                  <a:chExt cx="1436164" cy="2742126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0191" t="36458" r="47950" b="32813"/>
                  <a:stretch/>
                </p:blipFill>
                <p:spPr>
                  <a:xfrm>
                    <a:off x="2223154" y="2250141"/>
                    <a:ext cx="1436164" cy="2092186"/>
                  </a:xfrm>
                  <a:prstGeom prst="rect">
                    <a:avLst/>
                  </a:prstGeom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2616558" y="1600201"/>
                    <a:ext cx="649357" cy="649357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  <a:effectLst>
                    <a:outerShdw blurRad="149987" dist="250190" dir="8460000" algn="ctr">
                      <a:srgbClr val="000000">
                        <a:alpha val="28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88900" h="889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000" dirty="0">
                        <a:solidFill>
                          <a:prstClr val="white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593FDC6-BC93-4B6D-A757-6D6F4616F3C6}"/>
                  </a:ext>
                </a:extLst>
              </p:cNvPr>
              <p:cNvGrpSpPr/>
              <p:nvPr/>
            </p:nvGrpSpPr>
            <p:grpSpPr>
              <a:xfrm>
                <a:off x="5013133" y="478487"/>
                <a:ext cx="1590306" cy="4367224"/>
                <a:chOff x="4878407" y="829723"/>
                <a:chExt cx="1321088" cy="362791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4498" t="33273" r="53564" b="20036"/>
                <a:stretch/>
              </p:blipFill>
              <p:spPr>
                <a:xfrm>
                  <a:off x="4878407" y="1539755"/>
                  <a:ext cx="1321088" cy="2917880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5214273" y="829723"/>
                  <a:ext cx="649357" cy="64935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prstClr val="white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B0283B8-D418-4250-8006-56BB60FDC144}"/>
                  </a:ext>
                </a:extLst>
              </p:cNvPr>
              <p:cNvGrpSpPr/>
              <p:nvPr/>
            </p:nvGrpSpPr>
            <p:grpSpPr>
              <a:xfrm>
                <a:off x="8903511" y="600873"/>
                <a:ext cx="1976916" cy="4544338"/>
                <a:chOff x="7584409" y="883921"/>
                <a:chExt cx="1642252" cy="3775045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8697" t="18229" b="11198"/>
                <a:stretch/>
              </p:blipFill>
              <p:spPr>
                <a:xfrm>
                  <a:off x="7584409" y="1600200"/>
                  <a:ext cx="1642252" cy="30587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080857" y="883921"/>
                  <a:ext cx="649357" cy="649357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prstClr val="white"/>
                      </a:solidFill>
                    </a:rP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8044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279</Words>
  <Application>Microsoft Macintosh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 120</dc:creator>
  <cp:lastModifiedBy>Miguel Andrini</cp:lastModifiedBy>
  <cp:revision>34</cp:revision>
  <dcterms:created xsi:type="dcterms:W3CDTF">2015-06-25T11:19:49Z</dcterms:created>
  <dcterms:modified xsi:type="dcterms:W3CDTF">2022-01-16T17:23:28Z</dcterms:modified>
</cp:coreProperties>
</file>