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92545-D591-4639-90E7-8A6A5C9D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A0E93-84D9-40F4-BA3C-88FE1655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66E99-9015-41F7-8D8E-99295E81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F1ADE-DB20-4643-9235-C6E28A2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71C06-A3AD-4D9F-B979-DD98BD2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D0E4-EE9A-4AA3-95D9-C3082591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6DEFF9-C839-4BD6-ACDD-6537E320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3FA29-BE88-43E0-B1F2-19507C74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593FB-2D4A-45CD-BCA3-DD73FF5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EFA5F-B0A2-423A-9CF6-FD569B16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3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5722D-603B-4411-9F6B-8D938B5B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EF5CA-50FC-4DA0-B627-F09C81134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D1D2C-E7D1-4AB8-B3BB-DDCD9CF2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DB4C7-43F3-4F1E-94D8-1E486494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5E00F-A621-4D22-998F-C6B84977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6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A016A-9608-4124-8B6F-094C9E30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BA3F8-57A3-4233-92D4-B7D1D7F5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B1774-8413-4E9E-BE44-D0C36750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E39E1-DEC7-44D4-A8DF-568F064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71247-168F-442F-A197-1047E9B6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0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19B2-3CB2-492E-B80F-06E3A1DA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78062-1D4F-41AC-9D3D-44ABE215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ADC7E-19C9-4C32-938E-A90C741A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ACF18-0D44-43E0-9F63-BCADF1E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CB9DD-1B0D-4470-BA73-C63ADEBF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5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5C4A3-53EA-4137-810D-F15201A2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D1B82-2F2F-4559-8F79-25BCEFBD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7FC7FF-AA33-4023-88A6-397C1F49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2B0D9-92DF-4B4B-8177-AA286AC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BC351-4681-4AD2-8553-BF77EA21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C30BD-4D73-4F27-99E1-6A89FB1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01FDE-D4EF-4EE5-B023-58226B96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AFA87-D997-4B80-ABAD-48BB9958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55FA5-1809-4319-A80C-C3541EC9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88F07-4929-40B0-9581-DF630FA88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537B0A-6BBD-4D02-8B5D-281F76BA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659BD7-7C91-4457-8E25-7023E34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E701BF-EA92-48D3-B184-AEA85FF2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DD8B5-2477-4F6B-9FFF-029B168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67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BFFA7-8F63-49BB-9C9A-67250972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D22B1C-89E9-4BF3-83B5-6C44CE1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1FA7C2-BA93-4101-90FB-4965947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63003-7B44-400B-8137-3251EBB0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1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126E60-1DCC-4C8E-B092-2EC01564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BA021D-D7B9-4025-9095-DAC7F9E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B3F6A-27B1-4DA8-BE98-9EB7B12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9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A276-AD07-4914-9096-90FF7B2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B761E-CD50-4371-A4D1-65D0935B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B7C29-55BA-4D19-9D02-9BE67106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05BB3-DFE5-476A-A44F-F8CB4FD4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8418B-35C0-492F-9F55-D355089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D0D14-E013-427F-A6DE-CBECD7B7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D54CF-8B3C-4B61-9F2C-A1CB9A92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8EDD5-1403-4441-8C5B-F9FA8DAA7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0C4890-4EFB-4116-AC8C-DACA9EF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4C3BCC-9A27-4387-917E-2889200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73F9E-4134-4E27-8D1D-0BB2D1D6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42663-7B1A-4054-BDDC-5AB9E969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9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CA994E-C9FA-47EE-B5FF-78D71A5D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847C4-8D39-4710-8E05-63E108B5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FE320-B5EB-4DC8-9833-F6581300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7D94-8654-4172-83DF-E4F564B435B0}" type="datetimeFigureOut">
              <a:rPr lang="es-MX" smtClean="0"/>
              <a:t>02/07/2023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4476F-8044-42E3-9AB3-EC3F52C10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4FABA-7CDF-4D65-BEB1-59802525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55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94B3ABF-9980-4E5C-975A-72D856301A11}"/>
              </a:ext>
            </a:extLst>
          </p:cNvPr>
          <p:cNvCxnSpPr>
            <a:cxnSpLocks/>
          </p:cNvCxnSpPr>
          <p:nvPr/>
        </p:nvCxnSpPr>
        <p:spPr>
          <a:xfrm>
            <a:off x="1545684" y="3608064"/>
            <a:ext cx="924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B86B0175-1850-46D8-AE12-52E0945F29A0}"/>
              </a:ext>
            </a:extLst>
          </p:cNvPr>
          <p:cNvGrpSpPr/>
          <p:nvPr/>
        </p:nvGrpSpPr>
        <p:grpSpPr>
          <a:xfrm>
            <a:off x="387350" y="3018484"/>
            <a:ext cx="1123390" cy="1176721"/>
            <a:chOff x="400050" y="427354"/>
            <a:chExt cx="1123390" cy="117672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D36864-F004-4A19-BDC8-D6E906DD0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76" y="427354"/>
              <a:ext cx="893409" cy="893409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4609F99-F06C-4010-99EA-94DB2688063D}"/>
                </a:ext>
              </a:extLst>
            </p:cNvPr>
            <p:cNvSpPr txBox="1"/>
            <p:nvPr/>
          </p:nvSpPr>
          <p:spPr>
            <a:xfrm>
              <a:off x="400050" y="1327076"/>
              <a:ext cx="1123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Administrador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99C5A-2C1E-47D2-AD95-83171A101BFB}"/>
              </a:ext>
            </a:extLst>
          </p:cNvPr>
          <p:cNvSpPr txBox="1"/>
          <p:nvPr/>
        </p:nvSpPr>
        <p:spPr>
          <a:xfrm>
            <a:off x="1653260" y="3634894"/>
            <a:ext cx="726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Ingresar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476D1D-61F5-4A28-BC77-40D2D774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676076"/>
            <a:ext cx="733588" cy="73358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D1E0E2E-1414-4013-B754-E2FF43AF1A3D}"/>
              </a:ext>
            </a:extLst>
          </p:cNvPr>
          <p:cNvSpPr txBox="1"/>
          <p:nvPr/>
        </p:nvSpPr>
        <p:spPr>
          <a:xfrm>
            <a:off x="3330340" y="3127510"/>
            <a:ext cx="105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Asignaciones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F936E27-9B84-4449-9609-029C65802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2256484"/>
            <a:ext cx="762000" cy="7620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9421514-6461-4BDC-B57F-E695A783EC5F}"/>
              </a:ext>
            </a:extLst>
          </p:cNvPr>
          <p:cNvSpPr txBox="1"/>
          <p:nvPr/>
        </p:nvSpPr>
        <p:spPr>
          <a:xfrm>
            <a:off x="3341091" y="140966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Inventario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5193E87-2D78-4983-824B-A455C2A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4000335"/>
            <a:ext cx="813263" cy="813263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FF235A4E-244E-497F-9BC9-FD5C27FDAFFA}"/>
              </a:ext>
            </a:extLst>
          </p:cNvPr>
          <p:cNvSpPr txBox="1"/>
          <p:nvPr/>
        </p:nvSpPr>
        <p:spPr>
          <a:xfrm>
            <a:off x="3401183" y="4914879"/>
            <a:ext cx="79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Catálogos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919646C-BE67-4425-9F6A-3FEE9E0A6F85}"/>
              </a:ext>
            </a:extLst>
          </p:cNvPr>
          <p:cNvSpPr/>
          <p:nvPr/>
        </p:nvSpPr>
        <p:spPr>
          <a:xfrm>
            <a:off x="2914096" y="416478"/>
            <a:ext cx="1671918" cy="52040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B006E2-B485-4BD7-B184-61BC1E87DBBE}"/>
              </a:ext>
            </a:extLst>
          </p:cNvPr>
          <p:cNvSpPr txBox="1"/>
          <p:nvPr/>
        </p:nvSpPr>
        <p:spPr>
          <a:xfrm>
            <a:off x="3392354" y="5729516"/>
            <a:ext cx="79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Gestionar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642F4EF-71F6-423D-AD83-AA4B5003C52D}"/>
              </a:ext>
            </a:extLst>
          </p:cNvPr>
          <p:cNvCxnSpPr>
            <a:cxnSpLocks/>
          </p:cNvCxnSpPr>
          <p:nvPr/>
        </p:nvCxnSpPr>
        <p:spPr>
          <a:xfrm>
            <a:off x="4326558" y="1120250"/>
            <a:ext cx="1273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FBDEBAA-C83C-494D-A04C-BD2F963ED5DB}"/>
              </a:ext>
            </a:extLst>
          </p:cNvPr>
          <p:cNvSpPr txBox="1"/>
          <p:nvPr/>
        </p:nvSpPr>
        <p:spPr>
          <a:xfrm>
            <a:off x="4698574" y="1132665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F85172A-B3F1-44A1-A46D-C4537547222A}"/>
              </a:ext>
            </a:extLst>
          </p:cNvPr>
          <p:cNvSpPr txBox="1"/>
          <p:nvPr/>
        </p:nvSpPr>
        <p:spPr>
          <a:xfrm>
            <a:off x="1654575" y="3634894"/>
            <a:ext cx="726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Ingresar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295C6C1-09A9-4628-8E36-A73DBFCD2458}"/>
              </a:ext>
            </a:extLst>
          </p:cNvPr>
          <p:cNvSpPr/>
          <p:nvPr/>
        </p:nvSpPr>
        <p:spPr>
          <a:xfrm>
            <a:off x="2522369" y="101602"/>
            <a:ext cx="7920237" cy="62442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1AEB33C-7B55-45A8-8E90-B4A93E6916AD}"/>
              </a:ext>
            </a:extLst>
          </p:cNvPr>
          <p:cNvSpPr txBox="1"/>
          <p:nvPr/>
        </p:nvSpPr>
        <p:spPr>
          <a:xfrm>
            <a:off x="5583604" y="6408313"/>
            <a:ext cx="227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Sistema de Control de Inventario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7708E9A-F1C6-44AF-AE02-4E6D5B4ADFEE}"/>
              </a:ext>
            </a:extLst>
          </p:cNvPr>
          <p:cNvSpPr/>
          <p:nvPr/>
        </p:nvSpPr>
        <p:spPr>
          <a:xfrm>
            <a:off x="5712834" y="210773"/>
            <a:ext cx="3671148" cy="16024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C0F8ECC8-0A92-435F-9CD3-B2F4E5DB7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40" y="294099"/>
            <a:ext cx="574738" cy="574738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439EE702-A848-47A9-9BBE-4A9A9280058A}"/>
              </a:ext>
            </a:extLst>
          </p:cNvPr>
          <p:cNvSpPr txBox="1"/>
          <p:nvPr/>
        </p:nvSpPr>
        <p:spPr>
          <a:xfrm>
            <a:off x="5790952" y="810598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Proveedor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13541F0A-4F8F-40F3-944B-913A54377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02" y="329375"/>
            <a:ext cx="526291" cy="526291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817E95A0-96F4-433B-B463-951FD1068971}"/>
              </a:ext>
            </a:extLst>
          </p:cNvPr>
          <p:cNvSpPr txBox="1"/>
          <p:nvPr/>
        </p:nvSpPr>
        <p:spPr>
          <a:xfrm>
            <a:off x="6801634" y="810598"/>
            <a:ext cx="4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Lote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41099F4-B2CE-4CA0-A751-F02EABB89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01" y="396150"/>
            <a:ext cx="419737" cy="419737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8C5B8A69-5336-4FA3-9BB0-3157EC1D3E6D}"/>
              </a:ext>
            </a:extLst>
          </p:cNvPr>
          <p:cNvSpPr txBox="1"/>
          <p:nvPr/>
        </p:nvSpPr>
        <p:spPr>
          <a:xfrm>
            <a:off x="7461761" y="815886"/>
            <a:ext cx="79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Categoría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0A48C6FB-D211-4DF7-BEB3-2CE6B4020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3640" y="342105"/>
            <a:ext cx="528829" cy="52672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8030A42E-29DA-4F6D-9AB9-055FAF93F435}"/>
              </a:ext>
            </a:extLst>
          </p:cNvPr>
          <p:cNvSpPr txBox="1"/>
          <p:nvPr/>
        </p:nvSpPr>
        <p:spPr>
          <a:xfrm>
            <a:off x="8489207" y="815333"/>
            <a:ext cx="46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Tipo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0C744454-2E3C-4DA2-9103-87EADDE92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65" y="1090529"/>
            <a:ext cx="552947" cy="552947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729C7093-89F0-4090-AAAA-2E7FBDBB4B34}"/>
              </a:ext>
            </a:extLst>
          </p:cNvPr>
          <p:cNvSpPr txBox="1"/>
          <p:nvPr/>
        </p:nvSpPr>
        <p:spPr>
          <a:xfrm>
            <a:off x="6201979" y="1536192"/>
            <a:ext cx="5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95538DA6-CC1D-4178-8ACD-88F004EDF5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47" y="1060415"/>
            <a:ext cx="552947" cy="55294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9C597B76-9038-4CC8-AC6C-D01D772C22E8}"/>
              </a:ext>
            </a:extLst>
          </p:cNvPr>
          <p:cNvSpPr txBox="1"/>
          <p:nvPr/>
        </p:nvSpPr>
        <p:spPr>
          <a:xfrm>
            <a:off x="7183188" y="1506078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21E68F04-B331-419B-9518-2C48C90BC6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55" y="1115652"/>
            <a:ext cx="468503" cy="468503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453C0785-C252-488B-9833-B90DCC653B4F}"/>
              </a:ext>
            </a:extLst>
          </p:cNvPr>
          <p:cNvSpPr txBox="1"/>
          <p:nvPr/>
        </p:nvSpPr>
        <p:spPr>
          <a:xfrm>
            <a:off x="8105079" y="1506078"/>
            <a:ext cx="83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Cantidad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33F059-8BDE-4936-9577-12E19CF8C8FD}"/>
              </a:ext>
            </a:extLst>
          </p:cNvPr>
          <p:cNvSpPr txBox="1"/>
          <p:nvPr/>
        </p:nvSpPr>
        <p:spPr>
          <a:xfrm>
            <a:off x="4697522" y="1132665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51D58C4-1F8B-4FF3-8130-600BA7DEFEF6}"/>
              </a:ext>
            </a:extLst>
          </p:cNvPr>
          <p:cNvSpPr txBox="1"/>
          <p:nvPr/>
        </p:nvSpPr>
        <p:spPr>
          <a:xfrm>
            <a:off x="7277806" y="1790657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Periférico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2A018B8-77A9-4DD9-82A2-9EF6F199AD31}"/>
              </a:ext>
            </a:extLst>
          </p:cNvPr>
          <p:cNvCxnSpPr>
            <a:cxnSpLocks/>
          </p:cNvCxnSpPr>
          <p:nvPr/>
        </p:nvCxnSpPr>
        <p:spPr>
          <a:xfrm>
            <a:off x="4390565" y="2831789"/>
            <a:ext cx="1273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B1801A-1798-4FF2-92E8-3AF7E9E15FC7}"/>
              </a:ext>
            </a:extLst>
          </p:cNvPr>
          <p:cNvSpPr txBox="1"/>
          <p:nvPr/>
        </p:nvSpPr>
        <p:spPr>
          <a:xfrm>
            <a:off x="4762581" y="284420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433B981-B55F-4DE7-BC04-CA30EE53F039}"/>
              </a:ext>
            </a:extLst>
          </p:cNvPr>
          <p:cNvSpPr txBox="1"/>
          <p:nvPr/>
        </p:nvSpPr>
        <p:spPr>
          <a:xfrm>
            <a:off x="4761529" y="284420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F76383D-FD98-43A6-94FD-C80954E2CC71}"/>
              </a:ext>
            </a:extLst>
          </p:cNvPr>
          <p:cNvSpPr/>
          <p:nvPr/>
        </p:nvSpPr>
        <p:spPr>
          <a:xfrm>
            <a:off x="5794526" y="2257736"/>
            <a:ext cx="4492473" cy="19374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EE201E7A-639B-4AB9-9A36-3BED3C8889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95" y="2374239"/>
            <a:ext cx="552947" cy="552947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D5BFC39E-7127-43E6-807C-CCB9F5791F33}"/>
              </a:ext>
            </a:extLst>
          </p:cNvPr>
          <p:cNvSpPr txBox="1"/>
          <p:nvPr/>
        </p:nvSpPr>
        <p:spPr>
          <a:xfrm>
            <a:off x="6899662" y="290908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FED61-ED1C-4370-BD68-0F13D956FB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6" y="2357146"/>
            <a:ext cx="587131" cy="587131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F61A0053-04E8-48C8-81AE-C5C603CEAC6B}"/>
              </a:ext>
            </a:extLst>
          </p:cNvPr>
          <p:cNvSpPr txBox="1"/>
          <p:nvPr/>
        </p:nvSpPr>
        <p:spPr>
          <a:xfrm>
            <a:off x="5800284" y="2905186"/>
            <a:ext cx="113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Departamento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0D3A19-1EB1-4A38-A10B-3189BEEFB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85" y="2495468"/>
            <a:ext cx="422209" cy="422209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B6B22E8B-88B4-4583-995B-2F5E41D75DA6}"/>
              </a:ext>
            </a:extLst>
          </p:cNvPr>
          <p:cNvSpPr txBox="1"/>
          <p:nvPr/>
        </p:nvSpPr>
        <p:spPr>
          <a:xfrm>
            <a:off x="7762076" y="2887567"/>
            <a:ext cx="882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Nombre Pc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E4357C-BF17-4A30-AE4A-F112FC465D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939" y="2506018"/>
            <a:ext cx="385697" cy="385697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E0F4EF13-E08E-41F4-8852-24E553089913}"/>
              </a:ext>
            </a:extLst>
          </p:cNvPr>
          <p:cNvSpPr txBox="1"/>
          <p:nvPr/>
        </p:nvSpPr>
        <p:spPr>
          <a:xfrm>
            <a:off x="8427694" y="2884519"/>
            <a:ext cx="116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Sistema Operativo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CDA6206-30DC-4790-A005-2F081D1817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5" y="2480849"/>
            <a:ext cx="434044" cy="434044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87DA021B-5CB2-4FE0-815A-2A33ED490C42}"/>
              </a:ext>
            </a:extLst>
          </p:cNvPr>
          <p:cNvSpPr txBox="1"/>
          <p:nvPr/>
        </p:nvSpPr>
        <p:spPr>
          <a:xfrm>
            <a:off x="9539623" y="2892586"/>
            <a:ext cx="609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N. Serie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9ABC8AC-6E6C-4986-B57B-AFFAB97932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98" y="3132985"/>
            <a:ext cx="515254" cy="515254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C6A66E45-C827-419B-ACD6-F95F2F781339}"/>
              </a:ext>
            </a:extLst>
          </p:cNvPr>
          <p:cNvSpPr txBox="1"/>
          <p:nvPr/>
        </p:nvSpPr>
        <p:spPr>
          <a:xfrm>
            <a:off x="8000222" y="3556121"/>
            <a:ext cx="451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RAM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740B831-95BE-48B5-88FD-18E1396F73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89" y="3167756"/>
            <a:ext cx="426152" cy="426152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6F2101DD-FB28-4E2B-A106-7F44685C53F6}"/>
              </a:ext>
            </a:extLst>
          </p:cNvPr>
          <p:cNvSpPr txBox="1"/>
          <p:nvPr/>
        </p:nvSpPr>
        <p:spPr>
          <a:xfrm>
            <a:off x="8756039" y="3564105"/>
            <a:ext cx="507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Disco 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855BE4AA-072E-4C72-925E-9E912EF0A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78" y="3287632"/>
            <a:ext cx="552947" cy="552947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F68300CF-7156-4486-9532-20F89F4D4DE9}"/>
              </a:ext>
            </a:extLst>
          </p:cNvPr>
          <p:cNvSpPr txBox="1"/>
          <p:nvPr/>
        </p:nvSpPr>
        <p:spPr>
          <a:xfrm>
            <a:off x="5785927" y="3766151"/>
            <a:ext cx="126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Asignación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5DB3099-4A41-4072-87DE-F5D33B060B76}"/>
              </a:ext>
            </a:extLst>
          </p:cNvPr>
          <p:cNvSpPr/>
          <p:nvPr/>
        </p:nvSpPr>
        <p:spPr>
          <a:xfrm>
            <a:off x="7795903" y="2320168"/>
            <a:ext cx="2391085" cy="1591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3E679AD-367E-4361-9FFC-F3437E342AD6}"/>
              </a:ext>
            </a:extLst>
          </p:cNvPr>
          <p:cNvSpPr txBox="1"/>
          <p:nvPr/>
        </p:nvSpPr>
        <p:spPr>
          <a:xfrm>
            <a:off x="8780416" y="387721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Equipo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B4FFA3-E454-4361-824D-907BBCE01A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77" y="3141775"/>
            <a:ext cx="451790" cy="451790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0A26217F-4E04-4C1D-9728-DFEBEAB7F790}"/>
              </a:ext>
            </a:extLst>
          </p:cNvPr>
          <p:cNvSpPr txBox="1"/>
          <p:nvPr/>
        </p:nvSpPr>
        <p:spPr>
          <a:xfrm>
            <a:off x="9495381" y="3556121"/>
            <a:ext cx="42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Tipo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39899E0-4262-41E9-A24C-949D26D24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39" y="3212607"/>
            <a:ext cx="628570" cy="628570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D1A978B0-3DAC-4B6F-A79B-94F44D731643}"/>
              </a:ext>
            </a:extLst>
          </p:cNvPr>
          <p:cNvSpPr txBox="1"/>
          <p:nvPr/>
        </p:nvSpPr>
        <p:spPr>
          <a:xfrm>
            <a:off x="6899662" y="290746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CAE2B99-1880-450B-92BB-987D16256F65}"/>
              </a:ext>
            </a:extLst>
          </p:cNvPr>
          <p:cNvSpPr txBox="1"/>
          <p:nvPr/>
        </p:nvSpPr>
        <p:spPr>
          <a:xfrm>
            <a:off x="6929958" y="3768553"/>
            <a:ext cx="90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Periféricos</a:t>
            </a:r>
          </a:p>
        </p:txBody>
      </p:sp>
    </p:spTree>
    <p:extLst>
      <p:ext uri="{BB962C8B-B14F-4D97-AF65-F5344CB8AC3E}">
        <p14:creationId xmlns:p14="http://schemas.microsoft.com/office/powerpoint/2010/main" val="4015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Delgado</dc:creator>
  <cp:lastModifiedBy>Miguel Delgado</cp:lastModifiedBy>
  <cp:revision>15</cp:revision>
  <dcterms:created xsi:type="dcterms:W3CDTF">2023-07-01T21:15:25Z</dcterms:created>
  <dcterms:modified xsi:type="dcterms:W3CDTF">2023-07-03T04:05:50Z</dcterms:modified>
</cp:coreProperties>
</file>