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71" r:id="rId2"/>
    <p:sldId id="297" r:id="rId3"/>
    <p:sldId id="389" r:id="rId4"/>
    <p:sldId id="390" r:id="rId5"/>
    <p:sldId id="423" r:id="rId6"/>
    <p:sldId id="424" r:id="rId7"/>
    <p:sldId id="405" r:id="rId8"/>
    <p:sldId id="406" r:id="rId9"/>
    <p:sldId id="407" r:id="rId10"/>
    <p:sldId id="421" r:id="rId11"/>
    <p:sldId id="422" r:id="rId12"/>
    <p:sldId id="408" r:id="rId13"/>
    <p:sldId id="409" r:id="rId14"/>
    <p:sldId id="410" r:id="rId15"/>
    <p:sldId id="425" r:id="rId16"/>
    <p:sldId id="411" r:id="rId17"/>
    <p:sldId id="412" r:id="rId18"/>
    <p:sldId id="413" r:id="rId19"/>
    <p:sldId id="419" r:id="rId20"/>
    <p:sldId id="414" r:id="rId21"/>
    <p:sldId id="415" r:id="rId22"/>
    <p:sldId id="416" r:id="rId23"/>
    <p:sldId id="417" r:id="rId24"/>
    <p:sldId id="420" r:id="rId25"/>
    <p:sldId id="41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25D36-13B5-42B2-8B21-4E48AEC1552F}" v="1" dt="2022-09-02T14:31:07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Jones" userId="d4f8c6debf79afea" providerId="LiveId" clId="{E9B25D36-13B5-42B2-8B21-4E48AEC1552F}"/>
    <pc:docChg chg="undo custSel addSld delSld modSld">
      <pc:chgData name="Simon Jones" userId="d4f8c6debf79afea" providerId="LiveId" clId="{E9B25D36-13B5-42B2-8B21-4E48AEC1552F}" dt="2022-09-02T17:41:12.988" v="479" actId="20577"/>
      <pc:docMkLst>
        <pc:docMk/>
      </pc:docMkLst>
      <pc:sldChg chg="addSp delSp modSp new mod">
        <pc:chgData name="Simon Jones" userId="d4f8c6debf79afea" providerId="LiveId" clId="{E9B25D36-13B5-42B2-8B21-4E48AEC1552F}" dt="2022-09-02T14:31:35.912" v="56" actId="6549"/>
        <pc:sldMkLst>
          <pc:docMk/>
          <pc:sldMk cId="2887465959" sldId="421"/>
        </pc:sldMkLst>
        <pc:spChg chg="mod">
          <ac:chgData name="Simon Jones" userId="d4f8c6debf79afea" providerId="LiveId" clId="{E9B25D36-13B5-42B2-8B21-4E48AEC1552F}" dt="2022-09-02T14:31:35.912" v="56" actId="6549"/>
          <ac:spMkLst>
            <pc:docMk/>
            <pc:sldMk cId="2887465959" sldId="421"/>
            <ac:spMk id="2" creationId="{9B6CD967-DEFF-F938-9A5D-10156C5A6539}"/>
          </ac:spMkLst>
        </pc:spChg>
        <pc:spChg chg="del">
          <ac:chgData name="Simon Jones" userId="d4f8c6debf79afea" providerId="LiveId" clId="{E9B25D36-13B5-42B2-8B21-4E48AEC1552F}" dt="2022-09-02T14:31:07.089" v="1"/>
          <ac:spMkLst>
            <pc:docMk/>
            <pc:sldMk cId="2887465959" sldId="421"/>
            <ac:spMk id="3" creationId="{1B9F93B4-D70D-6B89-5245-7CC80FB7DA02}"/>
          </ac:spMkLst>
        </pc:spChg>
        <pc:picChg chg="add mod">
          <ac:chgData name="Simon Jones" userId="d4f8c6debf79afea" providerId="LiveId" clId="{E9B25D36-13B5-42B2-8B21-4E48AEC1552F}" dt="2022-09-02T14:31:07.089" v="1"/>
          <ac:picMkLst>
            <pc:docMk/>
            <pc:sldMk cId="2887465959" sldId="421"/>
            <ac:picMk id="1026" creationId="{B3BA74BE-778B-A2A4-1762-C7457DEB38DE}"/>
          </ac:picMkLst>
        </pc:picChg>
      </pc:sldChg>
      <pc:sldChg chg="new del">
        <pc:chgData name="Simon Jones" userId="d4f8c6debf79afea" providerId="LiveId" clId="{E9B25D36-13B5-42B2-8B21-4E48AEC1552F}" dt="2022-09-02T14:31:57.186" v="58" actId="680"/>
        <pc:sldMkLst>
          <pc:docMk/>
          <pc:sldMk cId="781965566" sldId="422"/>
        </pc:sldMkLst>
      </pc:sldChg>
      <pc:sldChg chg="modSp new mod">
        <pc:chgData name="Simon Jones" userId="d4f8c6debf79afea" providerId="LiveId" clId="{E9B25D36-13B5-42B2-8B21-4E48AEC1552F}" dt="2022-09-02T17:40:04.345" v="439" actId="20577"/>
        <pc:sldMkLst>
          <pc:docMk/>
          <pc:sldMk cId="1719631051" sldId="422"/>
        </pc:sldMkLst>
        <pc:spChg chg="mod">
          <ac:chgData name="Simon Jones" userId="d4f8c6debf79afea" providerId="LiveId" clId="{E9B25D36-13B5-42B2-8B21-4E48AEC1552F}" dt="2022-09-02T14:32:20.234" v="62" actId="27636"/>
          <ac:spMkLst>
            <pc:docMk/>
            <pc:sldMk cId="1719631051" sldId="422"/>
            <ac:spMk id="2" creationId="{D57A71CA-D3BA-DA4F-0F04-44A3EE2199DB}"/>
          </ac:spMkLst>
        </pc:spChg>
        <pc:spChg chg="mod">
          <ac:chgData name="Simon Jones" userId="d4f8c6debf79afea" providerId="LiveId" clId="{E9B25D36-13B5-42B2-8B21-4E48AEC1552F}" dt="2022-09-02T17:40:04.345" v="439" actId="20577"/>
          <ac:spMkLst>
            <pc:docMk/>
            <pc:sldMk cId="1719631051" sldId="422"/>
            <ac:spMk id="3" creationId="{4B91CE4F-C56B-34A6-5F36-F67522592D73}"/>
          </ac:spMkLst>
        </pc:spChg>
      </pc:sldChg>
      <pc:sldChg chg="modSp new mod">
        <pc:chgData name="Simon Jones" userId="d4f8c6debf79afea" providerId="LiveId" clId="{E9B25D36-13B5-42B2-8B21-4E48AEC1552F}" dt="2022-09-02T17:38:25.895" v="340" actId="115"/>
        <pc:sldMkLst>
          <pc:docMk/>
          <pc:sldMk cId="3051539578" sldId="423"/>
        </pc:sldMkLst>
        <pc:spChg chg="mod">
          <ac:chgData name="Simon Jones" userId="d4f8c6debf79afea" providerId="LiveId" clId="{E9B25D36-13B5-42B2-8B21-4E48AEC1552F}" dt="2022-09-02T17:37:59.403" v="317" actId="2711"/>
          <ac:spMkLst>
            <pc:docMk/>
            <pc:sldMk cId="3051539578" sldId="423"/>
            <ac:spMk id="2" creationId="{71782645-C065-CAF9-12A2-D848F5806437}"/>
          </ac:spMkLst>
        </pc:spChg>
        <pc:spChg chg="mod">
          <ac:chgData name="Simon Jones" userId="d4f8c6debf79afea" providerId="LiveId" clId="{E9B25D36-13B5-42B2-8B21-4E48AEC1552F}" dt="2022-09-02T17:38:25.895" v="340" actId="115"/>
          <ac:spMkLst>
            <pc:docMk/>
            <pc:sldMk cId="3051539578" sldId="423"/>
            <ac:spMk id="3" creationId="{06CE4591-3978-6702-B69F-98C8943199E5}"/>
          </ac:spMkLst>
        </pc:spChg>
      </pc:sldChg>
      <pc:sldChg chg="modSp add mod">
        <pc:chgData name="Simon Jones" userId="d4f8c6debf79afea" providerId="LiveId" clId="{E9B25D36-13B5-42B2-8B21-4E48AEC1552F}" dt="2022-09-02T17:39:18.827" v="437" actId="20577"/>
        <pc:sldMkLst>
          <pc:docMk/>
          <pc:sldMk cId="1991493659" sldId="424"/>
        </pc:sldMkLst>
        <pc:spChg chg="mod">
          <ac:chgData name="Simon Jones" userId="d4f8c6debf79afea" providerId="LiveId" clId="{E9B25D36-13B5-42B2-8B21-4E48AEC1552F}" dt="2022-09-02T17:39:18.827" v="437" actId="20577"/>
          <ac:spMkLst>
            <pc:docMk/>
            <pc:sldMk cId="1991493659" sldId="424"/>
            <ac:spMk id="3" creationId="{06CE4591-3978-6702-B69F-98C8943199E5}"/>
          </ac:spMkLst>
        </pc:spChg>
      </pc:sldChg>
      <pc:sldChg chg="modSp add mod">
        <pc:chgData name="Simon Jones" userId="d4f8c6debf79afea" providerId="LiveId" clId="{E9B25D36-13B5-42B2-8B21-4E48AEC1552F}" dt="2022-09-02T17:41:12.988" v="479" actId="20577"/>
        <pc:sldMkLst>
          <pc:docMk/>
          <pc:sldMk cId="1329519996" sldId="425"/>
        </pc:sldMkLst>
        <pc:spChg chg="mod">
          <ac:chgData name="Simon Jones" userId="d4f8c6debf79afea" providerId="LiveId" clId="{E9B25D36-13B5-42B2-8B21-4E48AEC1552F}" dt="2022-09-02T17:41:12.988" v="479" actId="20577"/>
          <ac:spMkLst>
            <pc:docMk/>
            <pc:sldMk cId="1329519996" sldId="42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09BED-9B12-48D5-B183-F67FDD16353A}" type="datetimeFigureOut">
              <a:rPr lang="en-GB" smtClean="0"/>
              <a:pPr/>
              <a:t>02/09/2022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8728A-BA37-4356-968A-327BD9794F6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728A-BA37-4356-968A-327BD9794F6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728A-BA37-4356-968A-327BD9794F61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728A-BA37-4356-968A-327BD9794F61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728A-BA37-4356-968A-327BD9794F61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728A-BA37-4356-968A-327BD9794F61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728A-BA37-4356-968A-327BD9794F6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728A-BA37-4356-968A-327BD9794F6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67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728A-BA37-4356-968A-327BD9794F6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728A-BA37-4356-968A-327BD9794F6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728A-BA37-4356-968A-327BD9794F6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728A-BA37-4356-968A-327BD9794F6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728A-BA37-4356-968A-327BD9794F6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728A-BA37-4356-968A-327BD9794F61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E653-EAA7-44A7-BB6B-41938BD8B348}" type="datetimeFigureOut">
              <a:rPr lang="en-GB" smtClean="0"/>
              <a:pPr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296D-F2D5-46D0-83EB-900A0BD63D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E653-EAA7-44A7-BB6B-41938BD8B348}" type="datetimeFigureOut">
              <a:rPr lang="en-GB" smtClean="0"/>
              <a:pPr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296D-F2D5-46D0-83EB-900A0BD63D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E653-EAA7-44A7-BB6B-41938BD8B348}" type="datetimeFigureOut">
              <a:rPr lang="en-GB" smtClean="0"/>
              <a:pPr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296D-F2D5-46D0-83EB-900A0BD63D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E653-EAA7-44A7-BB6B-41938BD8B348}" type="datetimeFigureOut">
              <a:rPr lang="en-GB" smtClean="0"/>
              <a:pPr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296D-F2D5-46D0-83EB-900A0BD63D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E653-EAA7-44A7-BB6B-41938BD8B348}" type="datetimeFigureOut">
              <a:rPr lang="en-GB" smtClean="0"/>
              <a:pPr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296D-F2D5-46D0-83EB-900A0BD63D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E653-EAA7-44A7-BB6B-41938BD8B348}" type="datetimeFigureOut">
              <a:rPr lang="en-GB" smtClean="0"/>
              <a:pPr/>
              <a:t>02/09/2022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296D-F2D5-46D0-83EB-900A0BD63D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E653-EAA7-44A7-BB6B-41938BD8B348}" type="datetimeFigureOut">
              <a:rPr lang="en-GB" smtClean="0"/>
              <a:pPr/>
              <a:t>02/09/2022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296D-F2D5-46D0-83EB-900A0BD63D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E653-EAA7-44A7-BB6B-41938BD8B348}" type="datetimeFigureOut">
              <a:rPr lang="en-GB" smtClean="0"/>
              <a:pPr/>
              <a:t>02/09/2022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296D-F2D5-46D0-83EB-900A0BD63D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E653-EAA7-44A7-BB6B-41938BD8B348}" type="datetimeFigureOut">
              <a:rPr lang="en-GB" smtClean="0"/>
              <a:pPr/>
              <a:t>02/09/2022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296D-F2D5-46D0-83EB-900A0BD63D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E653-EAA7-44A7-BB6B-41938BD8B348}" type="datetimeFigureOut">
              <a:rPr lang="en-GB" smtClean="0"/>
              <a:pPr/>
              <a:t>02/09/2022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296D-F2D5-46D0-83EB-900A0BD63D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E653-EAA7-44A7-BB6B-41938BD8B348}" type="datetimeFigureOut">
              <a:rPr lang="en-GB" smtClean="0"/>
              <a:pPr/>
              <a:t>02/09/2022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296D-F2D5-46D0-83EB-900A0BD63D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E653-EAA7-44A7-BB6B-41938BD8B348}" type="datetimeFigureOut">
              <a:rPr lang="en-GB" smtClean="0"/>
              <a:pPr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1296D-F2D5-46D0-83EB-900A0BD63D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itchFamily="34" charset="0"/>
                <a:ea typeface="Verdana" pitchFamily="34" charset="0"/>
              </a:rPr>
              <a:t>Speaking Exam</a:t>
            </a:r>
          </a:p>
        </p:txBody>
      </p:sp>
      <p:pic>
        <p:nvPicPr>
          <p:cNvPr id="3" name="Content Placeholder 2" descr="https://i.ytimg.com/vi/5nGESyDgmdw/maxres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685" y="1620093"/>
            <a:ext cx="6416190" cy="36091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D967-DEFF-F938-9A5D-10156C5A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Verdana" pitchFamily="34" charset="0"/>
                <a:ea typeface="Verdana" pitchFamily="34" charset="0"/>
              </a:rPr>
              <a:t>General questions about tourism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26626-9A3A-B6DD-7847-42B09B8D2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BA74BE-778B-A2A4-1762-C7457DEB38D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6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71CA-D3BA-DA4F-0F04-44A3EE21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Verdana" pitchFamily="34" charset="0"/>
                <a:ea typeface="Verdana" pitchFamily="34" charset="0"/>
              </a:rPr>
              <a:t>General questions about tourism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CE4F-C56B-34A6-5F36-F67522592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</a:rPr>
              <a:t>Why do people like to travel to different places in their free time?</a:t>
            </a:r>
          </a:p>
          <a:p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</a:rPr>
              <a:t>What kind of places do tourists who visit your country like to visit?</a:t>
            </a:r>
          </a:p>
          <a:p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</a:rPr>
              <a:t>Is it better to go on holiday in your own country or a foreign country?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63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Verdana" pitchFamily="34" charset="0"/>
                <a:ea typeface="Verdana" pitchFamily="34" charset="0"/>
              </a:rPr>
              <a:t>Speaking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latin typeface="Verdana" pitchFamily="34" charset="0"/>
                <a:ea typeface="Verdana" pitchFamily="34" charset="0"/>
              </a:rPr>
              <a:t>Assessing Speaking Performance: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Verdana" pitchFamily="34" charset="0"/>
                <a:ea typeface="Verdana" pitchFamily="34" charset="0"/>
              </a:rPr>
              <a:t>Speaking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latin typeface="Verdana" pitchFamily="34" charset="0"/>
                <a:ea typeface="Verdana" pitchFamily="34" charset="0"/>
              </a:rPr>
              <a:t>Assessing Speaking Performance:</a:t>
            </a:r>
          </a:p>
          <a:p>
            <a:r>
              <a:rPr lang="en-GB" sz="4000" dirty="0">
                <a:latin typeface="Verdana" pitchFamily="34" charset="0"/>
                <a:ea typeface="Verdana" pitchFamily="34" charset="0"/>
              </a:rPr>
              <a:t>Grammar and vocabulary</a:t>
            </a:r>
          </a:p>
          <a:p>
            <a:r>
              <a:rPr lang="en-GB" sz="4000" dirty="0">
                <a:latin typeface="Verdana" pitchFamily="34" charset="0"/>
                <a:ea typeface="Verdana" pitchFamily="34" charset="0"/>
              </a:rPr>
              <a:t>Discourse management</a:t>
            </a:r>
          </a:p>
          <a:p>
            <a:r>
              <a:rPr lang="en-GB" sz="4000" dirty="0">
                <a:latin typeface="Verdana" pitchFamily="34" charset="0"/>
                <a:ea typeface="Verdana" pitchFamily="34" charset="0"/>
              </a:rPr>
              <a:t>Pronunciation</a:t>
            </a:r>
          </a:p>
          <a:p>
            <a:r>
              <a:rPr lang="en-GB" sz="4000" dirty="0">
                <a:latin typeface="Verdana" pitchFamily="34" charset="0"/>
                <a:ea typeface="Verdana" pitchFamily="34" charset="0"/>
              </a:rPr>
              <a:t>Interactive Communication</a:t>
            </a:r>
          </a:p>
          <a:p>
            <a:endParaRPr lang="en-GB" sz="4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Verdana" pitchFamily="34" charset="0"/>
                <a:ea typeface="Verdana" pitchFamily="34" charset="0"/>
              </a:rPr>
              <a:t>Speaking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Grammar and vocabulary 0-5</a:t>
            </a:r>
          </a:p>
          <a:p>
            <a:r>
              <a:rPr lang="en-GB" sz="4000" dirty="0">
                <a:latin typeface="Verdana" pitchFamily="34" charset="0"/>
                <a:ea typeface="Verdana" pitchFamily="34" charset="0"/>
              </a:rPr>
              <a:t>Discourse management 0-5</a:t>
            </a:r>
          </a:p>
          <a:p>
            <a:r>
              <a:rPr lang="en-GB" sz="4000" dirty="0">
                <a:latin typeface="Verdana" pitchFamily="34" charset="0"/>
                <a:ea typeface="Verdana" pitchFamily="34" charset="0"/>
              </a:rPr>
              <a:t>Pronunciation 0-5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Interactive Communication 0-5</a:t>
            </a:r>
          </a:p>
          <a:p>
            <a:endParaRPr lang="en-GB" sz="4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Verdana" pitchFamily="34" charset="0"/>
                <a:ea typeface="Verdana" pitchFamily="34" charset="0"/>
              </a:rPr>
              <a:t>Speaking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Grammar and vocabulary 0-5</a:t>
            </a:r>
          </a:p>
          <a:p>
            <a:r>
              <a:rPr lang="en-GB" sz="4000" dirty="0">
                <a:latin typeface="Verdana" pitchFamily="34" charset="0"/>
                <a:ea typeface="Verdana" pitchFamily="34" charset="0"/>
              </a:rPr>
              <a:t>Discourse management 0-5</a:t>
            </a:r>
          </a:p>
          <a:p>
            <a:r>
              <a:rPr lang="en-GB" sz="4000" dirty="0">
                <a:latin typeface="Verdana" pitchFamily="34" charset="0"/>
                <a:ea typeface="Verdana" pitchFamily="34" charset="0"/>
              </a:rPr>
              <a:t>Pronunciation 0-5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Interactive Communication 0-5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Total marks: 20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Pass mark: 12/20 (60%)</a:t>
            </a:r>
          </a:p>
          <a:p>
            <a:endParaRPr lang="en-GB" sz="4000" dirty="0"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1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Verdana" pitchFamily="34" charset="0"/>
                <a:ea typeface="Verdana" pitchFamily="34" charset="0"/>
              </a:rPr>
              <a:t>Speaking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What is Grammar and vocabulary?</a:t>
            </a:r>
          </a:p>
          <a:p>
            <a:pPr>
              <a:buNone/>
            </a:pPr>
            <a:endParaRPr lang="en-GB" sz="4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Verdana" pitchFamily="34" charset="0"/>
                <a:ea typeface="Verdana" pitchFamily="34" charset="0"/>
              </a:rPr>
              <a:t>Speaking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What is Grammar and vocabulary?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Range and level of your grammar and vocabulary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Accuracy / mistakes</a:t>
            </a:r>
          </a:p>
          <a:p>
            <a:pPr>
              <a:buNone/>
            </a:pPr>
            <a:endParaRPr lang="en-GB" sz="4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Verdana" pitchFamily="34" charset="0"/>
                <a:ea typeface="Verdana" pitchFamily="34" charset="0"/>
              </a:rPr>
              <a:t>Speaking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What is discourse management?</a:t>
            </a:r>
          </a:p>
          <a:p>
            <a:pPr>
              <a:buNone/>
            </a:pPr>
            <a:endParaRPr lang="en-GB" sz="4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Verdana" pitchFamily="34" charset="0"/>
                <a:ea typeface="Verdana" pitchFamily="34" charset="0"/>
              </a:rPr>
              <a:t>Speaking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What is discourse management?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Do you answer the question?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Are your answers long or short?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Do you hesitate?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Do you organise your language (by using discourse markers and cohesive devices)</a:t>
            </a:r>
          </a:p>
          <a:p>
            <a:pPr>
              <a:buNone/>
            </a:pPr>
            <a:endParaRPr lang="en-GB" sz="4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414592" cy="866527"/>
          </a:xfrm>
        </p:spPr>
        <p:txBody>
          <a:bodyPr>
            <a:normAutofit/>
          </a:bodyPr>
          <a:lstStyle/>
          <a:p>
            <a:r>
              <a:rPr lang="en-GB" dirty="0">
                <a:latin typeface="Verdana" pitchFamily="34" charset="0"/>
                <a:ea typeface="Verdana" pitchFamily="34" charset="0"/>
              </a:rPr>
              <a:t>B2 First</a:t>
            </a: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2425824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Four tasks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Verdana" pitchFamily="34" charset="0"/>
                <a:ea typeface="Verdana" pitchFamily="34" charset="0"/>
              </a:rPr>
              <a:t>Speaking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Discourse markers are words and phrases such as ‘you know’, ‘I mean’, ‘anyway’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Cohesive devices are linking words such as ‘however’, ‘on the one hand’, ‘in addition’, ‘firstly’, etc.</a:t>
            </a:r>
            <a:endParaRPr lang="en-GB" sz="4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Verdana" pitchFamily="34" charset="0"/>
                <a:ea typeface="Verdana" pitchFamily="34" charset="0"/>
              </a:rPr>
              <a:t>Speaking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What is pronunciation?</a:t>
            </a:r>
            <a:endParaRPr lang="en-GB" sz="4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Verdana" pitchFamily="34" charset="0"/>
                <a:ea typeface="Verdana" pitchFamily="34" charset="0"/>
              </a:rPr>
              <a:t>Speaking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What is pronunciation?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Can the examiners understand you?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Do you use correct intonation?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Do you stress the correct words and syllables?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Can you make the individual sounds?</a:t>
            </a:r>
            <a:endParaRPr lang="en-GB" sz="4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Verdana" pitchFamily="34" charset="0"/>
                <a:ea typeface="Verdana" pitchFamily="34" charset="0"/>
              </a:rPr>
              <a:t>Speaking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What is interactive </a:t>
            </a:r>
            <a:r>
              <a:rPr lang="en-GB" sz="3600">
                <a:latin typeface="Verdana" pitchFamily="34" charset="0"/>
                <a:ea typeface="Verdana" pitchFamily="34" charset="0"/>
              </a:rPr>
              <a:t>communication?</a:t>
            </a:r>
            <a:endParaRPr lang="en-GB" sz="36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Verdana" pitchFamily="34" charset="0"/>
                <a:ea typeface="Verdana" pitchFamily="34" charset="0"/>
              </a:rPr>
              <a:t>Speaking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What is interactive communication?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Do you work with your partner well?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Do you ask for his/her opinion?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Do you answer when he/she asks for your opinion? </a:t>
            </a:r>
            <a:endParaRPr lang="en-GB" sz="4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Verdana" pitchFamily="34" charset="0"/>
                <a:ea typeface="Verdana" pitchFamily="34" charset="0"/>
              </a:rPr>
              <a:t>Speaking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What is interactive communication?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Do you work together to develop the conversation?</a:t>
            </a:r>
          </a:p>
          <a:p>
            <a:r>
              <a:rPr lang="en-GB" sz="3600" dirty="0">
                <a:latin typeface="Verdana" pitchFamily="34" charset="0"/>
                <a:ea typeface="Verdana" pitchFamily="34" charset="0"/>
              </a:rPr>
              <a:t>Do you work together to answer the question?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414592" cy="866527"/>
          </a:xfrm>
        </p:spPr>
        <p:txBody>
          <a:bodyPr>
            <a:normAutofit/>
          </a:bodyPr>
          <a:lstStyle/>
          <a:p>
            <a:r>
              <a:rPr lang="en-GB" dirty="0">
                <a:latin typeface="Verdana" pitchFamily="34" charset="0"/>
                <a:ea typeface="Verdana" pitchFamily="34" charset="0"/>
              </a:rPr>
              <a:t>B2 First</a:t>
            </a: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2425824"/>
          </a:xfrm>
        </p:spPr>
        <p:txBody>
          <a:bodyPr>
            <a:normAutofit fontScale="77500" lnSpcReduction="20000"/>
          </a:bodyPr>
          <a:lstStyle/>
          <a:p>
            <a:r>
              <a:rPr lang="en-GB" sz="4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Four tasks:</a:t>
            </a:r>
          </a:p>
          <a:p>
            <a:pPr marL="742950" indent="-742950">
              <a:buAutoNum type="arabicPeriod"/>
            </a:pPr>
            <a:r>
              <a:rPr lang="en-GB" sz="4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Short conversation</a:t>
            </a:r>
          </a:p>
          <a:p>
            <a:pPr marL="742950" indent="-742950">
              <a:buAutoNum type="arabicPeriod"/>
            </a:pPr>
            <a:r>
              <a:rPr lang="en-GB" sz="4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One-minute long turn</a:t>
            </a:r>
          </a:p>
          <a:p>
            <a:pPr marL="742950" indent="-742950">
              <a:buAutoNum type="arabicPeriod"/>
            </a:pPr>
            <a:r>
              <a:rPr lang="en-GB" sz="4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Two-way conversation</a:t>
            </a:r>
          </a:p>
          <a:p>
            <a:pPr marL="742950" indent="-742950">
              <a:buAutoNum type="arabicPeriod"/>
            </a:pPr>
            <a:r>
              <a:rPr lang="en-GB" sz="4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A discussion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414592" cy="866527"/>
          </a:xfrm>
        </p:spPr>
        <p:txBody>
          <a:bodyPr>
            <a:normAutofit/>
          </a:bodyPr>
          <a:lstStyle/>
          <a:p>
            <a:r>
              <a:rPr lang="en-GB" dirty="0">
                <a:latin typeface="Verdana" pitchFamily="34" charset="0"/>
                <a:ea typeface="Verdana" pitchFamily="34" charset="0"/>
              </a:rPr>
              <a:t>B2 First</a:t>
            </a: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2425824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AutoNum type="arabicPeriod"/>
            </a:pPr>
            <a:r>
              <a:rPr lang="en-GB" sz="4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Short conversation 2 </a:t>
            </a:r>
            <a:r>
              <a:rPr lang="en-GB" sz="40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mins</a:t>
            </a:r>
            <a:endParaRPr lang="en-GB" sz="40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marL="742950" indent="-742950">
              <a:buAutoNum type="arabicPeriod"/>
            </a:pPr>
            <a:r>
              <a:rPr lang="en-GB" sz="4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One-minute long turn 4 </a:t>
            </a:r>
            <a:r>
              <a:rPr lang="en-GB" sz="40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mins</a:t>
            </a:r>
            <a:endParaRPr lang="en-GB" sz="40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marL="742950" indent="-742950">
              <a:buAutoNum type="arabicPeriod"/>
            </a:pPr>
            <a:r>
              <a:rPr lang="en-GB" sz="4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Two-way conversation 4 </a:t>
            </a:r>
            <a:r>
              <a:rPr lang="en-GB" sz="40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mins</a:t>
            </a:r>
            <a:endParaRPr lang="en-GB" sz="40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marL="742950" indent="-742950">
              <a:buAutoNum type="arabicPeriod"/>
            </a:pPr>
            <a:r>
              <a:rPr lang="en-GB" sz="4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A discussion 4 </a:t>
            </a:r>
            <a:r>
              <a:rPr lang="en-GB" sz="40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mins</a:t>
            </a:r>
            <a:endParaRPr lang="en-GB" sz="40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marL="742950" indent="-742950"/>
            <a:r>
              <a:rPr lang="en-GB" sz="4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Total: 14 </a:t>
            </a:r>
            <a:r>
              <a:rPr lang="en-GB" sz="40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mins</a:t>
            </a:r>
            <a:endParaRPr lang="en-GB" sz="40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2645-C065-CAF9-12A2-D848F580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Part 1 – short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4591-3978-6702-B69F-98C89431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u="sng" dirty="0">
                <a:latin typeface="Verdana" panose="020B0604030504040204" pitchFamily="34" charset="0"/>
                <a:ea typeface="Verdana" panose="020B0604030504040204" pitchFamily="34" charset="0"/>
              </a:rPr>
              <a:t>Personal Questions: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53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2645-C065-CAF9-12A2-D848F580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Part 1 – short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4591-3978-6702-B69F-98C89431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u="sng" dirty="0">
                <a:latin typeface="Verdana" panose="020B0604030504040204" pitchFamily="34" charset="0"/>
                <a:ea typeface="Verdana" panose="020B0604030504040204" pitchFamily="34" charset="0"/>
              </a:rPr>
              <a:t>Personal Questions:</a:t>
            </a:r>
          </a:p>
          <a:p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</a:rPr>
              <a:t>Where are you from?</a:t>
            </a:r>
          </a:p>
          <a:p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</a:rPr>
              <a:t>What do you do in your free time?</a:t>
            </a:r>
          </a:p>
          <a:p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</a:rPr>
              <a:t>How long have you been learning English?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49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Verdana" pitchFamily="34" charset="0"/>
                <a:ea typeface="Verdana" pitchFamily="34" charset="0"/>
              </a:rPr>
              <a:t>How important is it to help people in these situations?</a:t>
            </a:r>
          </a:p>
        </p:txBody>
      </p:sp>
      <p:pic>
        <p:nvPicPr>
          <p:cNvPr id="6146" name="Picture 2" descr="Large (1359×906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5992"/>
            <a:ext cx="4248472" cy="2832315"/>
          </a:xfrm>
          <a:prstGeom prst="rect">
            <a:avLst/>
          </a:prstGeom>
          <a:noFill/>
        </p:spPr>
      </p:pic>
      <p:pic>
        <p:nvPicPr>
          <p:cNvPr id="6148" name="Picture 4" descr="a-police-officer-gives-directions-to-foreign-tourists-who-have-lost-e54cyc.jpg (1300×956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501008"/>
            <a:ext cx="4003875" cy="2944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Verdana" pitchFamily="34" charset="0"/>
                <a:ea typeface="Verdana" pitchFamily="34" charset="0"/>
              </a:rPr>
              <a:t>Speaking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Verdana" pitchFamily="34" charset="0"/>
                <a:ea typeface="Verdana" pitchFamily="34" charset="0"/>
              </a:rPr>
              <a:t>Why would these ideas attract more tourists to the town?</a:t>
            </a:r>
          </a:p>
          <a:p>
            <a:endParaRPr lang="en-GB" dirty="0">
              <a:latin typeface="Verdana" pitchFamily="34" charset="0"/>
              <a:ea typeface="Verdana" pitchFamily="34" charset="0"/>
            </a:endParaRPr>
          </a:p>
          <a:p>
            <a:r>
              <a:rPr lang="en-GB" dirty="0">
                <a:latin typeface="Verdana" pitchFamily="34" charset="0"/>
                <a:ea typeface="Verdana" pitchFamily="34" charset="0"/>
              </a:rPr>
              <a:t>building a large nightclub</a:t>
            </a:r>
          </a:p>
          <a:p>
            <a:r>
              <a:rPr lang="en-GB" dirty="0">
                <a:latin typeface="Verdana" pitchFamily="34" charset="0"/>
                <a:ea typeface="Verdana" pitchFamily="34" charset="0"/>
              </a:rPr>
              <a:t>putting up security cameras </a:t>
            </a:r>
          </a:p>
          <a:p>
            <a:r>
              <a:rPr lang="en-GB" dirty="0">
                <a:latin typeface="Verdana" pitchFamily="34" charset="0"/>
                <a:ea typeface="Verdana" pitchFamily="34" charset="0"/>
              </a:rPr>
              <a:t>building holiday flats</a:t>
            </a:r>
          </a:p>
          <a:p>
            <a:r>
              <a:rPr lang="en-GB" dirty="0">
                <a:latin typeface="Verdana" pitchFamily="34" charset="0"/>
                <a:ea typeface="Verdana" pitchFamily="34" charset="0"/>
              </a:rPr>
              <a:t>providing parks</a:t>
            </a:r>
          </a:p>
          <a:p>
            <a:r>
              <a:rPr lang="en-GB" dirty="0">
                <a:latin typeface="Verdana" pitchFamily="34" charset="0"/>
                <a:ea typeface="Verdana" pitchFamily="34" charset="0"/>
              </a:rPr>
              <a:t>having more shops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Verdana" pitchFamily="34" charset="0"/>
                <a:ea typeface="Verdana" pitchFamily="34" charset="0"/>
              </a:rPr>
              <a:t>Speaking Task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latin typeface="Verdana" pitchFamily="34" charset="0"/>
                <a:ea typeface="Verdana" pitchFamily="34" charset="0"/>
              </a:rPr>
              <a:t>A discussion on topics related to Task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On-screen Show (4:3)</PresentationFormat>
  <Paragraphs>107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Verdana</vt:lpstr>
      <vt:lpstr>Office Theme</vt:lpstr>
      <vt:lpstr>Speaking Exam</vt:lpstr>
      <vt:lpstr>B2 First</vt:lpstr>
      <vt:lpstr>B2 First</vt:lpstr>
      <vt:lpstr>B2 First</vt:lpstr>
      <vt:lpstr>Part 1 – short conversation</vt:lpstr>
      <vt:lpstr>Part 1 – short conversation</vt:lpstr>
      <vt:lpstr>How important is it to help people in these situations?</vt:lpstr>
      <vt:lpstr>Speaking Part 3</vt:lpstr>
      <vt:lpstr>Speaking Task 4</vt:lpstr>
      <vt:lpstr>General questions about tourism</vt:lpstr>
      <vt:lpstr>General questions about tourism</vt:lpstr>
      <vt:lpstr>Speaking Exam</vt:lpstr>
      <vt:lpstr>Speaking Exam</vt:lpstr>
      <vt:lpstr>Speaking Exam</vt:lpstr>
      <vt:lpstr>Speaking Exam</vt:lpstr>
      <vt:lpstr>Speaking Exam</vt:lpstr>
      <vt:lpstr>Speaking Exam</vt:lpstr>
      <vt:lpstr>Speaking Exam</vt:lpstr>
      <vt:lpstr>Speaking Exam</vt:lpstr>
      <vt:lpstr>Speaking Exam</vt:lpstr>
      <vt:lpstr>Speaking Exam</vt:lpstr>
      <vt:lpstr>Speaking Exam</vt:lpstr>
      <vt:lpstr>Speaking Exam</vt:lpstr>
      <vt:lpstr>Speaking Exam</vt:lpstr>
      <vt:lpstr>Speaking Exam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this sentence negative</dc:title>
  <dc:creator>Simon</dc:creator>
  <cp:lastModifiedBy>Simon Jones</cp:lastModifiedBy>
  <cp:revision>59</cp:revision>
  <dcterms:created xsi:type="dcterms:W3CDTF">2018-10-28T19:34:16Z</dcterms:created>
  <dcterms:modified xsi:type="dcterms:W3CDTF">2022-09-02T17:41:21Z</dcterms:modified>
</cp:coreProperties>
</file>