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4D38B3-B4F1-47B1-9B94-25D4218774CF}">
  <a:tblStyle styleId="{1D4D38B3-B4F1-47B1-9B94-25D4218774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dedfd5d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dedfd5d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dedfd5d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dedfd5d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e1b2b1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e1b2b1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dedfd5d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dedfd5d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dedfd5d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dedfd5d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dedfd5d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dedfd5d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dedfd5d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dedfd5d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dedfd5d1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dedfd5d1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5dedfd5d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5dedfd5d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dedfd5d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dedfd5d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dedfd5d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dedfd5d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Cajamar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Riesgos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725"/>
            <a:ext cx="4572000" cy="16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62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Salvaguardas</a:t>
            </a:r>
            <a:endParaRPr b="1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867288"/>
            <a:ext cx="32480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62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Valoración </a:t>
            </a:r>
            <a:r>
              <a:rPr b="1" lang="es"/>
              <a:t>Salvaguardas</a:t>
            </a:r>
            <a:endParaRPr b="1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" y="963913"/>
            <a:ext cx="8963050" cy="38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62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Riesgo impacto residual</a:t>
            </a:r>
            <a:endParaRPr b="1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4580799" cy="39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800" y="857250"/>
            <a:ext cx="4580801" cy="39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Indice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Activos y valoración.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Gráfico dependencias activos.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Amenazas y valoración.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Salvaguardas.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Estimación del Impacto Residual tras la aplicación de las salvaguardas.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Planes de seguridad.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Activos Esenciales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0" cy="2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Activos no esenciales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225"/>
            <a:ext cx="8334600" cy="3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200" y="49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Valoración de activos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265200" y="8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{1D4D38B3-B4F1-47B1-9B94-25D4218774CF}</a:tableStyleId>
              </a:tblPr>
              <a:tblGrid>
                <a:gridCol w="2154450"/>
                <a:gridCol w="2154450"/>
                <a:gridCol w="2154450"/>
                <a:gridCol w="2154450"/>
              </a:tblGrid>
              <a:tr h="19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Confidencialidad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S_bancario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9.lro,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S_prestamo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9.lro,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D_clientes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9.lro,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D_prestamos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9.lro, 9.lg.a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COM_CPD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 3.po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COM_Cajero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 3.po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SW_Web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9.lro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SW_App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9.lro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SW_Interno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9.lro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SW_Cajero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7.da,9.cei.c,6.pi1,6.p2,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9.lro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HW_Cajero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7.olm, 3.da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7.olm, 3.da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7.olm, 3.da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HW_PC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7.olm, 5.da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7.olm, 5.da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7.olm, 5.da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HW_CPD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10.olm, 5.da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10.olm, 5.da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10.olm, 5.da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42000" y="57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Dependencias de los Activos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625" y="820125"/>
            <a:ext cx="6155556" cy="39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88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Amenazas</a:t>
            </a:r>
            <a:endParaRPr b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0150"/>
            <a:ext cx="2331625" cy="3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625" y="740150"/>
            <a:ext cx="3485800" cy="3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425" y="740150"/>
            <a:ext cx="2493425" cy="320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7425" y="3943450"/>
            <a:ext cx="2493425" cy="6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8325" y="34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Valoración amenazas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" y="590625"/>
            <a:ext cx="4542451" cy="3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775" y="590625"/>
            <a:ext cx="4241524" cy="35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65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Valoración amenazas</a:t>
            </a:r>
            <a:endParaRPr b="1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350"/>
            <a:ext cx="4275925" cy="41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925" y="875350"/>
            <a:ext cx="4868076" cy="15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