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6e83973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6e83973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6e83973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6e83973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6e83973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6e83973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6e83973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6e83973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6e83973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6e83973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6e83973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6e83973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6e83973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6e83973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6e83973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6e83973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858700" y="1255225"/>
            <a:ext cx="5361300" cy="18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 de decisión y diagramas de influencia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9950" y="4256175"/>
            <a:ext cx="44541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Santiago Cervilla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Soler Márquez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650" y="3405525"/>
            <a:ext cx="1737975" cy="17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Árbol de decisión problema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Diagrama de influencia problema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Definición problema proyecto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Costes y Árbol de decisión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Diagrama de influencia problema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 de decisión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P(A)=pexp(2,rate=1/1)=0.86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P(B)=pexp(2,rate=1/2)=0.63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P(A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s"/>
              <a:t>A)= P(A)*P(A)=0.73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P(B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s"/>
              <a:t>B)= P(B)*P(B)=0.39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P(A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s"/>
              <a:t>B)= P(A)*P(B)=0.54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100" y="0"/>
            <a:ext cx="5758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4159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influencia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0" y="607800"/>
            <a:ext cx="9107950" cy="41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problema propuesto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Problema sobre cajeros automáticos.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Debemos escoger un método de reparación de los cajeros automáticos de 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empresa.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Hay 3 tipos distintos: Básico, Mecánico y Completo.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Tiempo medio de reparación 3 horas.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Tiempo medio de vida de piezas mecánicas 1 año.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Tiempo medio de vida de piezas electrónicas 3 años.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625" y="0"/>
            <a:ext cx="1246374" cy="12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Costes y Árbol de decisión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Coste de la reparación básica es de 350 euros al año sin ningún tipo de piezas.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Coste de la reparación mecánica es de 500 euros al año e incluye las piezas mecánicas.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Coste de la reparación completa es de 650 euros al año e incluye todas las piezas.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coste de las piezas mecánicas es de 200.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coste de las piezas electrónicas es de 500.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vez que se estropea cualquier pieza, se cambian todas.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625" y="0"/>
            <a:ext cx="1246374" cy="12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Costes y Árbol de decisión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625" y="0"/>
            <a:ext cx="1246374" cy="124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75" y="746075"/>
            <a:ext cx="5883326" cy="388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influencia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625" y="0"/>
            <a:ext cx="1246374" cy="124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53000"/>
            <a:ext cx="7226800" cy="33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0">
                <a:solidFill>
                  <a:schemeClr val="dk1"/>
                </a:solidFill>
              </a:rPr>
              <a:t>FIN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Gracias por su atención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