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1" r:id="rId7"/>
    <p:sldId id="259" r:id="rId8"/>
    <p:sldId id="262" r:id="rId9"/>
    <p:sldId id="263" r:id="rId10"/>
    <p:sldId id="264" r:id="rId11"/>
    <p:sldId id="265" r:id="rId12"/>
    <p:sldId id="260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DF90F-9EAE-450A-4333-B3CAF9E8EA5B}" v="74" dt="2020-09-07T02:04:26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28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15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543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01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06/10/2020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31532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>
                <a:solidFill>
                  <a:schemeClr val="bg1"/>
                </a:solidFill>
              </a:rPr>
              <a:t>missings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Para una vida mas puntual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  <a:endParaRPr lang="en-U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4294967295"/>
          </p:nvPr>
        </p:nvSpPr>
        <p:spPr>
          <a:xfrm>
            <a:off x="346841" y="1845332"/>
            <a:ext cx="11845159" cy="4576489"/>
          </a:xfrm>
        </p:spPr>
        <p:txBody>
          <a:bodyPr/>
          <a:lstStyle/>
          <a:p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 logo y eslogan </a:t>
            </a:r>
          </a:p>
          <a:p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Objetivo  general</a:t>
            </a:r>
          </a:p>
          <a:p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Objetivos específicos </a:t>
            </a:r>
          </a:p>
          <a:p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Técnicas de recolección </a:t>
            </a:r>
          </a:p>
          <a:p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Encuesta y entrevista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61" y="5338059"/>
            <a:ext cx="11029616" cy="71887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Implementación de recolección de datos sobre la inasistencia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1" y="846412"/>
            <a:ext cx="4908331" cy="3678238"/>
          </a:xfr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105083" y="-126114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GENERAL: </a:t>
            </a:r>
            <a:b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85184" y="2194697"/>
            <a:ext cx="6513291" cy="1702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s-CO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O" sz="3600" dirty="0">
                <a:solidFill>
                  <a:schemeClr val="bg1"/>
                </a:solidFill>
              </a:rPr>
              <a:t>Garantizar a todos los aprendices las condiciones para la asistencia, permanencia y finalización en la formación.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105083" y="-126114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ESPECIFICOS: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56746" y="1944415"/>
            <a:ext cx="6741730" cy="403597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Brindar apoyo formativo en los espacios curriculares de mayor complejidad para los aprendices.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Fortalecer el vínculo entre los aprendices y todos los actores de la formación.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instancias de reflexión sobre la importancia de la formación como proyecto de futuro.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Brindar diversas estrategias formativas para que los aprendices puedan continuar con la formación cuando presenten situaciones de riesgo.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especifico y acorde con las necesidades de los aprendices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planeaciones formativas son desarrolladas de acuerdo a opiniones de instructores como aprendices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5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105083" y="-126114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56746" y="872359"/>
            <a:ext cx="6741730" cy="5108028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Analizar objetivamente el desarrollo, durante el proceso formativo para exponer fortalezas de cada uno de los aprendices 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Ser constructivo eh inspirador para los aprendices, para animar su formación a si misma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Fomentar la responsabilidad y el cumplimiento de normas de puntualidad.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Brindar un apoyo a los instructores en cuanto a asistencia de los aprendices a sus respectivas clases.  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Disminuir el tiempo que genera llamar a lista en una clase.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Generar un mejor ambiente educativo ya que esta forma eficaz, genera un control bajo esos estudiantes que no asisten a sus clases. 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Tener un mejor control de los estudiantes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Llevar mejor control y minimizar errores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Preparar a la comunidad educativa para responder adecuadamente a eventos adversos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Garantizar un mejor tiempo de clase (favoreciendo el tiempo de tomar asistencias)</a:t>
            </a:r>
          </a:p>
        </p:txBody>
      </p:sp>
    </p:spTree>
    <p:extLst>
      <p:ext uri="{BB962C8B-B14F-4D97-AF65-F5344CB8AC3E}">
        <p14:creationId xmlns:p14="http://schemas.microsoft.com/office/powerpoint/2010/main" val="372100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105083" y="-126114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263278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Técnicas de recolección </a:t>
            </a:r>
            <a:b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85184" y="2194697"/>
            <a:ext cx="6513291" cy="1702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Es una actividad donde se recolecta o se reúne una información importante sobre un tema determinado, por lo general esto tiene como objetivo aportan un conocimiento necesario para el desarrollo de un trabajo o investigación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7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105083" y="-126114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263278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Técnicas de recolección </a:t>
            </a:r>
            <a:b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81977" y="2180320"/>
            <a:ext cx="3465291" cy="170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>
                <a:solidFill>
                  <a:schemeClr val="bg1"/>
                </a:solidFill>
              </a:rPr>
              <a:t>Encuesta :  se realizo un evaluación periódica  a  los aprendices para obtener una información precisa  sobre el control de la inasistencias</a:t>
            </a:r>
          </a:p>
          <a:p>
            <a:pPr marL="0" indent="0">
              <a:buNone/>
            </a:pPr>
            <a:endParaRPr lang="es-CO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890B9A08-417C-47CA-B6C1-19AFD309B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2" y="3750415"/>
            <a:ext cx="3174520" cy="19594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D2446EE-AF37-458B-8EDD-C4203D4C645C}"/>
              </a:ext>
            </a:extLst>
          </p:cNvPr>
          <p:cNvSpPr txBox="1"/>
          <p:nvPr/>
        </p:nvSpPr>
        <p:spPr>
          <a:xfrm>
            <a:off x="4091796" y="2107721"/>
            <a:ext cx="40084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dirty="0">
                <a:solidFill>
                  <a:schemeClr val="bg1"/>
                </a:solidFill>
                <a:ea typeface="+mn-lt"/>
                <a:cs typeface="+mn-lt"/>
              </a:rPr>
              <a:t>Entrevista: se realiza una entrevista a los instructores para determinar  qué información puede servir para el control de inasistencias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Imagen 9" descr="Imagen que contiene señal, cuarto&#10;&#10;Descripción generada automáticamente">
            <a:extLst>
              <a:ext uri="{FF2B5EF4-FFF2-40B4-BE49-F238E27FC236}">
                <a16:creationId xmlns:a16="http://schemas.microsoft.com/office/drawing/2014/main" id="{B4DE3F49-4404-4EF9-A738-1058914AA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589" y="3726429"/>
            <a:ext cx="2987615" cy="19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5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392</Words>
  <Application>Microsoft Office PowerPoint</Application>
  <PresentationFormat>Panorámica</PresentationFormat>
  <Paragraphs>46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Symbol</vt:lpstr>
      <vt:lpstr>Wingdings 2</vt:lpstr>
      <vt:lpstr>Dividendo</vt:lpstr>
      <vt:lpstr>missings</vt:lpstr>
      <vt:lpstr>contenido</vt:lpstr>
      <vt:lpstr>Implementación de recolección de datos sobre la inasistencia</vt:lpstr>
      <vt:lpstr>OBJETIVO GENERAL:  </vt:lpstr>
      <vt:lpstr>OBJETIVOS ESPECIFICOS:</vt:lpstr>
      <vt:lpstr>Presentación de PowerPoint</vt:lpstr>
      <vt:lpstr>Técnicas de recolección   </vt:lpstr>
      <vt:lpstr>Técnicas de recolección  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missings</dc:title>
  <dc:creator/>
  <cp:lastModifiedBy/>
  <cp:revision>38</cp:revision>
  <dcterms:created xsi:type="dcterms:W3CDTF">2020-09-06T04:36:52Z</dcterms:created>
  <dcterms:modified xsi:type="dcterms:W3CDTF">2020-10-07T04:47:46Z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