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6" r:id="rId4"/>
    <p:sldId id="290" r:id="rId5"/>
    <p:sldId id="286" r:id="rId6"/>
    <p:sldId id="298" r:id="rId7"/>
    <p:sldId id="302" r:id="rId8"/>
    <p:sldId id="303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0B545-613A-430D-AACE-9CA00608AB20}" v="211" dt="2021-09-28T00:59:54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C88A-B869-4442-BB6C-76578F326396}" type="datetimeFigureOut">
              <a:rPr lang="es-CO" smtClean="0"/>
              <a:t>27/09/2021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3332F-CD42-49A7-ABD1-842F930357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367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27/09/2021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37934" y="1375108"/>
            <a:ext cx="5570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SICOACFI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(Sistema de control de activos fijos.)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A1D04CD-3262-4472-A00D-1F2A1D39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20" y="2865437"/>
            <a:ext cx="1724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519099" y="1236182"/>
            <a:ext cx="476642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 echa por: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Cristian Camilo Chávez</a:t>
            </a:r>
          </a:p>
          <a:p>
            <a:pPr algn="r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Miguel Romero</a:t>
            </a: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DCE7E4-9A8A-4084-88B9-A2E9520D2715}"/>
              </a:ext>
            </a:extLst>
          </p:cNvPr>
          <p:cNvSpPr txBox="1"/>
          <p:nvPr/>
        </p:nvSpPr>
        <p:spPr>
          <a:xfrm>
            <a:off x="2480735" y="464724"/>
            <a:ext cx="4182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483778-1148-4494-A8C3-37BACFF7B88D}"/>
              </a:ext>
            </a:extLst>
          </p:cNvPr>
          <p:cNvSpPr/>
          <p:nvPr/>
        </p:nvSpPr>
        <p:spPr>
          <a:xfrm>
            <a:off x="2362201" y="1278451"/>
            <a:ext cx="37930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A7E6F1-436A-4253-BEB7-20847BCC9002}"/>
              </a:ext>
            </a:extLst>
          </p:cNvPr>
          <p:cNvSpPr txBox="1"/>
          <p:nvPr/>
        </p:nvSpPr>
        <p:spPr>
          <a:xfrm>
            <a:off x="2680236" y="3781015"/>
            <a:ext cx="382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33EEF2-4ED1-41D7-9438-5808ADF3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533" y="2137897"/>
            <a:ext cx="48429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Somos una empresa que se especializa en el desarrollo de software utilizando las mejores técnicas de recolección para llevar a cabo un sistema que le genere solución a las empresas, que lo requieran.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9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DCE7E4-9A8A-4084-88B9-A2E9520D2715}"/>
              </a:ext>
            </a:extLst>
          </p:cNvPr>
          <p:cNvSpPr txBox="1"/>
          <p:nvPr/>
        </p:nvSpPr>
        <p:spPr>
          <a:xfrm>
            <a:off x="3270621" y="511415"/>
            <a:ext cx="2167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483778-1148-4494-A8C3-37BACFF7B88D}"/>
              </a:ext>
            </a:extLst>
          </p:cNvPr>
          <p:cNvSpPr/>
          <p:nvPr/>
        </p:nvSpPr>
        <p:spPr>
          <a:xfrm>
            <a:off x="3270621" y="1232101"/>
            <a:ext cx="1972733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EA7E6F1-436A-4253-BEB7-20847BCC9002}"/>
              </a:ext>
            </a:extLst>
          </p:cNvPr>
          <p:cNvSpPr txBox="1"/>
          <p:nvPr/>
        </p:nvSpPr>
        <p:spPr>
          <a:xfrm>
            <a:off x="2680236" y="3769258"/>
            <a:ext cx="382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F890A8-3798-41DA-9735-15F6B2C6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098" y="1934943"/>
            <a:ext cx="42738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2025 deseamos s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 una entidad identificada a nivel nacional por un alto desempeño y calidad 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 el desarrollo de software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representando una fuerte competencia en el mercado.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19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DCE7E4-9A8A-4084-88B9-A2E9520D2715}"/>
              </a:ext>
            </a:extLst>
          </p:cNvPr>
          <p:cNvSpPr txBox="1"/>
          <p:nvPr/>
        </p:nvSpPr>
        <p:spPr>
          <a:xfrm>
            <a:off x="2480734" y="1388054"/>
            <a:ext cx="418253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Entregables </a:t>
            </a:r>
            <a:r>
              <a:rPr lang="es-ES" sz="5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Vlll</a:t>
            </a:r>
            <a:endParaRPr lang="es-E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483778-1148-4494-A8C3-37BACFF7B88D}"/>
              </a:ext>
            </a:extLst>
          </p:cNvPr>
          <p:cNvSpPr/>
          <p:nvPr/>
        </p:nvSpPr>
        <p:spPr>
          <a:xfrm>
            <a:off x="2480735" y="3022584"/>
            <a:ext cx="3793066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5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41617" y="216113"/>
            <a:ext cx="1925207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CO" dirty="0"/>
              <a:t>Modelo de calidad</a:t>
            </a:r>
            <a:endParaRPr lang="es-ES" dirty="0"/>
          </a:p>
          <a:p>
            <a:endParaRPr lang="es-CO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546E872-E5CF-4BDC-A222-50E852C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61496"/>
              </p:ext>
            </p:extLst>
          </p:nvPr>
        </p:nvGraphicFramePr>
        <p:xfrm>
          <a:off x="2698750" y="594360"/>
          <a:ext cx="3207338" cy="383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338">
                  <a:extLst>
                    <a:ext uri="{9D8B030D-6E8A-4147-A177-3AD203B41FA5}">
                      <a16:colId xmlns:a16="http://schemas.microsoft.com/office/drawing/2014/main" val="158157944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1. Desplegabilidad (facilidad de despliegue).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43147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2. Disponibilidad.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72926582"/>
                  </a:ext>
                </a:extLst>
              </a:tr>
              <a:tr h="474452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3. Escalabilidad.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8717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4. Interoperabilidad.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349666"/>
                  </a:ext>
                </a:extLst>
              </a:tr>
              <a:tr h="549933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5. Modificabilidad.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17589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6. Rendimiento.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214439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7. Seguridad.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896048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8. Testeabilidad (facilidad de probar el sistema).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196645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9. Usabilidad.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334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41617" y="216113"/>
            <a:ext cx="1950662" cy="64633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CO" dirty="0">
                <a:cs typeface="Calibri"/>
              </a:rPr>
              <a:t>Diagrama de Gantt</a:t>
            </a:r>
          </a:p>
          <a:p>
            <a:endParaRPr lang="es-CO" dirty="0"/>
          </a:p>
        </p:txBody>
      </p:sp>
      <p:pic>
        <p:nvPicPr>
          <p:cNvPr id="2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09E160B-4DF9-4EEB-9D0B-02900B78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765432"/>
            <a:ext cx="7379897" cy="41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541617" y="216113"/>
            <a:ext cx="2105833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s-CO" dirty="0">
                <a:cs typeface="Calibri"/>
              </a:rPr>
              <a:t>Control de versiones</a:t>
            </a:r>
            <a:endParaRPr lang="es-CO" dirty="0"/>
          </a:p>
        </p:txBody>
      </p:sp>
      <p:pic>
        <p:nvPicPr>
          <p:cNvPr id="2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4C76A5D-E038-496F-A8F5-E2F0E2B9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871493"/>
            <a:ext cx="7897482" cy="37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140</Words>
  <Application>Microsoft Office PowerPoint</Application>
  <PresentationFormat>Presentación en pantalla (16:9)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jhoan gamboa</cp:lastModifiedBy>
  <cp:revision>59</cp:revision>
  <dcterms:created xsi:type="dcterms:W3CDTF">2019-11-27T03:16:21Z</dcterms:created>
  <dcterms:modified xsi:type="dcterms:W3CDTF">2021-09-28T01:00:14Z</dcterms:modified>
</cp:coreProperties>
</file>