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E134-E926-F4E1-DC65-F893584EA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79E7A-3A32-177C-D44E-044725B4E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EAC3D-B864-0794-6294-D97954DB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29BCA-A42A-400C-ED30-7494DC83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C0041-00A5-DE3D-4BF0-3C8EC6C7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68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79B56-7CD9-3034-9E5E-715D66BB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EF84E4-AC94-4DA3-B1E5-B968A620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BF88D-42B0-30CE-872E-64A42BC4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7FBCF-997D-DB7B-7ABC-7746026F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4A954-8490-FBE1-DAD2-335E8AF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83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BE963C-AE40-A160-C4F1-48D29A075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E8149F-3E87-30BC-5F0F-A5EAF34B0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A542B-FBF0-3900-318B-D736E51C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906E3-4EA0-ADC8-9905-C397EF08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536E7-F701-0BA6-571F-C9D0AE1D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503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A5535-F90A-4062-A3DC-243A20A3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8551C-C031-8335-E028-7BB168E9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A8512-4AC3-D05D-57A9-32B4D4A5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0BF86-31D2-516A-7F96-68E0F9FF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63A88-10C7-464A-8BDE-2E958015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FE88-6170-3C59-2CFA-5A32F5B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2DB21-8BDF-1C3C-C9F7-ED6323C9E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CBF83-6E7B-4E0D-994C-987724CA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5D014-FB45-42F1-5026-0A815625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2E38-0B60-D799-FCF4-3EB2BBD1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497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1A68F-1AD5-7BFE-FCBC-5BE10E77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EB721-F350-03DD-85F4-DFBFE98B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78949-34F9-ABF7-9E16-E84D34760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3C861A-69DF-EB96-8D70-B82FA27C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8E1B57-3BD9-EC5F-EE46-AEB292E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0913B9-6019-474F-83CB-C2D28F6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6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93A2-D75A-4E04-CC26-27145D34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97B9A-6878-FE71-0868-E966466A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DDB05-71E9-B7C9-55DF-63AF09815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A4BC50-DA2F-624A-01DD-8C7AAC4F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9B79FA-3B99-1778-DCA6-86D275267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455FCB-E090-59B8-A2DC-CFB38109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85F455-3BB6-629F-9580-2E3A289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0C8566-9416-EE04-E858-58006CC1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33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A5F1-98C2-D8FB-58B3-CCA00F2D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1832CD-A763-DC7A-34E1-DA71F3BC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7CB443-2AC4-61F8-6D77-84647DD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E7187-BD3B-1C10-F497-D0120FF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72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6A3799-1EA2-6FB3-7580-3163C4D4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345F5-FC91-BEF3-F373-F7CBC3D3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B6875D-A6CD-0257-7CC0-F92AAB59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30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20A57-8141-C6FB-F312-868C616A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64563-EB70-73DC-ABA9-BD5F92E5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F3ADB-D2F8-BC09-72F3-4513AE90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A6477-F913-3C65-2F05-4782AA29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95A28-7810-6CAC-85FD-A8D7B5BB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7CCB7-39EC-85FE-7359-13C3766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52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7C90-FBE3-15FE-49B1-7E8F27B9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AA84C7-A198-1AEA-2483-0ED98C323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B886DA-3DFB-C154-C8AD-74CC54F4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CA2CC-7DAB-A1BF-FC34-D4F83273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10DB4-8907-D96A-2CA5-0DEA417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165AB8-9DF6-953A-6537-8CDAEC54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2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3AF52D-3825-0D40-7651-FA802061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27F13-00FF-7F46-7604-1162E7B6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5EC9D-0324-C383-4E13-60568B6BA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10F8-E53D-4028-ACC2-E326B89C0EC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EDF92C-47AA-51E6-9198-E511E294A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309F7-2262-0EBC-6CD8-18C690572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73862-5266-4B1F-9537-A59A1EE365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9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877F1-7A28-3EC1-38A8-38062310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Grupos Focales</a:t>
            </a:r>
            <a:endParaRPr lang="es-CO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49CC9-91C2-4991-4D26-F0E788087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500"/>
              <a:t>Miguel Angel Vargas Navarro</a:t>
            </a:r>
          </a:p>
          <a:p>
            <a:r>
              <a:rPr lang="en-US" sz="1500"/>
              <a:t>Duber Estiven Quiñones Guerrero </a:t>
            </a:r>
          </a:p>
          <a:p>
            <a:r>
              <a:rPr lang="en-US" sz="1500"/>
              <a:t>Mateo Leyton </a:t>
            </a:r>
            <a:endParaRPr lang="es-CO" sz="1500"/>
          </a:p>
        </p:txBody>
      </p:sp>
      <p:pic>
        <p:nvPicPr>
          <p:cNvPr id="1026" name="Picture 2" descr="10 Group Photo Silhouette (PNG Transparent) | OnlyGFX.com">
            <a:extLst>
              <a:ext uri="{FF2B5EF4-FFF2-40B4-BE49-F238E27FC236}">
                <a16:creationId xmlns:a16="http://schemas.microsoft.com/office/drawing/2014/main" id="{F7059B9A-7E93-25FD-E42E-B1300055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344627"/>
            <a:ext cx="5708649" cy="413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áginas - Convocatoria Banco de Instructores 2024">
            <a:extLst>
              <a:ext uri="{FF2B5EF4-FFF2-40B4-BE49-F238E27FC236}">
                <a16:creationId xmlns:a16="http://schemas.microsoft.com/office/drawing/2014/main" id="{80257981-B21F-C99E-646A-2D2D56AB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68" y="5313789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4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877F1-7A28-3EC1-38A8-38062310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154" y="673747"/>
            <a:ext cx="1947332" cy="73774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INDICE</a:t>
            </a:r>
            <a:endParaRPr lang="es-CO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49CC9-91C2-4991-4D26-F0E788087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499997"/>
            <a:ext cx="3961190" cy="15277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1. Que son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grupos</a:t>
            </a:r>
            <a:r>
              <a:rPr lang="en-US" sz="2000" dirty="0"/>
              <a:t> </a:t>
            </a:r>
            <a:r>
              <a:rPr lang="en-US" sz="2000" dirty="0" err="1"/>
              <a:t>focales</a:t>
            </a:r>
            <a:r>
              <a:rPr lang="en-US" sz="2000" dirty="0"/>
              <a:t>?</a:t>
            </a:r>
          </a:p>
          <a:p>
            <a:pPr algn="l"/>
            <a:r>
              <a:rPr lang="en-US" sz="2000" dirty="0"/>
              <a:t>2.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grupos</a:t>
            </a:r>
            <a:r>
              <a:rPr lang="en-US" sz="2000" dirty="0"/>
              <a:t> </a:t>
            </a:r>
            <a:r>
              <a:rPr lang="en-US" sz="2000" dirty="0" err="1"/>
              <a:t>focales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3.Pasos para </a:t>
            </a:r>
            <a:r>
              <a:rPr lang="en-US" sz="2000" dirty="0" err="1"/>
              <a:t>realizar</a:t>
            </a:r>
            <a:r>
              <a:rPr lang="en-US" sz="2000" dirty="0"/>
              <a:t> un </a:t>
            </a:r>
            <a:r>
              <a:rPr lang="en-US" sz="2000" dirty="0" err="1"/>
              <a:t>grupo</a:t>
            </a:r>
            <a:r>
              <a:rPr lang="en-US" sz="2000" dirty="0"/>
              <a:t> focal.</a:t>
            </a:r>
            <a:endParaRPr lang="es-CO" sz="2000" dirty="0"/>
          </a:p>
        </p:txBody>
      </p:sp>
      <p:pic>
        <p:nvPicPr>
          <p:cNvPr id="1030" name="Picture 6" descr="Índice - Iconos gratis de tecnología">
            <a:extLst>
              <a:ext uri="{FF2B5EF4-FFF2-40B4-BE49-F238E27FC236}">
                <a16:creationId xmlns:a16="http://schemas.microsoft.com/office/drawing/2014/main" id="{D113686E-6905-8C19-6346-563E02A6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957860"/>
            <a:ext cx="4942280" cy="494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áginas - Convocatoria Banco de Instructores 2024">
            <a:extLst>
              <a:ext uri="{FF2B5EF4-FFF2-40B4-BE49-F238E27FC236}">
                <a16:creationId xmlns:a16="http://schemas.microsoft.com/office/drawing/2014/main" id="{025D8940-7F1E-EEAA-552D-6CE49D6B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68" y="5313789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0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877F1-7A28-3EC1-38A8-38062310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728" y="1545772"/>
            <a:ext cx="4007631" cy="10413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¿</a:t>
            </a:r>
            <a:r>
              <a:rPr lang="en-US" sz="4400" dirty="0" err="1"/>
              <a:t>Qué</a:t>
            </a:r>
            <a:r>
              <a:rPr lang="en-US" sz="4400" dirty="0"/>
              <a:t> son </a:t>
            </a:r>
            <a:r>
              <a:rPr lang="en-US" sz="4400" dirty="0" err="1"/>
              <a:t>los</a:t>
            </a:r>
            <a:r>
              <a:rPr lang="en-US" sz="4400" dirty="0"/>
              <a:t> </a:t>
            </a:r>
            <a:r>
              <a:rPr lang="en-US" sz="4400" dirty="0" err="1"/>
              <a:t>grupos</a:t>
            </a:r>
            <a:r>
              <a:rPr lang="en-US" sz="4400" dirty="0"/>
              <a:t> </a:t>
            </a:r>
            <a:r>
              <a:rPr lang="en-US" sz="4400" dirty="0" err="1"/>
              <a:t>focales</a:t>
            </a:r>
            <a:r>
              <a:rPr lang="en-US" sz="4400" dirty="0"/>
              <a:t>?</a:t>
            </a:r>
            <a:endParaRPr lang="es-CO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9FAAC60-9DBA-9112-E60A-C54DAED1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28" y="3262621"/>
            <a:ext cx="5143099" cy="1323919"/>
          </a:xfrm>
        </p:spPr>
        <p:txBody>
          <a:bodyPr>
            <a:noAutofit/>
          </a:bodyPr>
          <a:lstStyle/>
          <a:p>
            <a:pPr algn="l"/>
            <a:r>
              <a:rPr lang="es-CO" sz="2800" dirty="0"/>
              <a:t>Son una técnica de investigación utilizada para recopilar datos a través de la interacción grupal. </a:t>
            </a:r>
          </a:p>
        </p:txBody>
      </p:sp>
      <p:pic>
        <p:nvPicPr>
          <p:cNvPr id="2050" name="Picture 2" descr="grupos focales">
            <a:extLst>
              <a:ext uri="{FF2B5EF4-FFF2-40B4-BE49-F238E27FC236}">
                <a16:creationId xmlns:a16="http://schemas.microsoft.com/office/drawing/2014/main" id="{5F740A83-D50A-6C8C-EF63-9A37001E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1779514"/>
            <a:ext cx="4942280" cy="32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áginas - Convocatoria Banco de Instructores 2024">
            <a:extLst>
              <a:ext uri="{FF2B5EF4-FFF2-40B4-BE49-F238E27FC236}">
                <a16:creationId xmlns:a16="http://schemas.microsoft.com/office/drawing/2014/main" id="{419A4D15-E54C-BD12-E295-72EB4024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68" y="5313789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877F1-7A28-3EC1-38A8-380623104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grupos focales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9FAAC60-9DBA-9112-E60A-C54DAED1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8" y="2550039"/>
            <a:ext cx="4289367" cy="3096355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con </a:t>
            </a:r>
            <a:r>
              <a:rPr lang="en-US" sz="2000" dirty="0" err="1"/>
              <a:t>moderador</a:t>
            </a:r>
            <a:r>
              <a:rPr lang="en-US" sz="2000" dirty="0"/>
              <a:t> dual.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</a:t>
            </a:r>
            <a:r>
              <a:rPr lang="en-US" sz="2000" dirty="0" err="1"/>
              <a:t>bidireccional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Mini.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con </a:t>
            </a:r>
            <a:r>
              <a:rPr lang="en-US" sz="2000" dirty="0" err="1"/>
              <a:t>participación</a:t>
            </a:r>
            <a:r>
              <a:rPr lang="en-US" sz="2000" dirty="0"/>
              <a:t> del </a:t>
            </a:r>
            <a:r>
              <a:rPr lang="en-US" sz="2000" dirty="0" err="1"/>
              <a:t>cliente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con </a:t>
            </a:r>
            <a:r>
              <a:rPr lang="en-US" sz="2000" dirty="0" err="1"/>
              <a:t>participantes</a:t>
            </a:r>
            <a:r>
              <a:rPr lang="en-US" sz="2000" dirty="0"/>
              <a:t> </a:t>
            </a:r>
            <a:r>
              <a:rPr lang="en-US" sz="2000" dirty="0" err="1"/>
              <a:t>moderadores</a:t>
            </a:r>
            <a:r>
              <a:rPr lang="en-US" sz="20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Grupo focal online.</a:t>
            </a:r>
          </a:p>
        </p:txBody>
      </p:sp>
      <p:pic>
        <p:nvPicPr>
          <p:cNvPr id="5122" name="Picture 2" descr="Icono de Grupo Good Ware Lineal Color | Freepik">
            <a:extLst>
              <a:ext uri="{FF2B5EF4-FFF2-40B4-BE49-F238E27FC236}">
                <a16:creationId xmlns:a16="http://schemas.microsoft.com/office/drawing/2014/main" id="{64E7ED56-5237-79BD-341A-A3B1302E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073" y="661916"/>
            <a:ext cx="5557909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áginas - Convocatoria Banco de Instructores 2024">
            <a:extLst>
              <a:ext uri="{FF2B5EF4-FFF2-40B4-BE49-F238E27FC236}">
                <a16:creationId xmlns:a16="http://schemas.microsoft.com/office/drawing/2014/main" id="{BE232B4E-4507-17C7-132E-BB388C54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568" y="5313789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3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7" name="Isosceles Triangle 41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Guía para dirigir un grupo focal">
            <a:extLst>
              <a:ext uri="{FF2B5EF4-FFF2-40B4-BE49-F238E27FC236}">
                <a16:creationId xmlns:a16="http://schemas.microsoft.com/office/drawing/2014/main" id="{1D5ABDBA-6B01-04B0-E3EC-8714EDA0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71" y="288485"/>
            <a:ext cx="11440885" cy="63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9" name="Isosceles Triangle 41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Páginas - Convocatoria Banco de Instructores 2024">
            <a:extLst>
              <a:ext uri="{FF2B5EF4-FFF2-40B4-BE49-F238E27FC236}">
                <a16:creationId xmlns:a16="http://schemas.microsoft.com/office/drawing/2014/main" id="{EAB748A7-AF47-1AE0-32B4-873C505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04" y="114314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94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7" name="Isosceles Triangle 41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Isosceles Triangle 41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Páginas - Convocatoria Banco de Instructores 2024">
            <a:extLst>
              <a:ext uri="{FF2B5EF4-FFF2-40B4-BE49-F238E27FC236}">
                <a16:creationId xmlns:a16="http://schemas.microsoft.com/office/drawing/2014/main" id="{EAB748A7-AF47-1AE0-32B4-873C505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57" y="1346128"/>
            <a:ext cx="1878524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4FCBBF1-D186-1352-31CE-027480133895}"/>
              </a:ext>
            </a:extLst>
          </p:cNvPr>
          <p:cNvSpPr/>
          <p:nvPr/>
        </p:nvSpPr>
        <p:spPr>
          <a:xfrm>
            <a:off x="2743200" y="2925237"/>
            <a:ext cx="6705600" cy="189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GRACIAS POR LA ATENCIÓN </a:t>
            </a:r>
            <a:endParaRPr lang="es-CO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53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Grupos Focales</vt:lpstr>
      <vt:lpstr>INDICE</vt:lpstr>
      <vt:lpstr>¿Qué son los grupos focales?</vt:lpstr>
      <vt:lpstr>Tipos de grupos focales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Dispositivo 16DT060083</dc:creator>
  <cp:lastModifiedBy>Dispositivo 16DT060083</cp:lastModifiedBy>
  <cp:revision>3</cp:revision>
  <dcterms:created xsi:type="dcterms:W3CDTF">2024-08-26T11:28:29Z</dcterms:created>
  <dcterms:modified xsi:type="dcterms:W3CDTF">2024-08-26T15:21:09Z</dcterms:modified>
</cp:coreProperties>
</file>