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315" r:id="rId3"/>
    <p:sldId id="310" r:id="rId4"/>
    <p:sldId id="316" r:id="rId5"/>
    <p:sldId id="318" r:id="rId6"/>
    <p:sldId id="322" r:id="rId7"/>
    <p:sldId id="319" r:id="rId8"/>
    <p:sldId id="320" r:id="rId9"/>
    <p:sldId id="321" r:id="rId10"/>
    <p:sldId id="317" r:id="rId11"/>
  </p:sldIdLst>
  <p:sldSz cx="9144000" cy="6858000" type="screen4x3"/>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85" d="100"/>
          <a:sy n="85" d="100"/>
        </p:scale>
        <p:origin x="15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4FE8F-563E-46F0-A7C5-47E5D217395F}" type="datetimeFigureOut">
              <a:rPr lang="es-DO" smtClean="0"/>
              <a:pPr/>
              <a:t>09/12/2019</a:t>
            </a:fld>
            <a:endParaRPr lang="es-D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DFC21-5873-4BB3-896D-519B3327636C}" type="slidenum">
              <a:rPr lang="es-DO" smtClean="0"/>
              <a:pPr/>
              <a:t>‹#›</a:t>
            </a:fld>
            <a:endParaRPr lang="es-DO"/>
          </a:p>
        </p:txBody>
      </p:sp>
    </p:spTree>
    <p:extLst>
      <p:ext uri="{BB962C8B-B14F-4D97-AF65-F5344CB8AC3E}">
        <p14:creationId xmlns:p14="http://schemas.microsoft.com/office/powerpoint/2010/main" val="318449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11"/>
          </p:nvPr>
        </p:nvSpPr>
        <p:spPr/>
        <p:txBody>
          <a:bodyPr/>
          <a:lstStyle/>
          <a:p>
            <a:endParaRPr lang="es-DO" dirty="0"/>
          </a:p>
        </p:txBody>
      </p:sp>
      <p:sp>
        <p:nvSpPr>
          <p:cNvPr id="6" name="5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11"/>
          </p:nvPr>
        </p:nvSpPr>
        <p:spPr/>
        <p:txBody>
          <a:bodyPr/>
          <a:lstStyle/>
          <a:p>
            <a:endParaRPr lang="es-DO" dirty="0"/>
          </a:p>
        </p:txBody>
      </p:sp>
      <p:sp>
        <p:nvSpPr>
          <p:cNvPr id="6" name="5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11"/>
          </p:nvPr>
        </p:nvSpPr>
        <p:spPr>
          <a:xfrm>
            <a:off x="2640597" y="6377459"/>
            <a:ext cx="3836404" cy="365125"/>
          </a:xfrm>
        </p:spPr>
        <p:txBody>
          <a:bodyPr/>
          <a:lstStyle/>
          <a:p>
            <a:endParaRPr lang="es-DO" dirty="0"/>
          </a:p>
        </p:txBody>
      </p:sp>
      <p:sp>
        <p:nvSpPr>
          <p:cNvPr id="6" name="5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11"/>
          </p:nvPr>
        </p:nvSpPr>
        <p:spPr/>
        <p:txBody>
          <a:bodyPr/>
          <a:lstStyle/>
          <a:p>
            <a:endParaRPr lang="es-DO" dirty="0"/>
          </a:p>
        </p:txBody>
      </p:sp>
      <p:sp>
        <p:nvSpPr>
          <p:cNvPr id="6" name="5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11"/>
          </p:nvPr>
        </p:nvSpPr>
        <p:spPr/>
        <p:txBody>
          <a:bodyPr/>
          <a:lstStyle/>
          <a:p>
            <a:endParaRPr lang="es-DO" dirty="0"/>
          </a:p>
        </p:txBody>
      </p:sp>
      <p:sp>
        <p:nvSpPr>
          <p:cNvPr id="6" name="5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6" name="5 Marcador de pie de página"/>
          <p:cNvSpPr>
            <a:spLocks noGrp="1"/>
          </p:cNvSpPr>
          <p:nvPr>
            <p:ph type="ftr" sz="quarter" idx="11"/>
          </p:nvPr>
        </p:nvSpPr>
        <p:spPr/>
        <p:txBody>
          <a:bodyPr/>
          <a:lstStyle/>
          <a:p>
            <a:endParaRPr lang="es-DO" dirty="0"/>
          </a:p>
        </p:txBody>
      </p:sp>
      <p:sp>
        <p:nvSpPr>
          <p:cNvPr id="7" name="6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8" name="7 Marcador de pie de página"/>
          <p:cNvSpPr>
            <a:spLocks noGrp="1"/>
          </p:cNvSpPr>
          <p:nvPr>
            <p:ph type="ftr" sz="quarter" idx="11"/>
          </p:nvPr>
        </p:nvSpPr>
        <p:spPr/>
        <p:txBody>
          <a:bodyPr/>
          <a:lstStyle/>
          <a:p>
            <a:endParaRPr lang="es-DO" dirty="0"/>
          </a:p>
        </p:txBody>
      </p:sp>
      <p:sp>
        <p:nvSpPr>
          <p:cNvPr id="9" name="8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4" name="3 Marcador de pie de página"/>
          <p:cNvSpPr>
            <a:spLocks noGrp="1"/>
          </p:cNvSpPr>
          <p:nvPr>
            <p:ph type="ftr" sz="quarter" idx="11"/>
          </p:nvPr>
        </p:nvSpPr>
        <p:spPr/>
        <p:txBody>
          <a:bodyPr/>
          <a:lstStyle/>
          <a:p>
            <a:endParaRPr lang="es-DO" dirty="0"/>
          </a:p>
        </p:txBody>
      </p:sp>
      <p:sp>
        <p:nvSpPr>
          <p:cNvPr id="5" name="4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3" name="2 Marcador de pie de página"/>
          <p:cNvSpPr>
            <a:spLocks noGrp="1"/>
          </p:cNvSpPr>
          <p:nvPr>
            <p:ph type="ftr" sz="quarter" idx="11"/>
          </p:nvPr>
        </p:nvSpPr>
        <p:spPr/>
        <p:txBody>
          <a:bodyPr/>
          <a:lstStyle/>
          <a:p>
            <a:endParaRPr lang="es-DO" dirty="0"/>
          </a:p>
        </p:txBody>
      </p:sp>
      <p:sp>
        <p:nvSpPr>
          <p:cNvPr id="4" name="3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21DF0A87-EF22-44F6-BF35-36D1EB93235F}" type="datetimeFigureOut">
              <a:rPr lang="es-DO" smtClean="0"/>
              <a:pPr/>
              <a:t>09/12/2019</a:t>
            </a:fld>
            <a:endParaRPr lang="es-DO" dirty="0"/>
          </a:p>
        </p:txBody>
      </p:sp>
      <p:sp>
        <p:nvSpPr>
          <p:cNvPr id="6" name="5 Marcador de pie de página"/>
          <p:cNvSpPr>
            <a:spLocks noGrp="1"/>
          </p:cNvSpPr>
          <p:nvPr>
            <p:ph type="ftr" sz="quarter" idx="11"/>
          </p:nvPr>
        </p:nvSpPr>
        <p:spPr/>
        <p:txBody>
          <a:bodyPr/>
          <a:lstStyle/>
          <a:p>
            <a:endParaRPr lang="es-DO" dirty="0"/>
          </a:p>
        </p:txBody>
      </p:sp>
      <p:sp>
        <p:nvSpPr>
          <p:cNvPr id="7" name="6 Marcador de número de diapositiva"/>
          <p:cNvSpPr>
            <a:spLocks noGrp="1"/>
          </p:cNvSpPr>
          <p:nvPr>
            <p:ph type="sldNum" sz="quarter" idx="12"/>
          </p:nvPr>
        </p:nvSpPr>
        <p:spPr/>
        <p:txBody>
          <a:bodyPr/>
          <a:lstStyle/>
          <a:p>
            <a:fld id="{B63C451B-0897-424E-B03B-0C6E2664676A}" type="slidenum">
              <a:rPr lang="es-DO" smtClean="0"/>
              <a:pPr/>
              <a:t>‹#›</a:t>
            </a:fld>
            <a:endParaRPr lang="es-DO" dirty="0"/>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dirty="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21DF0A87-EF22-44F6-BF35-36D1EB93235F}" type="datetimeFigureOut">
              <a:rPr lang="es-DO" smtClean="0"/>
              <a:pPr/>
              <a:t>09/12/2019</a:t>
            </a:fld>
            <a:endParaRPr lang="es-DO" dirty="0"/>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DO" dirty="0"/>
          </a:p>
        </p:txBody>
      </p:sp>
      <p:sp>
        <p:nvSpPr>
          <p:cNvPr id="7" name="6 Marcador de número de diapositiva"/>
          <p:cNvSpPr>
            <a:spLocks noGrp="1"/>
          </p:cNvSpPr>
          <p:nvPr>
            <p:ph type="sldNum" sz="quarter" idx="12"/>
          </p:nvPr>
        </p:nvSpPr>
        <p:spPr>
          <a:xfrm>
            <a:off x="8339328" y="1170432"/>
            <a:ext cx="733864" cy="201168"/>
          </a:xfrm>
        </p:spPr>
        <p:txBody>
          <a:bodyPr/>
          <a:lstStyle/>
          <a:p>
            <a:fld id="{B63C451B-0897-424E-B03B-0C6E2664676A}" type="slidenum">
              <a:rPr lang="es-DO" smtClean="0"/>
              <a:pPr/>
              <a:t>‹#›</a:t>
            </a:fld>
            <a:endParaRPr lang="es-DO"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1DF0A87-EF22-44F6-BF35-36D1EB93235F}" type="datetimeFigureOut">
              <a:rPr lang="es-DO" smtClean="0"/>
              <a:pPr/>
              <a:t>09/12/2019</a:t>
            </a:fld>
            <a:endParaRPr lang="es-DO" dirty="0"/>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DO"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C451B-0897-424E-B03B-0C6E2664676A}" type="slidenum">
              <a:rPr lang="es-DO" smtClean="0"/>
              <a:pPr/>
              <a:t>‹#›</a:t>
            </a:fld>
            <a:endParaRPr lang="es-DO"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ng.miguelantrv8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14291"/>
            <a:ext cx="7772400" cy="1214446"/>
          </a:xfrm>
        </p:spPr>
        <p:txBody>
          <a:bodyPr>
            <a:noAutofit/>
          </a:bodyPr>
          <a:lstStyle/>
          <a:p>
            <a:pPr algn="ctr"/>
            <a:r>
              <a:rPr lang="es-DO" sz="4800" dirty="0"/>
              <a:t>Desarrollo De Aplicación </a:t>
            </a:r>
          </a:p>
        </p:txBody>
      </p:sp>
      <p:sp>
        <p:nvSpPr>
          <p:cNvPr id="3" name="2 Subtítulo"/>
          <p:cNvSpPr>
            <a:spLocks noGrp="1"/>
          </p:cNvSpPr>
          <p:nvPr>
            <p:ph type="subTitle" idx="1"/>
          </p:nvPr>
        </p:nvSpPr>
        <p:spPr>
          <a:xfrm>
            <a:off x="179512" y="1428736"/>
            <a:ext cx="8856984" cy="3368416"/>
          </a:xfrm>
        </p:spPr>
        <p:txBody>
          <a:bodyPr>
            <a:normAutofit/>
          </a:bodyPr>
          <a:lstStyle/>
          <a:p>
            <a:r>
              <a:rPr lang="es-DO" dirty="0"/>
              <a:t> </a:t>
            </a:r>
            <a:endParaRPr lang="es-ES" dirty="0"/>
          </a:p>
          <a:p>
            <a:r>
              <a:rPr lang="es-ES" b="1" dirty="0"/>
              <a:t>Nombre Empresa:   </a:t>
            </a:r>
            <a:r>
              <a:rPr lang="es-ES" dirty="0">
                <a:solidFill>
                  <a:srgbClr val="00B0F0"/>
                </a:solidFill>
              </a:rPr>
              <a:t>GPSERVICE -APPLICATION </a:t>
            </a:r>
          </a:p>
          <a:p>
            <a:endParaRPr lang="es-ES" dirty="0"/>
          </a:p>
          <a:p>
            <a:r>
              <a:rPr lang="es-MX" b="1" dirty="0"/>
              <a:t>Matricula	Nombre y Apellido	Email		Tel </a:t>
            </a:r>
          </a:p>
          <a:p>
            <a:endParaRPr lang="es-ES" dirty="0"/>
          </a:p>
          <a:p>
            <a:pPr algn="just"/>
            <a:r>
              <a:rPr lang="es-DO" sz="1400" dirty="0"/>
              <a:t>12-MISM-1-042	 Miguel </a:t>
            </a:r>
            <a:r>
              <a:rPr lang="es-DO" sz="1400" dirty="0" err="1"/>
              <a:t>Ant</a:t>
            </a:r>
            <a:r>
              <a:rPr lang="es-DO" sz="1400" dirty="0"/>
              <a:t>. Rodríguez 	</a:t>
            </a:r>
            <a:r>
              <a:rPr lang="es-DO" dirty="0">
                <a:hlinkClick r:id="rId2"/>
              </a:rPr>
              <a:t> </a:t>
            </a:r>
            <a:r>
              <a:rPr lang="es-DO" sz="1200" u="sng" dirty="0">
                <a:hlinkClick r:id="rId2"/>
              </a:rPr>
              <a:t>ing.miguelantrv85@GMAIL.COM</a:t>
            </a:r>
            <a:r>
              <a:rPr lang="es-DO" sz="1200" dirty="0"/>
              <a:t>	</a:t>
            </a:r>
            <a:r>
              <a:rPr lang="es-DO" sz="1400" dirty="0"/>
              <a:t>809-723-8249</a:t>
            </a:r>
          </a:p>
          <a:p>
            <a:pPr algn="just"/>
            <a:endParaRPr lang="en-US" sz="1400" dirty="0"/>
          </a:p>
          <a:p>
            <a:pPr algn="just"/>
            <a:r>
              <a:rPr lang="es-ES" sz="1400" dirty="0"/>
              <a:t>16-SISN-1-015	 </a:t>
            </a:r>
            <a:r>
              <a:rPr lang="es-ES" sz="1400" dirty="0" err="1"/>
              <a:t>Jeury</a:t>
            </a:r>
            <a:r>
              <a:rPr lang="es-ES" sz="1400" dirty="0"/>
              <a:t> Alexander Pérez 				809-9894909			</a:t>
            </a:r>
            <a:endParaRPr lang="es-DO" sz="1400" dirty="0"/>
          </a:p>
          <a:p>
            <a:pPr algn="just"/>
            <a:endParaRPr lang="es-DO" dirty="0"/>
          </a:p>
          <a:p>
            <a:pPr algn="just"/>
            <a:r>
              <a:rPr lang="es-ES" dirty="0"/>
              <a:t> 	</a:t>
            </a:r>
            <a:endParaRPr lang="es-DO" dirty="0"/>
          </a:p>
          <a:p>
            <a:pPr algn="just"/>
            <a:endParaRPr lang="es-DO" dirty="0"/>
          </a:p>
        </p:txBody>
      </p:sp>
    </p:spTree>
    <p:extLst>
      <p:ext uri="{BB962C8B-B14F-4D97-AF65-F5344CB8AC3E}">
        <p14:creationId xmlns:p14="http://schemas.microsoft.com/office/powerpoint/2010/main" val="247239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a:blip r:embed="rId2"/>
          <a:srcRect/>
          <a:stretch>
            <a:fillRect/>
          </a:stretch>
        </p:blipFill>
        <p:spPr bwMode="auto">
          <a:xfrm>
            <a:off x="695322" y="342402"/>
            <a:ext cx="7448578" cy="615843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214290"/>
            <a:ext cx="6192688" cy="1973297"/>
          </a:xfrm>
          <a:prstGeom prst="rect">
            <a:avLst/>
          </a:prstGeom>
        </p:spPr>
        <p:txBody>
          <a:bodyPr wrap="square">
            <a:spAutoFit/>
          </a:bodyPr>
          <a:lstStyle/>
          <a:p>
            <a:pPr algn="ctr">
              <a:lnSpc>
                <a:spcPct val="107000"/>
              </a:lnSpc>
              <a:spcAft>
                <a:spcPts val="800"/>
              </a:spcAft>
            </a:pPr>
            <a:br>
              <a:rPr lang="es-ES" sz="3600" dirty="0"/>
            </a:br>
            <a:r>
              <a:rPr lang="es-ES" sz="3600" b="1" dirty="0"/>
              <a:t> </a:t>
            </a:r>
            <a:r>
              <a:rPr lang="es-ES" sz="3600" b="1" dirty="0">
                <a:solidFill>
                  <a:srgbClr val="00B0F0"/>
                </a:solidFill>
              </a:rPr>
              <a:t>GPSERVICE</a:t>
            </a:r>
            <a:r>
              <a:rPr lang="es-ES" sz="3600" dirty="0">
                <a:solidFill>
                  <a:srgbClr val="00B0F0"/>
                </a:solidFill>
              </a:rPr>
              <a:t> </a:t>
            </a:r>
            <a:r>
              <a:rPr lang="es-ES" sz="3600" b="1" dirty="0">
                <a:solidFill>
                  <a:srgbClr val="00B0F0"/>
                </a:solidFill>
              </a:rPr>
              <a:t>-</a:t>
            </a:r>
            <a:r>
              <a:rPr lang="es-ES" sz="3600" dirty="0">
                <a:solidFill>
                  <a:srgbClr val="00B0F0"/>
                </a:solidFill>
              </a:rPr>
              <a:t> APPLICATION</a:t>
            </a:r>
            <a:r>
              <a:rPr lang="es-ES" sz="3600" dirty="0"/>
              <a:t> </a:t>
            </a:r>
            <a:endParaRPr lang="es-ES" sz="3600" b="1" dirty="0">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3600" b="1" dirty="0">
                <a:latin typeface="Arial" panose="020B0604020202020204" pitchFamily="34" charset="0"/>
                <a:ea typeface="Calibri" panose="020F0502020204030204" pitchFamily="34" charset="0"/>
                <a:cs typeface="Times New Roman" panose="02020603050405020304" pitchFamily="18" charset="0"/>
              </a:rPr>
              <a:t> </a:t>
            </a:r>
            <a:endParaRPr lang="es-DO" sz="3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0" y="1785926"/>
            <a:ext cx="9144000" cy="5072074"/>
          </a:xfrm>
          <a:prstGeom prst="rect">
            <a:avLst/>
          </a:prstGeom>
          <a:noFill/>
          <a:ln w="9525">
            <a:noFill/>
            <a:miter lim="800000"/>
            <a:headEnd/>
            <a:tailEnd/>
          </a:ln>
          <a:effectLst/>
        </p:spPr>
      </p:pic>
    </p:spTree>
    <p:extLst>
      <p:ext uri="{BB962C8B-B14F-4D97-AF65-F5344CB8AC3E}">
        <p14:creationId xmlns:p14="http://schemas.microsoft.com/office/powerpoint/2010/main" val="309976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800" dirty="0">
                <a:solidFill>
                  <a:srgbClr val="00B0F0"/>
                </a:solidFill>
              </a:rPr>
              <a:t>GPSERVICE -APPLICATION</a:t>
            </a:r>
            <a:r>
              <a:rPr lang="es-ES" sz="4800" dirty="0"/>
              <a:t> </a:t>
            </a:r>
            <a:endParaRPr lang="es-DO" dirty="0"/>
          </a:p>
        </p:txBody>
      </p:sp>
      <p:sp>
        <p:nvSpPr>
          <p:cNvPr id="3" name="2 Marcador de contenido"/>
          <p:cNvSpPr>
            <a:spLocks noGrp="1"/>
          </p:cNvSpPr>
          <p:nvPr>
            <p:ph idx="1"/>
          </p:nvPr>
        </p:nvSpPr>
        <p:spPr>
          <a:xfrm>
            <a:off x="214282" y="1775191"/>
            <a:ext cx="8715436" cy="4625609"/>
          </a:xfrm>
        </p:spPr>
        <p:txBody>
          <a:bodyPr>
            <a:normAutofit fontScale="47500" lnSpcReduction="20000"/>
          </a:bodyPr>
          <a:lstStyle/>
          <a:p>
            <a:pPr algn="just">
              <a:buFont typeface="Wingdings" pitchFamily="2" charset="2"/>
              <a:buChar char="Ø"/>
            </a:pPr>
            <a:r>
              <a:rPr lang="es-ES" sz="3600" b="1" u="sng" dirty="0"/>
              <a:t>GPSERVICE</a:t>
            </a:r>
            <a:r>
              <a:rPr lang="es-ES" sz="3600" dirty="0"/>
              <a:t> nace en el año 2012, enfocada en ofrecer un servicio y  productos en desarrollo de unidades (GPS), con la finalidad de tener una repuesta mas rápida a nuestros clientes.</a:t>
            </a:r>
          </a:p>
          <a:p>
            <a:pPr algn="just">
              <a:buFont typeface="Wingdings" pitchFamily="2" charset="2"/>
              <a:buChar char="Ø"/>
            </a:pPr>
            <a:endParaRPr lang="es-ES" sz="3600" dirty="0"/>
          </a:p>
          <a:p>
            <a:pPr algn="just">
              <a:buFont typeface="Wingdings" pitchFamily="2" charset="2"/>
              <a:buChar char="Ø"/>
            </a:pPr>
            <a:r>
              <a:rPr lang="es-ES" sz="3600" b="1" u="sng" dirty="0"/>
              <a:t>GPSERVICE</a:t>
            </a:r>
            <a:r>
              <a:rPr lang="es-ES" sz="3600" dirty="0"/>
              <a:t> de la necesidad de darle una repuesta mas rápida a los clientes que exigían que la mercancía le llegara en un tiempo  no mas de 24 horas, al tener la problemática que nuestros distribuidores que ingresaban nuevos a las empresa no sabían la ubicación de los clientes no surgió la idea de crear una aplicación que seria instalada en un dispositivo fijo ubicado en la unidad de transporte que llevaría a nuestros distribuidores  directo a nuestros clientes sin la necesidad de perder tiempo.   </a:t>
            </a:r>
          </a:p>
          <a:p>
            <a:pPr algn="just">
              <a:buFont typeface="Wingdings" pitchFamily="2" charset="2"/>
              <a:buChar char="Ø"/>
            </a:pPr>
            <a:endParaRPr lang="es-ES" sz="3600" dirty="0"/>
          </a:p>
          <a:p>
            <a:pPr algn="just">
              <a:buFont typeface="Wingdings" pitchFamily="2" charset="2"/>
              <a:buChar char="Ø"/>
            </a:pPr>
            <a:r>
              <a:rPr lang="es-ES" sz="3600" dirty="0"/>
              <a:t>Solo estaríamos dando  el soporte de cómo usar la aplicación, luego instruido esto seria dirigido y monitoreado desde la aplicación y listo con esto resolveríamos el problema de que nuestros distribuidores se perdieran buscado los cliente y esto llegara tarde.</a:t>
            </a:r>
          </a:p>
          <a:p>
            <a:pPr>
              <a:buNone/>
            </a:pPr>
            <a:endParaRPr lang="es-ES" sz="2400" dirty="0"/>
          </a:p>
          <a:p>
            <a:pPr>
              <a:buNone/>
            </a:pPr>
            <a:endParaRPr lang="es-ES" sz="2400" dirty="0"/>
          </a:p>
          <a:p>
            <a:pPr>
              <a:buNone/>
            </a:pPr>
            <a:endParaRPr lang="es-ES" sz="2200" dirty="0"/>
          </a:p>
          <a:p>
            <a:pPr>
              <a:buNone/>
            </a:pPr>
            <a:r>
              <a:rPr lang="es-ES" sz="1800" dirty="0"/>
              <a:t>	</a:t>
            </a:r>
            <a:endParaRPr lang="es-DO" dirty="0"/>
          </a:p>
        </p:txBody>
      </p:sp>
    </p:spTree>
    <p:extLst>
      <p:ext uri="{BB962C8B-B14F-4D97-AF65-F5344CB8AC3E}">
        <p14:creationId xmlns:p14="http://schemas.microsoft.com/office/powerpoint/2010/main" val="184968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152400"/>
            <a:ext cx="8472518" cy="1251062"/>
          </a:xfrm>
        </p:spPr>
        <p:txBody>
          <a:bodyPr>
            <a:normAutofit fontScale="90000"/>
          </a:bodyPr>
          <a:lstStyle/>
          <a:p>
            <a:pPr algn="ctr"/>
            <a:r>
              <a:rPr lang="es-DO" sz="4800" dirty="0"/>
              <a:t>Valores que  nos Caracterizan como Empresa Emprendedores.</a:t>
            </a:r>
            <a:endParaRPr lang="es-ES" dirty="0"/>
          </a:p>
        </p:txBody>
      </p:sp>
      <p:sp>
        <p:nvSpPr>
          <p:cNvPr id="4" name="3 Rectángulo"/>
          <p:cNvSpPr/>
          <p:nvPr/>
        </p:nvSpPr>
        <p:spPr>
          <a:xfrm>
            <a:off x="0" y="2068993"/>
            <a:ext cx="3357554" cy="3508653"/>
          </a:xfrm>
          <a:prstGeom prst="rect">
            <a:avLst/>
          </a:prstGeom>
        </p:spPr>
        <p:txBody>
          <a:bodyPr wrap="square" numCol="1">
            <a:spAutoFit/>
          </a:bodyPr>
          <a:lstStyle/>
          <a:p>
            <a:pPr algn="ctr"/>
            <a:r>
              <a:rPr lang="es-ES" sz="2400" b="1" dirty="0">
                <a:solidFill>
                  <a:srgbClr val="00B0F0"/>
                </a:solidFill>
              </a:rPr>
              <a:t>MISIÓN</a:t>
            </a:r>
            <a:endParaRPr lang="es-ES" sz="2400" dirty="0">
              <a:solidFill>
                <a:srgbClr val="00B0F0"/>
              </a:solidFill>
            </a:endParaRPr>
          </a:p>
          <a:p>
            <a:pPr algn="ctr"/>
            <a:r>
              <a:rPr lang="es-ES" b="1" dirty="0"/>
              <a:t>Prestar servicios especializados en la gestión y protección de bienes y personas a través de tecnología de punta, manteniendo el compromiso con nuestros valores de responsabilidad social, confianza y trabajo en equipo, proporcionando eficiencia, tranquilidad, seguridad y total satisfacción a nuestros clientes</a:t>
            </a:r>
            <a:r>
              <a:rPr lang="es-ES" dirty="0"/>
              <a:t>.</a:t>
            </a:r>
          </a:p>
        </p:txBody>
      </p:sp>
      <p:sp>
        <p:nvSpPr>
          <p:cNvPr id="5" name="4 Rectángulo"/>
          <p:cNvSpPr/>
          <p:nvPr/>
        </p:nvSpPr>
        <p:spPr>
          <a:xfrm>
            <a:off x="3357554" y="2056686"/>
            <a:ext cx="3143272" cy="3508653"/>
          </a:xfrm>
          <a:prstGeom prst="rect">
            <a:avLst/>
          </a:prstGeom>
        </p:spPr>
        <p:txBody>
          <a:bodyPr wrap="square">
            <a:spAutoFit/>
          </a:bodyPr>
          <a:lstStyle/>
          <a:p>
            <a:pPr algn="ctr"/>
            <a:r>
              <a:rPr lang="es-ES" sz="2400" b="1" dirty="0">
                <a:solidFill>
                  <a:srgbClr val="00B0F0"/>
                </a:solidFill>
              </a:rPr>
              <a:t>VISIÓN</a:t>
            </a:r>
          </a:p>
          <a:p>
            <a:pPr algn="ctr"/>
            <a:r>
              <a:rPr lang="es-ES" b="1" dirty="0"/>
              <a:t>Ser una empresa de servicio con penetración a nivel internacional, que entrega a sus clientes una experiencia distintiva. Un lugar donde su gente se realice profesionalmente, una empresa que se reinventa permanentemente para profundizar su rol de liderazgo</a:t>
            </a:r>
          </a:p>
        </p:txBody>
      </p:sp>
      <p:sp>
        <p:nvSpPr>
          <p:cNvPr id="6" name="5 Rectángulo"/>
          <p:cNvSpPr/>
          <p:nvPr/>
        </p:nvSpPr>
        <p:spPr>
          <a:xfrm>
            <a:off x="6786578" y="2071678"/>
            <a:ext cx="2214562" cy="2123658"/>
          </a:xfrm>
          <a:prstGeom prst="rect">
            <a:avLst/>
          </a:prstGeom>
        </p:spPr>
        <p:txBody>
          <a:bodyPr wrap="square">
            <a:spAutoFit/>
          </a:bodyPr>
          <a:lstStyle/>
          <a:p>
            <a:pPr algn="ctr"/>
            <a:r>
              <a:rPr lang="es-ES" sz="2400" b="1" dirty="0">
                <a:solidFill>
                  <a:srgbClr val="00B0F0"/>
                </a:solidFill>
              </a:rPr>
              <a:t>VALORES</a:t>
            </a:r>
            <a:r>
              <a:rPr lang="es-ES" sz="2400" b="1" dirty="0"/>
              <a:t> </a:t>
            </a:r>
          </a:p>
          <a:p>
            <a:pPr algn="ctr"/>
            <a:r>
              <a:rPr lang="es-ES" b="1" dirty="0"/>
              <a:t>Corporativos  Compromiso Honestidad </a:t>
            </a:r>
          </a:p>
          <a:p>
            <a:pPr algn="ctr"/>
            <a:r>
              <a:rPr lang="es-ES" b="1" dirty="0"/>
              <a:t> Seriedad Responsabilidad  Confidencialidad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¿Cómo Funciona?</a:t>
            </a:r>
          </a:p>
        </p:txBody>
      </p:sp>
      <p:sp>
        <p:nvSpPr>
          <p:cNvPr id="3" name="2 Rectángulo"/>
          <p:cNvSpPr/>
          <p:nvPr/>
        </p:nvSpPr>
        <p:spPr>
          <a:xfrm>
            <a:off x="0" y="2143116"/>
            <a:ext cx="8572560" cy="3046988"/>
          </a:xfrm>
          <a:prstGeom prst="rect">
            <a:avLst/>
          </a:prstGeom>
        </p:spPr>
        <p:txBody>
          <a:bodyPr wrap="square">
            <a:spAutoFit/>
          </a:bodyPr>
          <a:lstStyle/>
          <a:p>
            <a:pPr algn="just">
              <a:buFont typeface="Wingdings" pitchFamily="2" charset="2"/>
              <a:buChar char="Ø"/>
            </a:pPr>
            <a:r>
              <a:rPr lang="es-ES" sz="2400" dirty="0"/>
              <a:t>Se recoleta la información de la ubicación de los clientes, luego se alimenta la data de la aplicación GPSERVICE –</a:t>
            </a:r>
            <a:r>
              <a:rPr lang="es-ES" sz="2400" dirty="0" err="1"/>
              <a:t>Application</a:t>
            </a:r>
            <a:r>
              <a:rPr lang="es-ES" sz="2400" dirty="0"/>
              <a:t>, el cual interactúa con  el dispositivo GPS con una constelación de satélites, los datos recolectados se trasmiten al software y se transforman en información de localización para el usuario final.</a:t>
            </a:r>
          </a:p>
          <a:p>
            <a:pPr algn="just"/>
            <a:endParaRPr lang="es-ES" sz="2400" dirty="0"/>
          </a:p>
          <a:p>
            <a:pPr algn="just">
              <a:buFont typeface="Wingdings" pitchFamily="2" charset="2"/>
              <a:buChar char="Ø"/>
            </a:pPr>
            <a:r>
              <a:rPr lang="es-ES" sz="2400" dirty="0"/>
              <a:t>Esta aplicación trabaja bajo la herramienta que nos ofrece  </a:t>
            </a:r>
            <a:r>
              <a:rPr lang="es-ES" sz="2400" dirty="0" err="1"/>
              <a:t>google</a:t>
            </a:r>
            <a:r>
              <a:rPr lang="es-ES" sz="2400" dirty="0"/>
              <a:t> </a:t>
            </a:r>
            <a:r>
              <a:rPr lang="es-ES" sz="2400" dirty="0" err="1"/>
              <a:t>maps</a:t>
            </a:r>
            <a:r>
              <a:rPr lang="es-ES"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929323" y="0"/>
            <a:ext cx="3214678" cy="228599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0"/>
            <a:ext cx="2571736" cy="235743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571736" y="0"/>
            <a:ext cx="3286129" cy="2285992"/>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0" y="2285992"/>
            <a:ext cx="9144000" cy="457200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Ventajas y Desventajas.</a:t>
            </a:r>
          </a:p>
        </p:txBody>
      </p:sp>
      <p:sp>
        <p:nvSpPr>
          <p:cNvPr id="3" name="2 Rectángulo"/>
          <p:cNvSpPr/>
          <p:nvPr/>
        </p:nvSpPr>
        <p:spPr>
          <a:xfrm>
            <a:off x="214282" y="1928802"/>
            <a:ext cx="3786214" cy="4247317"/>
          </a:xfrm>
          <a:prstGeom prst="rect">
            <a:avLst/>
          </a:prstGeom>
        </p:spPr>
        <p:txBody>
          <a:bodyPr wrap="square">
            <a:spAutoFit/>
          </a:bodyPr>
          <a:lstStyle/>
          <a:p>
            <a:pPr algn="ctr"/>
            <a:r>
              <a:rPr lang="es-ES" sz="2800" b="1" dirty="0">
                <a:solidFill>
                  <a:srgbClr val="00B0F0"/>
                </a:solidFill>
              </a:rPr>
              <a:t>Ventajas</a:t>
            </a:r>
          </a:p>
          <a:p>
            <a:pPr algn="just">
              <a:buFont typeface="Wingdings" pitchFamily="2" charset="2"/>
              <a:buChar char="Ø"/>
            </a:pPr>
            <a:r>
              <a:rPr lang="es-ES" b="1" dirty="0"/>
              <a:t>Localización satelital a través de Internet, con un alcance mas rápido.</a:t>
            </a:r>
          </a:p>
          <a:p>
            <a:pPr algn="just">
              <a:buFont typeface="Wingdings" pitchFamily="2" charset="2"/>
              <a:buChar char="Ø"/>
            </a:pPr>
            <a:endParaRPr lang="es-ES" b="1" dirty="0"/>
          </a:p>
          <a:p>
            <a:pPr algn="just">
              <a:buFont typeface="Wingdings" pitchFamily="2" charset="2"/>
              <a:buChar char="Ø"/>
            </a:pPr>
            <a:r>
              <a:rPr lang="es-ES" b="1" dirty="0"/>
              <a:t> Notificaciones vía mensaje de texto y/o correo electrónico cada vez que la personas entre o salga de un área geográfica predeterminada. </a:t>
            </a:r>
          </a:p>
          <a:p>
            <a:pPr algn="just">
              <a:buFont typeface="Wingdings" pitchFamily="2" charset="2"/>
              <a:buChar char="Ø"/>
            </a:pPr>
            <a:endParaRPr lang="es-ES" b="1" dirty="0"/>
          </a:p>
          <a:p>
            <a:pPr algn="just">
              <a:buFont typeface="Wingdings" pitchFamily="2" charset="2"/>
              <a:buChar char="Ø"/>
            </a:pPr>
            <a:r>
              <a:rPr lang="es-ES" b="1" dirty="0"/>
              <a:t> Botón de alerta que al activarse emite un señal de alera. </a:t>
            </a:r>
          </a:p>
          <a:p>
            <a:pPr algn="just">
              <a:buFont typeface="Wingdings" pitchFamily="2" charset="2"/>
              <a:buChar char="Ø"/>
            </a:pPr>
            <a:endParaRPr lang="es-ES" b="1" dirty="0"/>
          </a:p>
          <a:p>
            <a:pPr algn="just">
              <a:buFont typeface="Wingdings" pitchFamily="2" charset="2"/>
              <a:buChar char="Ø"/>
            </a:pPr>
            <a:r>
              <a:rPr lang="es-ES" b="1" dirty="0"/>
              <a:t> Asistencia al cliente las 24horas los 365 días del año</a:t>
            </a:r>
            <a:r>
              <a:rPr lang="es-ES" sz="800" b="1" dirty="0"/>
              <a:t>.</a:t>
            </a:r>
          </a:p>
          <a:p>
            <a:pPr algn="just">
              <a:buFont typeface="Wingdings" pitchFamily="2" charset="2"/>
              <a:buChar char="Ø"/>
            </a:pPr>
            <a:endParaRPr lang="es-ES" sz="800" b="1" dirty="0">
              <a:solidFill>
                <a:srgbClr val="00B0F0"/>
              </a:solidFill>
            </a:endParaRPr>
          </a:p>
        </p:txBody>
      </p:sp>
      <p:sp>
        <p:nvSpPr>
          <p:cNvPr id="4" name="3 Rectángulo"/>
          <p:cNvSpPr/>
          <p:nvPr/>
        </p:nvSpPr>
        <p:spPr>
          <a:xfrm>
            <a:off x="5357818" y="1928802"/>
            <a:ext cx="3357586" cy="3323987"/>
          </a:xfrm>
          <a:prstGeom prst="rect">
            <a:avLst/>
          </a:prstGeom>
        </p:spPr>
        <p:txBody>
          <a:bodyPr wrap="square">
            <a:spAutoFit/>
          </a:bodyPr>
          <a:lstStyle/>
          <a:p>
            <a:pPr algn="ctr"/>
            <a:r>
              <a:rPr lang="es-ES" sz="2400" b="1" dirty="0">
                <a:solidFill>
                  <a:srgbClr val="00B0F0"/>
                </a:solidFill>
              </a:rPr>
              <a:t>Desventajas</a:t>
            </a:r>
          </a:p>
          <a:p>
            <a:pPr algn="just">
              <a:buFont typeface="Wingdings" pitchFamily="2" charset="2"/>
              <a:buChar char="Ø"/>
            </a:pPr>
            <a:r>
              <a:rPr lang="es-ES" b="1" dirty="0"/>
              <a:t>Lentitud en la notificación en los días lluvioso.</a:t>
            </a:r>
          </a:p>
          <a:p>
            <a:pPr algn="just"/>
            <a:endParaRPr lang="es-ES" b="1" dirty="0"/>
          </a:p>
          <a:p>
            <a:pPr algn="just">
              <a:buFont typeface="Wingdings" pitchFamily="2" charset="2"/>
              <a:buChar char="Ø"/>
            </a:pPr>
            <a:r>
              <a:rPr lang="es-ES" b="1" dirty="0"/>
              <a:t>Si no tiene una conexión a internet, se pierda la localidad de los clientes, causando esto retraso en las entregas.</a:t>
            </a:r>
          </a:p>
          <a:p>
            <a:pPr algn="just"/>
            <a:endParaRPr lang="es-ES" dirty="0"/>
          </a:p>
          <a:p>
            <a:pPr algn="just"/>
            <a:endParaRPr lang="es-ES" dirty="0"/>
          </a:p>
          <a:p>
            <a:endParaRPr lang="es-ES" sz="2400" b="1" dirty="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6600" dirty="0"/>
              <a:t>Plan De Marketing</a:t>
            </a:r>
          </a:p>
        </p:txBody>
      </p:sp>
      <p:sp>
        <p:nvSpPr>
          <p:cNvPr id="4" name="3 Rectángulo"/>
          <p:cNvSpPr/>
          <p:nvPr/>
        </p:nvSpPr>
        <p:spPr>
          <a:xfrm>
            <a:off x="642910" y="3244334"/>
            <a:ext cx="7786742"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5400" b="1" dirty="0">
                <a:solidFill>
                  <a:schemeClr val="bg1"/>
                </a:solidFill>
              </a:rPr>
              <a:t>Venta De La Aplicación</a:t>
            </a:r>
          </a:p>
          <a:p>
            <a:pPr algn="ctr"/>
            <a:endParaRPr lang="es-ES" sz="5400" b="1" dirty="0">
              <a:solidFill>
                <a:schemeClr val="bg1"/>
              </a:solidFill>
            </a:endParaRPr>
          </a:p>
          <a:p>
            <a:pPr algn="ctr"/>
            <a:r>
              <a:rPr lang="es-ES" sz="5400" b="1" dirty="0">
                <a:solidFill>
                  <a:schemeClr val="bg1"/>
                </a:solidFill>
              </a:rPr>
              <a:t>GPSERVICE -</a:t>
            </a:r>
            <a:r>
              <a:rPr lang="es-ES" sz="5400" b="1" dirty="0" err="1">
                <a:solidFill>
                  <a:schemeClr val="bg1"/>
                </a:solidFill>
              </a:rPr>
              <a:t>Application</a:t>
            </a:r>
            <a:r>
              <a:rPr lang="es-ES" sz="5400" b="1" dirty="0">
                <a:solidFill>
                  <a:schemeClr val="bg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all" dirty="0"/>
              <a:t> COSTOS De LA APLICACION</a:t>
            </a:r>
            <a:br>
              <a:rPr lang="es-ES" b="0" cap="all" dirty="0"/>
            </a:br>
            <a:endParaRPr lang="es-ES" dirty="0"/>
          </a:p>
        </p:txBody>
      </p:sp>
      <p:sp>
        <p:nvSpPr>
          <p:cNvPr id="3" name="2 Marcador de texto"/>
          <p:cNvSpPr>
            <a:spLocks noGrp="1"/>
          </p:cNvSpPr>
          <p:nvPr>
            <p:ph type="body" idx="1"/>
          </p:nvPr>
        </p:nvSpPr>
        <p:spPr>
          <a:xfrm>
            <a:off x="428596" y="3071810"/>
            <a:ext cx="8022336" cy="2928958"/>
          </a:xfrm>
        </p:spPr>
        <p:txBody>
          <a:bodyPr/>
          <a:lstStyle/>
          <a:p>
            <a:endParaRPr lang="es-ES" dirty="0"/>
          </a:p>
        </p:txBody>
      </p:sp>
      <p:pic>
        <p:nvPicPr>
          <p:cNvPr id="1026" name="Picture 2"/>
          <p:cNvPicPr>
            <a:picLocks noChangeAspect="1" noChangeArrowheads="1"/>
          </p:cNvPicPr>
          <p:nvPr/>
        </p:nvPicPr>
        <p:blipFill>
          <a:blip r:embed="rId2"/>
          <a:srcRect/>
          <a:stretch>
            <a:fillRect/>
          </a:stretch>
        </p:blipFill>
        <p:spPr bwMode="auto">
          <a:xfrm>
            <a:off x="428596" y="3071810"/>
            <a:ext cx="8001056" cy="292895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29081087</TotalTime>
  <Words>266</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Wingdings</vt:lpstr>
      <vt:lpstr>Wingdings 2</vt:lpstr>
      <vt:lpstr>Wingdings 3</vt:lpstr>
      <vt:lpstr>Módulo</vt:lpstr>
      <vt:lpstr>Desarrollo De Aplicación </vt:lpstr>
      <vt:lpstr>PowerPoint Presentation</vt:lpstr>
      <vt:lpstr>GPSERVICE -APPLICATION </vt:lpstr>
      <vt:lpstr>Valores que  nos Caracterizan como Empresa Emprendedores.</vt:lpstr>
      <vt:lpstr>¿Cómo Funciona?</vt:lpstr>
      <vt:lpstr>PowerPoint Presentation</vt:lpstr>
      <vt:lpstr>Ventajas y Desventajas.</vt:lpstr>
      <vt:lpstr>Plan De Marketing</vt:lpstr>
      <vt:lpstr> COSTOS De LA APLICACION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Ágil  y Prototipos</dc:title>
  <dc:creator>Darell</dc:creator>
  <cp:lastModifiedBy>Estudiante</cp:lastModifiedBy>
  <cp:revision>120</cp:revision>
  <dcterms:created xsi:type="dcterms:W3CDTF">2017-02-28T15:28:56Z</dcterms:created>
  <dcterms:modified xsi:type="dcterms:W3CDTF">2019-12-09T21:54:57Z</dcterms:modified>
</cp:coreProperties>
</file>