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03416E-80A8-4F52-B504-2D2BB63E56F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F41613-FFD5-45BB-AA3B-C8B42F33ABF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BE85D0-E0A4-49D3-93FA-DA32A9258B6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DD6690-8DAC-4D9C-950B-E3DB542021D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D8BFCD-E82A-459F-B334-95CC96D7324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53E560-4979-497E-8C3F-C946F1A3361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7B424C-7B6E-4977-8B36-08F9FE45469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189EAD-E496-4D0D-B12A-A91261E57AC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498F54-49F9-44DC-9FB0-85288A474E8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3A860E-2137-4003-A5D2-763843A383B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53FFE6-5BD3-4DFD-81F2-08BB5B444A3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01ED8F-70B5-458B-82EF-2FF11EBF309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2F2A82-49F4-40C2-8D26-C5061CEBF86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C96A14-7B65-4EA9-8F12-9FB6645CDCC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8BF85B-097D-42EB-8F24-5C7AFA3C16D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8CFADD-6D6D-4A12-848E-957EA1D2C51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BE3496-E56D-439A-B00C-6105094EB0A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067A79-231B-4C0E-B1FD-4C053177B40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10CF6B-C05D-4A57-995F-C1707DF4172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FF484F-3CA8-4E42-89FD-A7242B568BA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7AF84A-72EE-42B9-8EE3-D63B97FA999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97E16F-D264-4234-9376-00D8468EB15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868389-E2C4-4FB8-8F6E-EA0F9D961B1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D7B021-55F1-48C2-94C7-D899E2C1A97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Click to edit the title text format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PT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CA2DE6A-0971-4331-A32F-583B978F38F6}" type="slidenum">
              <a:rPr b="0" lang="pt-PT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Click to edit the title text format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Click to edit the outline text format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Second Outline Level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Third Outline Level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Fourth Outline Level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Fifth Outline Level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Sixth Outline Level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Seventh Outline Level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PT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FF2F9F9-2228-490A-B3DB-5102F8C8C341}" type="slidenum">
              <a:rPr b="0" lang="pt-PT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4;p13"/>
          <p:cNvSpPr/>
          <p:nvPr/>
        </p:nvSpPr>
        <p:spPr>
          <a:xfrm>
            <a:off x="1157760" y="531720"/>
            <a:ext cx="7182720" cy="252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PT" sz="2900" spc="-1" strike="noStrike">
                <a:solidFill>
                  <a:srgbClr val="595959"/>
                </a:solidFill>
                <a:latin typeface="Arial"/>
                <a:ea typeface="Arial"/>
              </a:rPr>
              <a:t>Janela de Emergência e Inovação</a:t>
            </a:r>
            <a:endParaRPr b="0" lang="pt-PT" sz="2900" spc="-1" strike="noStrike">
              <a:latin typeface="Arial"/>
            </a:endParaRPr>
          </a:p>
        </p:txBody>
      </p:sp>
      <p:pic>
        <p:nvPicPr>
          <p:cNvPr id="79" name="Google Shape;55;p13" descr=""/>
          <p:cNvPicPr/>
          <p:nvPr/>
        </p:nvPicPr>
        <p:blipFill>
          <a:blip r:embed="rId1">
            <a:alphaModFix amt="56000"/>
          </a:blip>
          <a:stretch/>
        </p:blipFill>
        <p:spPr>
          <a:xfrm>
            <a:off x="0" y="0"/>
            <a:ext cx="9143280" cy="514332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60;p14" descr=""/>
          <p:cNvPicPr/>
          <p:nvPr/>
        </p:nvPicPr>
        <p:blipFill>
          <a:blip r:embed="rId1"/>
          <a:stretch/>
        </p:blipFill>
        <p:spPr>
          <a:xfrm>
            <a:off x="0" y="57960"/>
            <a:ext cx="9143280" cy="50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65;p15" descr=""/>
          <p:cNvPicPr/>
          <p:nvPr/>
        </p:nvPicPr>
        <p:blipFill>
          <a:blip r:embed="rId1"/>
          <a:stretch/>
        </p:blipFill>
        <p:spPr>
          <a:xfrm>
            <a:off x="-186120" y="-5760"/>
            <a:ext cx="932940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70;p16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2024-12-13T17:36:21Z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