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9" r:id="rId9"/>
    <p:sldId id="270" r:id="rId10"/>
    <p:sldId id="271" r:id="rId11"/>
    <p:sldId id="267" r:id="rId12"/>
    <p:sldId id="273" r:id="rId13"/>
    <p:sldId id="272" r:id="rId14"/>
    <p:sldId id="274" r:id="rId15"/>
    <p:sldId id="275" r:id="rId16"/>
    <p:sldId id="276" r:id="rId17"/>
    <p:sldId id="27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8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69C8-516A-514C-A1E2-C5C4234A154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6D7FB-CB1E-F644-A6E2-83B1B01D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6D7FB-CB1E-F644-A6E2-83B1B01DE3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2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2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5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7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2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1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5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7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6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630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3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C57D20-859A-4ED8-A55E-4011E05A1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86" b="9945"/>
          <a:stretch/>
        </p:blipFill>
        <p:spPr>
          <a:xfrm>
            <a:off x="-62197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B3B93-BFC0-794E-B487-8F57BE175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Project CMP 430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765DE-651F-1D43-A68C-D278C1F46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Group – 03</a:t>
            </a:r>
          </a:p>
        </p:txBody>
      </p:sp>
    </p:spTree>
    <p:extLst>
      <p:ext uri="{BB962C8B-B14F-4D97-AF65-F5344CB8AC3E}">
        <p14:creationId xmlns:p14="http://schemas.microsoft.com/office/powerpoint/2010/main" val="330989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021DF2C-FECE-593A-971B-54B3206003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322658"/>
              </p:ext>
            </p:extLst>
          </p:nvPr>
        </p:nvGraphicFramePr>
        <p:xfrm>
          <a:off x="2381250" y="1611313"/>
          <a:ext cx="7429500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29500" imgH="3632200" progId="Word.Document.12">
                  <p:embed/>
                </p:oleObj>
              </mc:Choice>
              <mc:Fallback>
                <p:oleObj name="Document" r:id="rId2" imgW="7429500" imgH="3632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1250" y="1611313"/>
                        <a:ext cx="7429500" cy="363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64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90190-C1B0-394E-AF3E-9FB6B0F36E65}"/>
              </a:ext>
            </a:extLst>
          </p:cNvPr>
          <p:cNvSpPr txBox="1"/>
          <p:nvPr/>
        </p:nvSpPr>
        <p:spPr>
          <a:xfrm>
            <a:off x="4086225" y="571500"/>
            <a:ext cx="3372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7AC3E-76AE-1447-B608-20A69BA641BF}"/>
              </a:ext>
            </a:extLst>
          </p:cNvPr>
          <p:cNvSpPr txBox="1"/>
          <p:nvPr/>
        </p:nvSpPr>
        <p:spPr>
          <a:xfrm>
            <a:off x="428626" y="1585913"/>
            <a:ext cx="10900356" cy="260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Coding 			-  Code the program with programming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				   language – Java, XML, </a:t>
            </a:r>
            <a:r>
              <a:rPr lang="en-US" sz="2800" dirty="0" err="1"/>
              <a:t>Sqlite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Testing/Debugging	- Run the program and test for error.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				- Identify static and dynamic error and fix it.</a:t>
            </a:r>
          </a:p>
        </p:txBody>
      </p:sp>
    </p:spTree>
    <p:extLst>
      <p:ext uri="{BB962C8B-B14F-4D97-AF65-F5344CB8AC3E}">
        <p14:creationId xmlns:p14="http://schemas.microsoft.com/office/powerpoint/2010/main" val="121397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CC108-DCC1-971D-8F54-79E821BB0D46}"/>
              </a:ext>
            </a:extLst>
          </p:cNvPr>
          <p:cNvSpPr txBox="1"/>
          <p:nvPr/>
        </p:nvSpPr>
        <p:spPr>
          <a:xfrm>
            <a:off x="1000897" y="1828801"/>
            <a:ext cx="335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Mohamed Irsath Abdul Azeez: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AA57E-F5F5-3426-CF73-F672346BB81F}"/>
              </a:ext>
            </a:extLst>
          </p:cNvPr>
          <p:cNvSpPr txBox="1"/>
          <p:nvPr/>
        </p:nvSpPr>
        <p:spPr>
          <a:xfrm>
            <a:off x="4534929" y="889687"/>
            <a:ext cx="2609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u="sng" dirty="0"/>
              <a:t>Tasks for each Member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24619-C8D7-345B-58BD-AF83DD623A18}"/>
              </a:ext>
            </a:extLst>
          </p:cNvPr>
          <p:cNvSpPr txBox="1"/>
          <p:nvPr/>
        </p:nvSpPr>
        <p:spPr>
          <a:xfrm>
            <a:off x="1186249" y="2458995"/>
            <a:ext cx="112307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created data base with a table that collect the user Information and retrieve them. This will interact with</a:t>
            </a:r>
          </a:p>
          <a:p>
            <a:endParaRPr lang="en-US" dirty="0"/>
          </a:p>
          <a:p>
            <a:r>
              <a:rPr lang="en-US" dirty="0"/>
              <a:t>Login, signup activities for user check in.  Also, I created the main page the view the chapter details as </a:t>
            </a:r>
          </a:p>
          <a:p>
            <a:endParaRPr lang="en-US" dirty="0"/>
          </a:p>
          <a:p>
            <a:r>
              <a:rPr lang="en-US" dirty="0"/>
              <a:t>recycle view with card layout. This,  will show details as </a:t>
            </a:r>
            <a:r>
              <a:rPr lang="en-US"/>
              <a:t>cardview</a:t>
            </a:r>
            <a:r>
              <a:rPr lang="en-US" dirty="0"/>
              <a:t> layout.</a:t>
            </a:r>
          </a:p>
          <a:p>
            <a:endParaRPr lang="en-US" dirty="0"/>
          </a:p>
          <a:p>
            <a:r>
              <a:rPr lang="en-US" dirty="0"/>
              <a:t>I added floating button in which user can add details and a function of deleting.</a:t>
            </a:r>
          </a:p>
          <a:p>
            <a:endParaRPr lang="en-US" dirty="0"/>
          </a:p>
          <a:p>
            <a:r>
              <a:rPr lang="en-US" dirty="0"/>
              <a:t>I took a part in the team to implement codes. I assembled all code from peers, and I made the application</a:t>
            </a:r>
          </a:p>
          <a:p>
            <a:endParaRPr lang="en-US" dirty="0"/>
          </a:p>
          <a:p>
            <a:r>
              <a:rPr lang="en-US" dirty="0"/>
              <a:t>Functionable.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C3A7B-2202-C594-B485-DB05C98A9271}"/>
              </a:ext>
            </a:extLst>
          </p:cNvPr>
          <p:cNvSpPr txBox="1"/>
          <p:nvPr/>
        </p:nvSpPr>
        <p:spPr>
          <a:xfrm>
            <a:off x="1198605" y="840259"/>
            <a:ext cx="117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76729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ADB82-E9FC-71FB-E89B-7343BC84215A}"/>
              </a:ext>
            </a:extLst>
          </p:cNvPr>
          <p:cNvSpPr txBox="1"/>
          <p:nvPr/>
        </p:nvSpPr>
        <p:spPr>
          <a:xfrm>
            <a:off x="497940" y="753298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and Backend Engineering : Miguel Liranzo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24685-FA3B-6861-C264-335CAE65A0EF}"/>
              </a:ext>
            </a:extLst>
          </p:cNvPr>
          <p:cNvSpPr txBox="1"/>
          <p:nvPr/>
        </p:nvSpPr>
        <p:spPr>
          <a:xfrm>
            <a:off x="497940" y="1231270"/>
            <a:ext cx="599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TASKS</a:t>
            </a:r>
            <a:r>
              <a:rPr lang="en-US" b="1" dirty="0"/>
              <a:t>: </a:t>
            </a:r>
            <a:r>
              <a:rPr lang="en-US" dirty="0"/>
              <a:t>Settings, Background, Quizzes and Quiz Layout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968A1-C72E-3288-2C4D-DB71640F8CD4}"/>
              </a:ext>
            </a:extLst>
          </p:cNvPr>
          <p:cNvSpPr txBox="1"/>
          <p:nvPr/>
        </p:nvSpPr>
        <p:spPr>
          <a:xfrm>
            <a:off x="679010" y="1783533"/>
            <a:ext cx="112841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Settings – Utilized built-in Settings Activity to grant users ability to choose their preferred background,</a:t>
            </a:r>
          </a:p>
          <a:p>
            <a:r>
              <a:rPr lang="en-US" dirty="0"/>
              <a:t>	promoting repeat app </a:t>
            </a:r>
            <a:r>
              <a:rPr lang="en-US" dirty="0" err="1"/>
              <a:t>usuage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Background – Chose the user image backgrounds with Android related theme, contributing to the </a:t>
            </a:r>
          </a:p>
          <a:p>
            <a:r>
              <a:rPr lang="en-US" dirty="0"/>
              <a:t>	“Learn Android” environment</a:t>
            </a:r>
          </a:p>
          <a:p>
            <a:endParaRPr lang="en-US" dirty="0"/>
          </a:p>
          <a:p>
            <a:r>
              <a:rPr lang="en-US" dirty="0"/>
              <a:t>Quizzes – Created unique quizzes and answers to challenge users with questions that are not given during</a:t>
            </a:r>
          </a:p>
          <a:p>
            <a:r>
              <a:rPr lang="en-US" dirty="0"/>
              <a:t>	class quizzes. Quiz questions are chosen randomly, and answers are shuffled around to remove</a:t>
            </a:r>
          </a:p>
          <a:p>
            <a:r>
              <a:rPr lang="en-US" dirty="0"/>
              <a:t>	complacency</a:t>
            </a:r>
          </a:p>
          <a:p>
            <a:endParaRPr lang="en-US" dirty="0"/>
          </a:p>
          <a:p>
            <a:r>
              <a:rPr lang="en-US" dirty="0"/>
              <a:t>Quizzes Layout – Created a quiz interface with a modern aesthetic similar to other quiz-type apps that</a:t>
            </a:r>
          </a:p>
          <a:p>
            <a:r>
              <a:rPr lang="en-US" dirty="0"/>
              <a:t>	users are familiar with, promoting ease of use</a:t>
            </a:r>
          </a:p>
        </p:txBody>
      </p:sp>
    </p:spTree>
    <p:extLst>
      <p:ext uri="{BB962C8B-B14F-4D97-AF65-F5344CB8AC3E}">
        <p14:creationId xmlns:p14="http://schemas.microsoft.com/office/powerpoint/2010/main" val="267859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C06F8-5886-93C1-1B6F-FE4B71FC8A7B}"/>
              </a:ext>
            </a:extLst>
          </p:cNvPr>
          <p:cNvSpPr txBox="1"/>
          <p:nvPr/>
        </p:nvSpPr>
        <p:spPr>
          <a:xfrm>
            <a:off x="505809" y="1996966"/>
            <a:ext cx="11171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view – User interface for the convenient and facility to our consumers, Develop proper view of</a:t>
            </a:r>
          </a:p>
          <a:p>
            <a:r>
              <a:rPr lang="en-US" dirty="0"/>
              <a:t>Our app. Use proper images and asset to develop and match the layout to our app.</a:t>
            </a:r>
          </a:p>
          <a:p>
            <a:endParaRPr lang="en-US" dirty="0"/>
          </a:p>
          <a:p>
            <a:r>
              <a:rPr lang="en-US" dirty="0"/>
              <a:t>Login intent – added user and password design and layout for our app and our backend connect it</a:t>
            </a:r>
          </a:p>
          <a:p>
            <a:r>
              <a:rPr lang="en-US" dirty="0"/>
              <a:t>To the backend (Database/Firebase)</a:t>
            </a:r>
          </a:p>
          <a:p>
            <a:endParaRPr lang="en-US" dirty="0"/>
          </a:p>
          <a:p>
            <a:r>
              <a:rPr lang="en-US" dirty="0"/>
              <a:t>Intro page – added our intro page where the user can see what is our app about! Properly use buttons and intent to move to our homepage.</a:t>
            </a:r>
          </a:p>
          <a:p>
            <a:endParaRPr lang="en-US" dirty="0"/>
          </a:p>
          <a:p>
            <a:r>
              <a:rPr lang="en-US" dirty="0"/>
              <a:t>Button design – designed buttons with the best quality possible for our users </a:t>
            </a:r>
          </a:p>
          <a:p>
            <a:endParaRPr lang="en-US" dirty="0"/>
          </a:p>
          <a:p>
            <a:r>
              <a:rPr lang="en-US" dirty="0"/>
              <a:t>Text views- work on text views to bring the best possible images and details for our app to our user’s</a:t>
            </a:r>
          </a:p>
          <a:p>
            <a:endParaRPr lang="en-US" dirty="0"/>
          </a:p>
          <a:p>
            <a:r>
              <a:rPr lang="en-US" dirty="0"/>
              <a:t>Proper material and layout – With any app there’s a lot of design we ensure to use the best quality material and layouts for this project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1EE65-4E95-7947-CCA6-5617B0456BAE}"/>
              </a:ext>
            </a:extLst>
          </p:cNvPr>
          <p:cNvSpPr txBox="1"/>
          <p:nvPr/>
        </p:nvSpPr>
        <p:spPr>
          <a:xfrm>
            <a:off x="505809" y="493986"/>
            <a:ext cx="435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Engineering – Robert Guzman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5A7AC-8940-64CD-2E56-AC375000DC77}"/>
              </a:ext>
            </a:extLst>
          </p:cNvPr>
          <p:cNvSpPr txBox="1"/>
          <p:nvPr/>
        </p:nvSpPr>
        <p:spPr>
          <a:xfrm>
            <a:off x="505809" y="1334813"/>
            <a:ext cx="274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TASK: Frontend design</a:t>
            </a:r>
          </a:p>
        </p:txBody>
      </p:sp>
    </p:spTree>
    <p:extLst>
      <p:ext uri="{BB962C8B-B14F-4D97-AF65-F5344CB8AC3E}">
        <p14:creationId xmlns:p14="http://schemas.microsoft.com/office/powerpoint/2010/main" val="81797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C06F8-5886-93C1-1B6F-FE4B71FC8A7B}"/>
              </a:ext>
            </a:extLst>
          </p:cNvPr>
          <p:cNvSpPr txBox="1"/>
          <p:nvPr/>
        </p:nvSpPr>
        <p:spPr>
          <a:xfrm>
            <a:off x="505809" y="1996966"/>
            <a:ext cx="11171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Design – Implemented background images, vector assets, appropriate border layouts. Adding proper density independent pixels (</a:t>
            </a:r>
            <a:r>
              <a:rPr lang="en-US" dirty="0" err="1"/>
              <a:t>dp</a:t>
            </a:r>
            <a:r>
              <a:rPr lang="en-US" dirty="0"/>
              <a:t>). Adding the proper text scale independent pixels (</a:t>
            </a:r>
            <a:r>
              <a:rPr lang="en-US" dirty="0" err="1"/>
              <a:t>sp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Signup Design – Allow for a user to sign up with by inputting username, email, and password. Added </a:t>
            </a:r>
            <a:r>
              <a:rPr lang="en-US" dirty="0" err="1"/>
              <a:t>textview</a:t>
            </a:r>
            <a:r>
              <a:rPr lang="en-US" dirty="0"/>
              <a:t> where the user can login if the user already exists.</a:t>
            </a:r>
          </a:p>
          <a:p>
            <a:endParaRPr lang="en-US" dirty="0"/>
          </a:p>
          <a:p>
            <a:r>
              <a:rPr lang="en-US" dirty="0"/>
              <a:t>Frontend Design – Designed a unique user interface for an effective user experience. Accomplished pair programming that helped deliver good design quality. </a:t>
            </a:r>
          </a:p>
          <a:p>
            <a:endParaRPr lang="en-US" dirty="0"/>
          </a:p>
          <a:p>
            <a:r>
              <a:rPr lang="en-US" dirty="0"/>
              <a:t>Accomplishment – Communication with frontend to have a well-developed project with the best possible design.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1EE65-4E95-7947-CCA6-5617B0456BAE}"/>
              </a:ext>
            </a:extLst>
          </p:cNvPr>
          <p:cNvSpPr txBox="1"/>
          <p:nvPr/>
        </p:nvSpPr>
        <p:spPr>
          <a:xfrm>
            <a:off x="505809" y="493986"/>
            <a:ext cx="463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Engineering – Johnny M</a:t>
            </a:r>
            <a:r>
              <a:rPr lang="en-US" sz="1600" dirty="0"/>
              <a:t>aldonado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5A7AC-8940-64CD-2E56-AC375000DC77}"/>
              </a:ext>
            </a:extLst>
          </p:cNvPr>
          <p:cNvSpPr txBox="1"/>
          <p:nvPr/>
        </p:nvSpPr>
        <p:spPr>
          <a:xfrm>
            <a:off x="505809" y="1334813"/>
            <a:ext cx="612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TASK: Login Design, Signup Design, Frontend Design</a:t>
            </a:r>
          </a:p>
        </p:txBody>
      </p:sp>
    </p:spTree>
    <p:extLst>
      <p:ext uri="{BB962C8B-B14F-4D97-AF65-F5344CB8AC3E}">
        <p14:creationId xmlns:p14="http://schemas.microsoft.com/office/powerpoint/2010/main" val="56040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E2D32F-C02A-5978-B098-6A46BE1175B0}"/>
              </a:ext>
            </a:extLst>
          </p:cNvPr>
          <p:cNvSpPr txBox="1"/>
          <p:nvPr/>
        </p:nvSpPr>
        <p:spPr>
          <a:xfrm>
            <a:off x="4312508" y="939114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E4082-F45D-AD64-ED9F-2F31ED0E8D6D}"/>
              </a:ext>
            </a:extLst>
          </p:cNvPr>
          <p:cNvSpPr txBox="1"/>
          <p:nvPr/>
        </p:nvSpPr>
        <p:spPr>
          <a:xfrm>
            <a:off x="1556951" y="1915297"/>
            <a:ext cx="936326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Recycle 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Firebase Connectivity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App Permission</a:t>
            </a:r>
          </a:p>
          <a:p>
            <a:pPr>
              <a:lnSpc>
                <a:spcPct val="200000"/>
              </a:lnSpc>
            </a:pPr>
            <a:r>
              <a:rPr lang="en-US" dirty="0"/>
              <a:t>We faced challenges in creating recycle view, firebase during our code implementation.</a:t>
            </a:r>
          </a:p>
          <a:p>
            <a:pPr>
              <a:lnSpc>
                <a:spcPct val="200000"/>
              </a:lnSpc>
            </a:pPr>
            <a:r>
              <a:rPr lang="en-US" dirty="0"/>
              <a:t>We able fix this issue with the resources provided by professor.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4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8A2A7D-C194-F47C-7A61-CC055EF35467}"/>
              </a:ext>
            </a:extLst>
          </p:cNvPr>
          <p:cNvSpPr txBox="1"/>
          <p:nvPr/>
        </p:nvSpPr>
        <p:spPr>
          <a:xfrm>
            <a:off x="4695568" y="864973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Lesson Learned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477F9-58D3-82F4-AD81-E069C67450AD}"/>
              </a:ext>
            </a:extLst>
          </p:cNvPr>
          <p:cNvSpPr txBox="1"/>
          <p:nvPr/>
        </p:nvSpPr>
        <p:spPr>
          <a:xfrm>
            <a:off x="1248032" y="2051222"/>
            <a:ext cx="2903359" cy="3334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Team work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Researching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Problem solving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to face challenges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Creativity in designing</a:t>
            </a:r>
          </a:p>
        </p:txBody>
      </p:sp>
    </p:spTree>
    <p:extLst>
      <p:ext uri="{BB962C8B-B14F-4D97-AF65-F5344CB8AC3E}">
        <p14:creationId xmlns:p14="http://schemas.microsoft.com/office/powerpoint/2010/main" val="513655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A27DD-B55E-D94C-AFA1-466525A89212}"/>
              </a:ext>
            </a:extLst>
          </p:cNvPr>
          <p:cNvSpPr txBox="1"/>
          <p:nvPr/>
        </p:nvSpPr>
        <p:spPr>
          <a:xfrm>
            <a:off x="5196555" y="671513"/>
            <a:ext cx="1798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B53DE-AD31-6B40-A89B-8AF11203979E}"/>
              </a:ext>
            </a:extLst>
          </p:cNvPr>
          <p:cNvSpPr txBox="1"/>
          <p:nvPr/>
        </p:nvSpPr>
        <p:spPr>
          <a:xfrm>
            <a:off x="532997" y="1943100"/>
            <a:ext cx="8165505" cy="665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Make sure the data is safe provided by admin</a:t>
            </a:r>
          </a:p>
        </p:txBody>
      </p:sp>
    </p:spTree>
    <p:extLst>
      <p:ext uri="{BB962C8B-B14F-4D97-AF65-F5344CB8AC3E}">
        <p14:creationId xmlns:p14="http://schemas.microsoft.com/office/powerpoint/2010/main" val="43885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5A80DC-460C-1C4D-8D1B-8F1017E0BA6A}"/>
              </a:ext>
            </a:extLst>
          </p:cNvPr>
          <p:cNvSpPr txBox="1"/>
          <p:nvPr/>
        </p:nvSpPr>
        <p:spPr>
          <a:xfrm>
            <a:off x="548640" y="221469"/>
            <a:ext cx="1109472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Project Details</a:t>
            </a:r>
            <a:r>
              <a:rPr lang="en-US" sz="3200" b="1" dirty="0"/>
              <a:t>:</a:t>
            </a:r>
          </a:p>
          <a:p>
            <a:endParaRPr lang="en-US" sz="28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 Project concept 	: Learn Android App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Project Group    	:   Group - 03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 Members 	     	:   Robert Guzman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		         		    Mohamed Irsath – Abdul Azeez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				    Miquel Liranzo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				   Johnny Maldonado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Project begin	      	:   10/24/2020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Project end	     	:   12/08/2020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Duration	      		:   66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6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2F369-6742-514C-8893-6926DBFD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560832"/>
            <a:ext cx="11326368" cy="5391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/>
              <a:t>      Project was built with SDLC method such as.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Planning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Design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Implementation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Testing/Security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519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36B19-ED21-7044-B007-78B0DDF67870}"/>
              </a:ext>
            </a:extLst>
          </p:cNvPr>
          <p:cNvSpPr txBox="1"/>
          <p:nvPr/>
        </p:nvSpPr>
        <p:spPr>
          <a:xfrm>
            <a:off x="5242560" y="707136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Planning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D9BCC-3BCA-7D49-BD7D-6B7785DA5797}"/>
              </a:ext>
            </a:extLst>
          </p:cNvPr>
          <p:cNvSpPr txBox="1"/>
          <p:nvPr/>
        </p:nvSpPr>
        <p:spPr>
          <a:xfrm>
            <a:off x="950976" y="1353467"/>
            <a:ext cx="10850880" cy="418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Determine the Project	-   10/24/2020  -  10/25/2020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			-   Duration 02 Days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Research 			-   10/25/2020  -  10/26/2020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			-   Duration 02 Days				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Create Gantt Chart	- </a:t>
            </a:r>
            <a:r>
              <a:rPr lang="en-US" dirty="0"/>
              <a:t>  </a:t>
            </a:r>
            <a:r>
              <a:rPr lang="en-US" sz="2400" dirty="0"/>
              <a:t>10/26/2020 -  10/26/2020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			-    Duration 01 Days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Duration 			-   5 Days</a:t>
            </a:r>
          </a:p>
        </p:txBody>
      </p:sp>
    </p:spTree>
    <p:extLst>
      <p:ext uri="{BB962C8B-B14F-4D97-AF65-F5344CB8AC3E}">
        <p14:creationId xmlns:p14="http://schemas.microsoft.com/office/powerpoint/2010/main" val="68722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615F7B-11C6-744D-9ED3-85E166190B37}"/>
              </a:ext>
            </a:extLst>
          </p:cNvPr>
          <p:cNvSpPr txBox="1"/>
          <p:nvPr/>
        </p:nvSpPr>
        <p:spPr>
          <a:xfrm>
            <a:off x="4229228" y="768096"/>
            <a:ext cx="2430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u="sng" dirty="0"/>
              <a:t>Gantt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EB8F5-472F-754C-A731-14A45B13DF07}"/>
              </a:ext>
            </a:extLst>
          </p:cNvPr>
          <p:cNvSpPr txBox="1"/>
          <p:nvPr/>
        </p:nvSpPr>
        <p:spPr>
          <a:xfrm>
            <a:off x="1450848" y="1865376"/>
            <a:ext cx="8368316" cy="195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  Purpose 		-   To monitor the Workflow.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  Project start 		-   10/24/2020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  Milestone		-   12/08/2020</a:t>
            </a:r>
          </a:p>
        </p:txBody>
      </p:sp>
    </p:spTree>
    <p:extLst>
      <p:ext uri="{BB962C8B-B14F-4D97-AF65-F5344CB8AC3E}">
        <p14:creationId xmlns:p14="http://schemas.microsoft.com/office/powerpoint/2010/main" val="110797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E4C80-901D-4C43-8C95-9E8BA05B290C}"/>
              </a:ext>
            </a:extLst>
          </p:cNvPr>
          <p:cNvSpPr txBox="1"/>
          <p:nvPr/>
        </p:nvSpPr>
        <p:spPr>
          <a:xfrm>
            <a:off x="4913304" y="-27563"/>
            <a:ext cx="2365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Pert - Chart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14F68-8025-C054-2A2A-BCCE2981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49" y="783124"/>
            <a:ext cx="9860692" cy="5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7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33E95B-BDB9-4348-997A-3EF7A6D994BC}"/>
              </a:ext>
            </a:extLst>
          </p:cNvPr>
          <p:cNvSpPr txBox="1"/>
          <p:nvPr/>
        </p:nvSpPr>
        <p:spPr>
          <a:xfrm>
            <a:off x="5072063" y="642938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AC997-493B-2842-BF2B-B25A422A2589}"/>
              </a:ext>
            </a:extLst>
          </p:cNvPr>
          <p:cNvSpPr txBox="1"/>
          <p:nvPr/>
        </p:nvSpPr>
        <p:spPr>
          <a:xfrm>
            <a:off x="371476" y="1385888"/>
            <a:ext cx="11789638" cy="3412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/>
              <a:t> OOP Design 		-  Represent diagram with object and its perform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/>
              <a:t> Data Base Design	-  Design the data base with required data and 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				    its format 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				-  Show relation between database data</a:t>
            </a:r>
          </a:p>
        </p:txBody>
      </p:sp>
    </p:spTree>
    <p:extLst>
      <p:ext uri="{BB962C8B-B14F-4D97-AF65-F5344CB8AC3E}">
        <p14:creationId xmlns:p14="http://schemas.microsoft.com/office/powerpoint/2010/main" val="225106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648C8BC-1CF2-EF28-097D-28CCE997DE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27514"/>
              </p:ext>
            </p:extLst>
          </p:nvPr>
        </p:nvGraphicFramePr>
        <p:xfrm>
          <a:off x="1643449" y="518985"/>
          <a:ext cx="8365524" cy="8250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654800" imgH="8191500" progId="Word.Document.12">
                  <p:embed/>
                </p:oleObj>
              </mc:Choice>
              <mc:Fallback>
                <p:oleObj name="Document" r:id="rId2" imgW="6654800" imgH="8191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3449" y="518985"/>
                        <a:ext cx="8365524" cy="8250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49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A38D977-27D2-49A3-55B9-08C79877D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718358"/>
              </p:ext>
            </p:extLst>
          </p:nvPr>
        </p:nvGraphicFramePr>
        <p:xfrm>
          <a:off x="3124200" y="1173163"/>
          <a:ext cx="5943600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4508500" progId="Word.Document.12">
                  <p:embed/>
                </p:oleObj>
              </mc:Choice>
              <mc:Fallback>
                <p:oleObj name="Document" r:id="rId2" imgW="5943600" imgH="450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4200" y="1173163"/>
                        <a:ext cx="5943600" cy="450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798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42B41"/>
      </a:dk2>
      <a:lt2>
        <a:srgbClr val="E2E8E5"/>
      </a:lt2>
      <a:accent1>
        <a:srgbClr val="C34D8F"/>
      </a:accent1>
      <a:accent2>
        <a:srgbClr val="B13BAE"/>
      </a:accent2>
      <a:accent3>
        <a:srgbClr val="954DC3"/>
      </a:accent3>
      <a:accent4>
        <a:srgbClr val="5C47B6"/>
      </a:accent4>
      <a:accent5>
        <a:srgbClr val="4D67C3"/>
      </a:accent5>
      <a:accent6>
        <a:srgbClr val="3B87B1"/>
      </a:accent6>
      <a:hlink>
        <a:srgbClr val="676DCC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847</Words>
  <Application>Microsoft Macintosh PowerPoint</Application>
  <PresentationFormat>Widescreen</PresentationFormat>
  <Paragraphs>111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Avenir Next LT Pro</vt:lpstr>
      <vt:lpstr>Avenir Next LT Pro Light</vt:lpstr>
      <vt:lpstr>Calibri</vt:lpstr>
      <vt:lpstr>Garamond</vt:lpstr>
      <vt:lpstr>Wingdings</vt:lpstr>
      <vt:lpstr>SavonVTI</vt:lpstr>
      <vt:lpstr>Document</vt:lpstr>
      <vt:lpstr>Project CMP 430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CSC 350</dc:title>
  <dc:creator>Mohamed Irsath Abdul Azeez</dc:creator>
  <cp:lastModifiedBy>Mohamed Irsath Abdul Azeez</cp:lastModifiedBy>
  <cp:revision>42</cp:revision>
  <dcterms:created xsi:type="dcterms:W3CDTF">2020-05-08T14:57:42Z</dcterms:created>
  <dcterms:modified xsi:type="dcterms:W3CDTF">2022-12-08T20:59:53Z</dcterms:modified>
</cp:coreProperties>
</file>